
<file path=[Content_Types].xml><?xml version="1.0" encoding="utf-8"?>
<Types xmlns="http://schemas.openxmlformats.org/package/2006/content-types">
  <Default Extension="png" ContentType="image/png"/>
  <Default Extension="jpeg" ContentType="image/jpeg"/>
  <Default Extension="wmf" ContentType="image/x-wmf"/>
  <Default Extension="emf" ContentType="image/x-emf"/>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3.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733" r:id="rId1"/>
    <p:sldMasterId id="2147483741" r:id="rId2"/>
    <p:sldMasterId id="2147483751" r:id="rId3"/>
    <p:sldMasterId id="2147483793" r:id="rId4"/>
  </p:sldMasterIdLst>
  <p:notesMasterIdLst>
    <p:notesMasterId r:id="rId65"/>
  </p:notesMasterIdLst>
  <p:handoutMasterIdLst>
    <p:handoutMasterId r:id="rId66"/>
  </p:handoutMasterIdLst>
  <p:sldIdLst>
    <p:sldId id="1359" r:id="rId5"/>
    <p:sldId id="1372" r:id="rId6"/>
    <p:sldId id="1414" r:id="rId7"/>
    <p:sldId id="1415" r:id="rId8"/>
    <p:sldId id="1417" r:id="rId9"/>
    <p:sldId id="1399" r:id="rId10"/>
    <p:sldId id="1401" r:id="rId11"/>
    <p:sldId id="1403" r:id="rId12"/>
    <p:sldId id="1404" r:id="rId13"/>
    <p:sldId id="1405" r:id="rId14"/>
    <p:sldId id="1406" r:id="rId15"/>
    <p:sldId id="1407" r:id="rId16"/>
    <p:sldId id="1507" r:id="rId17"/>
    <p:sldId id="1410" r:id="rId18"/>
    <p:sldId id="1506" r:id="rId19"/>
    <p:sldId id="1411" r:id="rId20"/>
    <p:sldId id="1412" r:id="rId21"/>
    <p:sldId id="1413" r:id="rId22"/>
    <p:sldId id="1370" r:id="rId23"/>
    <p:sldId id="1422" r:id="rId24"/>
    <p:sldId id="1508" r:id="rId25"/>
    <p:sldId id="1509" r:id="rId26"/>
    <p:sldId id="1510" r:id="rId27"/>
    <p:sldId id="1536" r:id="rId28"/>
    <p:sldId id="1511" r:id="rId29"/>
    <p:sldId id="1371" r:id="rId30"/>
    <p:sldId id="1429" r:id="rId31"/>
    <p:sldId id="1514" r:id="rId32"/>
    <p:sldId id="1513" r:id="rId33"/>
    <p:sldId id="1547" r:id="rId34"/>
    <p:sldId id="1519" r:id="rId35"/>
    <p:sldId id="1520" r:id="rId36"/>
    <p:sldId id="1521" r:id="rId37"/>
    <p:sldId id="1522" r:id="rId38"/>
    <p:sldId id="1523" r:id="rId39"/>
    <p:sldId id="1524" r:id="rId40"/>
    <p:sldId id="1546" r:id="rId41"/>
    <p:sldId id="1431" r:id="rId42"/>
    <p:sldId id="1538" r:id="rId43"/>
    <p:sldId id="1548" r:id="rId44"/>
    <p:sldId id="1541" r:id="rId45"/>
    <p:sldId id="1542" r:id="rId46"/>
    <p:sldId id="1543" r:id="rId47"/>
    <p:sldId id="1544" r:id="rId48"/>
    <p:sldId id="1545" r:id="rId49"/>
    <p:sldId id="1433" r:id="rId50"/>
    <p:sldId id="1549" r:id="rId51"/>
    <p:sldId id="1528" r:id="rId52"/>
    <p:sldId id="1533" r:id="rId53"/>
    <p:sldId id="1435" r:id="rId54"/>
    <p:sldId id="1436" r:id="rId55"/>
    <p:sldId id="1551" r:id="rId56"/>
    <p:sldId id="1550" r:id="rId57"/>
    <p:sldId id="1552" r:id="rId58"/>
    <p:sldId id="1553" r:id="rId59"/>
    <p:sldId id="1554" r:id="rId60"/>
    <p:sldId id="1555" r:id="rId61"/>
    <p:sldId id="1556" r:id="rId62"/>
    <p:sldId id="1557" r:id="rId63"/>
    <p:sldId id="1558" r:id="rId64"/>
  </p:sldIdLst>
  <p:sldSz cx="9144000" cy="6858000" type="screen4x3"/>
  <p:notesSz cx="7102475" cy="10234613"/>
  <p:kinsoku lang="ja-JP" invalStChars="、。，．・：；？！゛゜ヽヾゝゞ々ー’”）〕］｝〉》」』】°‰′″℃￠％ぁぃぅぇぉっゃゅょゎァィゥェォッャュョヮヵヶ!%),.:;?]}｡｣､･ｧｨｩｪｫｬｭｮｯｰﾞﾟ" invalEndChars="‘“（〔［｛〈《「『【￥＄$([\{｢￡"/>
  <p:defaultTextStyle>
    <a:defPPr>
      <a:defRPr lang="fr-FR"/>
    </a:defPPr>
    <a:lvl1pPr algn="l" rtl="0" eaLnBrk="0" fontAlgn="base" hangingPunct="0">
      <a:spcBef>
        <a:spcPct val="20000"/>
      </a:spcBef>
      <a:spcAft>
        <a:spcPct val="0"/>
      </a:spcAft>
      <a:buChar char="•"/>
      <a:defRPr kumimoji="1" sz="3000" kern="1200">
        <a:solidFill>
          <a:schemeClr val="tx1"/>
        </a:solidFill>
        <a:latin typeface="Tahoma" pitchFamily="34" charset="0"/>
        <a:ea typeface="ＭＳ Ｐゴシック" pitchFamily="34" charset="-128"/>
        <a:cs typeface="+mn-cs"/>
      </a:defRPr>
    </a:lvl1pPr>
    <a:lvl2pPr marL="457200" algn="l" rtl="0" eaLnBrk="0" fontAlgn="base" hangingPunct="0">
      <a:spcBef>
        <a:spcPct val="20000"/>
      </a:spcBef>
      <a:spcAft>
        <a:spcPct val="0"/>
      </a:spcAft>
      <a:buChar char="•"/>
      <a:defRPr kumimoji="1" sz="3000" kern="1200">
        <a:solidFill>
          <a:schemeClr val="tx1"/>
        </a:solidFill>
        <a:latin typeface="Tahoma" pitchFamily="34" charset="0"/>
        <a:ea typeface="ＭＳ Ｐゴシック" pitchFamily="34" charset="-128"/>
        <a:cs typeface="+mn-cs"/>
      </a:defRPr>
    </a:lvl2pPr>
    <a:lvl3pPr marL="914400" algn="l" rtl="0" eaLnBrk="0" fontAlgn="base" hangingPunct="0">
      <a:spcBef>
        <a:spcPct val="20000"/>
      </a:spcBef>
      <a:spcAft>
        <a:spcPct val="0"/>
      </a:spcAft>
      <a:buChar char="•"/>
      <a:defRPr kumimoji="1" sz="3000" kern="1200">
        <a:solidFill>
          <a:schemeClr val="tx1"/>
        </a:solidFill>
        <a:latin typeface="Tahoma" pitchFamily="34" charset="0"/>
        <a:ea typeface="ＭＳ Ｐゴシック" pitchFamily="34" charset="-128"/>
        <a:cs typeface="+mn-cs"/>
      </a:defRPr>
    </a:lvl3pPr>
    <a:lvl4pPr marL="1371600" algn="l" rtl="0" eaLnBrk="0" fontAlgn="base" hangingPunct="0">
      <a:spcBef>
        <a:spcPct val="20000"/>
      </a:spcBef>
      <a:spcAft>
        <a:spcPct val="0"/>
      </a:spcAft>
      <a:buChar char="•"/>
      <a:defRPr kumimoji="1" sz="3000" kern="1200">
        <a:solidFill>
          <a:schemeClr val="tx1"/>
        </a:solidFill>
        <a:latin typeface="Tahoma" pitchFamily="34" charset="0"/>
        <a:ea typeface="ＭＳ Ｐゴシック" pitchFamily="34" charset="-128"/>
        <a:cs typeface="+mn-cs"/>
      </a:defRPr>
    </a:lvl4pPr>
    <a:lvl5pPr marL="1828800" algn="l" rtl="0" eaLnBrk="0" fontAlgn="base" hangingPunct="0">
      <a:spcBef>
        <a:spcPct val="20000"/>
      </a:spcBef>
      <a:spcAft>
        <a:spcPct val="0"/>
      </a:spcAft>
      <a:buChar char="•"/>
      <a:defRPr kumimoji="1" sz="3000" kern="1200">
        <a:solidFill>
          <a:schemeClr val="tx1"/>
        </a:solidFill>
        <a:latin typeface="Tahoma" pitchFamily="34" charset="0"/>
        <a:ea typeface="ＭＳ Ｐゴシック" pitchFamily="34" charset="-128"/>
        <a:cs typeface="+mn-cs"/>
      </a:defRPr>
    </a:lvl5pPr>
    <a:lvl6pPr marL="2286000" algn="l" defTabSz="914400" rtl="0" eaLnBrk="1" latinLnBrk="0" hangingPunct="1">
      <a:defRPr kumimoji="1" sz="3000" kern="1200">
        <a:solidFill>
          <a:schemeClr val="tx1"/>
        </a:solidFill>
        <a:latin typeface="Tahoma" pitchFamily="34" charset="0"/>
        <a:ea typeface="ＭＳ Ｐゴシック" pitchFamily="34" charset="-128"/>
        <a:cs typeface="+mn-cs"/>
      </a:defRPr>
    </a:lvl6pPr>
    <a:lvl7pPr marL="2743200" algn="l" defTabSz="914400" rtl="0" eaLnBrk="1" latinLnBrk="0" hangingPunct="1">
      <a:defRPr kumimoji="1" sz="3000" kern="1200">
        <a:solidFill>
          <a:schemeClr val="tx1"/>
        </a:solidFill>
        <a:latin typeface="Tahoma" pitchFamily="34" charset="0"/>
        <a:ea typeface="ＭＳ Ｐゴシック" pitchFamily="34" charset="-128"/>
        <a:cs typeface="+mn-cs"/>
      </a:defRPr>
    </a:lvl7pPr>
    <a:lvl8pPr marL="3200400" algn="l" defTabSz="914400" rtl="0" eaLnBrk="1" latinLnBrk="0" hangingPunct="1">
      <a:defRPr kumimoji="1" sz="3000" kern="1200">
        <a:solidFill>
          <a:schemeClr val="tx1"/>
        </a:solidFill>
        <a:latin typeface="Tahoma" pitchFamily="34" charset="0"/>
        <a:ea typeface="ＭＳ Ｐゴシック" pitchFamily="34" charset="-128"/>
        <a:cs typeface="+mn-cs"/>
      </a:defRPr>
    </a:lvl8pPr>
    <a:lvl9pPr marL="3657600" algn="l" defTabSz="914400" rtl="0" eaLnBrk="1" latinLnBrk="0" hangingPunct="1">
      <a:defRPr kumimoji="1" sz="3000" kern="1200">
        <a:solidFill>
          <a:schemeClr val="tx1"/>
        </a:solidFill>
        <a:latin typeface="Tahoma" pitchFamily="34" charset="0"/>
        <a:ea typeface="ＭＳ Ｐゴシック"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223">
          <p15:clr>
            <a:srgbClr val="A4A3A4"/>
          </p15:clr>
        </p15:guide>
        <p15:guide id="2" pos="2237">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33CC"/>
    <a:srgbClr val="FF9900"/>
    <a:srgbClr val="00FF00"/>
    <a:srgbClr val="00CCFF"/>
    <a:srgbClr val="FFFF00"/>
    <a:srgbClr val="9F978D"/>
    <a:srgbClr val="FFCC00"/>
    <a:srgbClr val="02073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44" autoAdjust="0"/>
    <p:restoredTop sz="96370" autoAdjust="0"/>
  </p:normalViewPr>
  <p:slideViewPr>
    <p:cSldViewPr>
      <p:cViewPr varScale="1">
        <p:scale>
          <a:sx n="105" d="100"/>
          <a:sy n="105" d="100"/>
        </p:scale>
        <p:origin x="1368" y="10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p:scale>
          <a:sx n="150" d="100"/>
          <a:sy n="150" d="100"/>
        </p:scale>
        <p:origin x="1848" y="30"/>
      </p:cViewPr>
      <p:guideLst>
        <p:guide orient="horz" pos="3223"/>
        <p:guide pos="2237"/>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61" Type="http://schemas.openxmlformats.org/officeDocument/2006/relationships/slide" Target="slides/slide57.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ChangeArrowheads="1"/>
          </p:cNvSpPr>
          <p:nvPr/>
        </p:nvSpPr>
        <p:spPr bwMode="auto">
          <a:xfrm>
            <a:off x="3079750" y="9744075"/>
            <a:ext cx="944563" cy="279400"/>
          </a:xfrm>
          <a:prstGeom prst="rect">
            <a:avLst/>
          </a:prstGeom>
          <a:noFill/>
          <a:ln w="12700">
            <a:noFill/>
            <a:miter lim="800000"/>
            <a:headEnd/>
            <a:tailEnd/>
          </a:ln>
          <a:effectLst/>
        </p:spPr>
        <p:txBody>
          <a:bodyPr wrap="none" lIns="93571" tIns="46786" rIns="93571" bIns="46786">
            <a:spAutoFit/>
          </a:bodyPr>
          <a:lstStyle>
            <a:lvl1pPr defTabSz="931863">
              <a:defRPr kumimoji="1" sz="3000">
                <a:solidFill>
                  <a:schemeClr val="tx1"/>
                </a:solidFill>
                <a:latin typeface="Tahoma" pitchFamily="34" charset="0"/>
                <a:ea typeface="ＭＳ Ｐゴシック" pitchFamily="34" charset="-128"/>
              </a:defRPr>
            </a:lvl1pPr>
            <a:lvl2pPr marL="37931725" indent="-37474525" defTabSz="931863">
              <a:defRPr kumimoji="1" sz="3000">
                <a:solidFill>
                  <a:schemeClr val="tx1"/>
                </a:solidFill>
                <a:latin typeface="Tahoma" pitchFamily="34" charset="0"/>
                <a:ea typeface="ＭＳ Ｐゴシック" pitchFamily="34" charset="-128"/>
              </a:defRPr>
            </a:lvl2pPr>
            <a:lvl3pPr>
              <a:defRPr kumimoji="1" sz="3000">
                <a:solidFill>
                  <a:schemeClr val="tx1"/>
                </a:solidFill>
                <a:latin typeface="Tahoma" pitchFamily="34" charset="0"/>
                <a:ea typeface="ＭＳ Ｐゴシック" pitchFamily="34" charset="-128"/>
              </a:defRPr>
            </a:lvl3pPr>
            <a:lvl4pPr>
              <a:defRPr kumimoji="1" sz="3000">
                <a:solidFill>
                  <a:schemeClr val="tx1"/>
                </a:solidFill>
                <a:latin typeface="Tahoma" pitchFamily="34" charset="0"/>
                <a:ea typeface="ＭＳ Ｐゴシック" pitchFamily="34" charset="-128"/>
              </a:defRPr>
            </a:lvl4pPr>
            <a:lvl5pPr>
              <a:defRPr kumimoji="1" sz="3000">
                <a:solidFill>
                  <a:schemeClr val="tx1"/>
                </a:solidFill>
                <a:latin typeface="Tahoma" pitchFamily="34" charset="0"/>
                <a:ea typeface="ＭＳ Ｐゴシック" pitchFamily="34" charset="-128"/>
              </a:defRPr>
            </a:lvl5pPr>
            <a:lvl6pPr marL="457200" eaLnBrk="0" fontAlgn="base" hangingPunct="0">
              <a:spcBef>
                <a:spcPct val="20000"/>
              </a:spcBef>
              <a:spcAft>
                <a:spcPct val="0"/>
              </a:spcAft>
              <a:defRPr kumimoji="1" sz="3000">
                <a:solidFill>
                  <a:schemeClr val="tx1"/>
                </a:solidFill>
                <a:latin typeface="Tahoma" pitchFamily="34" charset="0"/>
                <a:ea typeface="ＭＳ Ｐゴシック" pitchFamily="34" charset="-128"/>
              </a:defRPr>
            </a:lvl6pPr>
            <a:lvl7pPr marL="914400" eaLnBrk="0" fontAlgn="base" hangingPunct="0">
              <a:spcBef>
                <a:spcPct val="20000"/>
              </a:spcBef>
              <a:spcAft>
                <a:spcPct val="0"/>
              </a:spcAft>
              <a:defRPr kumimoji="1" sz="3000">
                <a:solidFill>
                  <a:schemeClr val="tx1"/>
                </a:solidFill>
                <a:latin typeface="Tahoma" pitchFamily="34" charset="0"/>
                <a:ea typeface="ＭＳ Ｐゴシック" pitchFamily="34" charset="-128"/>
              </a:defRPr>
            </a:lvl7pPr>
            <a:lvl8pPr marL="1371600" eaLnBrk="0" fontAlgn="base" hangingPunct="0">
              <a:spcBef>
                <a:spcPct val="20000"/>
              </a:spcBef>
              <a:spcAft>
                <a:spcPct val="0"/>
              </a:spcAft>
              <a:defRPr kumimoji="1" sz="3000">
                <a:solidFill>
                  <a:schemeClr val="tx1"/>
                </a:solidFill>
                <a:latin typeface="Tahoma" pitchFamily="34" charset="0"/>
                <a:ea typeface="ＭＳ Ｐゴシック" pitchFamily="34" charset="-128"/>
              </a:defRPr>
            </a:lvl8pPr>
            <a:lvl9pPr marL="1828800" eaLnBrk="0" fontAlgn="base" hangingPunct="0">
              <a:spcBef>
                <a:spcPct val="20000"/>
              </a:spcBef>
              <a:spcAft>
                <a:spcPct val="0"/>
              </a:spcAft>
              <a:defRPr kumimoji="1" sz="3000">
                <a:solidFill>
                  <a:schemeClr val="tx1"/>
                </a:solidFill>
                <a:latin typeface="Tahoma" pitchFamily="34" charset="0"/>
                <a:ea typeface="ＭＳ Ｐゴシック" pitchFamily="34" charset="-128"/>
              </a:defRPr>
            </a:lvl9pPr>
          </a:lstStyle>
          <a:p>
            <a:pPr algn="ctr">
              <a:lnSpc>
                <a:spcPct val="90000"/>
              </a:lnSpc>
              <a:spcBef>
                <a:spcPct val="0"/>
              </a:spcBef>
              <a:buFontTx/>
              <a:buNone/>
              <a:defRPr/>
            </a:pPr>
            <a:r>
              <a:rPr kumimoji="0" lang="fr-FR" altLang="fr-FR" sz="1300">
                <a:latin typeface="Arial" pitchFamily="34" charset="0"/>
              </a:rPr>
              <a:t>Page </a:t>
            </a:r>
            <a:fld id="{939BBC8D-2DCF-4E29-88F2-35D001ED6CB1}" type="slidenum">
              <a:rPr kumimoji="0" lang="fr-FR" altLang="fr-FR" sz="1300" smtClean="0">
                <a:latin typeface="Arial" pitchFamily="34" charset="0"/>
              </a:rPr>
              <a:pPr algn="ctr">
                <a:lnSpc>
                  <a:spcPct val="90000"/>
                </a:lnSpc>
                <a:spcBef>
                  <a:spcPct val="0"/>
                </a:spcBef>
                <a:buFontTx/>
                <a:buNone/>
                <a:defRPr/>
              </a:pPr>
              <a:t>‹N°›</a:t>
            </a:fld>
            <a:endParaRPr kumimoji="0" lang="fr-FR" altLang="fr-FR" sz="1300">
              <a:latin typeface="Arial" pitchFamily="34" charset="0"/>
            </a:endParaRPr>
          </a:p>
        </p:txBody>
      </p:sp>
    </p:spTree>
    <p:extLst>
      <p:ext uri="{BB962C8B-B14F-4D97-AF65-F5344CB8AC3E}">
        <p14:creationId xmlns:p14="http://schemas.microsoft.com/office/powerpoint/2010/main" val="3013272317"/>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ChangeArrowheads="1"/>
          </p:cNvSpPr>
          <p:nvPr/>
        </p:nvSpPr>
        <p:spPr bwMode="auto">
          <a:xfrm>
            <a:off x="5648325" y="9810750"/>
            <a:ext cx="696913" cy="214313"/>
          </a:xfrm>
          <a:prstGeom prst="rect">
            <a:avLst/>
          </a:prstGeom>
          <a:noFill/>
          <a:ln w="12700">
            <a:noFill/>
            <a:miter lim="800000"/>
            <a:headEnd/>
            <a:tailEnd/>
          </a:ln>
          <a:effectLst/>
        </p:spPr>
        <p:txBody>
          <a:bodyPr wrap="none" lIns="93571" tIns="46786" rIns="93571" bIns="46786">
            <a:spAutoFit/>
          </a:bodyPr>
          <a:lstStyle>
            <a:lvl1pPr defTabSz="931863">
              <a:defRPr kumimoji="1" sz="3000">
                <a:solidFill>
                  <a:schemeClr val="tx1"/>
                </a:solidFill>
                <a:latin typeface="Tahoma" pitchFamily="34" charset="0"/>
                <a:ea typeface="ＭＳ Ｐゴシック" pitchFamily="34" charset="-128"/>
              </a:defRPr>
            </a:lvl1pPr>
            <a:lvl2pPr marL="37931725" indent="-37474525" defTabSz="931863">
              <a:defRPr kumimoji="1" sz="3000">
                <a:solidFill>
                  <a:schemeClr val="tx1"/>
                </a:solidFill>
                <a:latin typeface="Tahoma" pitchFamily="34" charset="0"/>
                <a:ea typeface="ＭＳ Ｐゴシック" pitchFamily="34" charset="-128"/>
              </a:defRPr>
            </a:lvl2pPr>
            <a:lvl3pPr>
              <a:defRPr kumimoji="1" sz="3000">
                <a:solidFill>
                  <a:schemeClr val="tx1"/>
                </a:solidFill>
                <a:latin typeface="Tahoma" pitchFamily="34" charset="0"/>
                <a:ea typeface="ＭＳ Ｐゴシック" pitchFamily="34" charset="-128"/>
              </a:defRPr>
            </a:lvl3pPr>
            <a:lvl4pPr>
              <a:defRPr kumimoji="1" sz="3000">
                <a:solidFill>
                  <a:schemeClr val="tx1"/>
                </a:solidFill>
                <a:latin typeface="Tahoma" pitchFamily="34" charset="0"/>
                <a:ea typeface="ＭＳ Ｐゴシック" pitchFamily="34" charset="-128"/>
              </a:defRPr>
            </a:lvl4pPr>
            <a:lvl5pPr>
              <a:defRPr kumimoji="1" sz="3000">
                <a:solidFill>
                  <a:schemeClr val="tx1"/>
                </a:solidFill>
                <a:latin typeface="Tahoma" pitchFamily="34" charset="0"/>
                <a:ea typeface="ＭＳ Ｐゴシック" pitchFamily="34" charset="-128"/>
              </a:defRPr>
            </a:lvl5pPr>
            <a:lvl6pPr marL="457200" eaLnBrk="0" fontAlgn="base" hangingPunct="0">
              <a:spcBef>
                <a:spcPct val="20000"/>
              </a:spcBef>
              <a:spcAft>
                <a:spcPct val="0"/>
              </a:spcAft>
              <a:defRPr kumimoji="1" sz="3000">
                <a:solidFill>
                  <a:schemeClr val="tx1"/>
                </a:solidFill>
                <a:latin typeface="Tahoma" pitchFamily="34" charset="0"/>
                <a:ea typeface="ＭＳ Ｐゴシック" pitchFamily="34" charset="-128"/>
              </a:defRPr>
            </a:lvl6pPr>
            <a:lvl7pPr marL="914400" eaLnBrk="0" fontAlgn="base" hangingPunct="0">
              <a:spcBef>
                <a:spcPct val="20000"/>
              </a:spcBef>
              <a:spcAft>
                <a:spcPct val="0"/>
              </a:spcAft>
              <a:defRPr kumimoji="1" sz="3000">
                <a:solidFill>
                  <a:schemeClr val="tx1"/>
                </a:solidFill>
                <a:latin typeface="Tahoma" pitchFamily="34" charset="0"/>
                <a:ea typeface="ＭＳ Ｐゴシック" pitchFamily="34" charset="-128"/>
              </a:defRPr>
            </a:lvl7pPr>
            <a:lvl8pPr marL="1371600" eaLnBrk="0" fontAlgn="base" hangingPunct="0">
              <a:spcBef>
                <a:spcPct val="20000"/>
              </a:spcBef>
              <a:spcAft>
                <a:spcPct val="0"/>
              </a:spcAft>
              <a:defRPr kumimoji="1" sz="3000">
                <a:solidFill>
                  <a:schemeClr val="tx1"/>
                </a:solidFill>
                <a:latin typeface="Tahoma" pitchFamily="34" charset="0"/>
                <a:ea typeface="ＭＳ Ｐゴシック" pitchFamily="34" charset="-128"/>
              </a:defRPr>
            </a:lvl8pPr>
            <a:lvl9pPr marL="1828800" eaLnBrk="0" fontAlgn="base" hangingPunct="0">
              <a:spcBef>
                <a:spcPct val="20000"/>
              </a:spcBef>
              <a:spcAft>
                <a:spcPct val="0"/>
              </a:spcAft>
              <a:defRPr kumimoji="1" sz="3000">
                <a:solidFill>
                  <a:schemeClr val="tx1"/>
                </a:solidFill>
                <a:latin typeface="Tahoma" pitchFamily="34" charset="0"/>
                <a:ea typeface="ＭＳ Ｐゴシック" pitchFamily="34" charset="-128"/>
              </a:defRPr>
            </a:lvl9pPr>
          </a:lstStyle>
          <a:p>
            <a:pPr algn="ctr">
              <a:lnSpc>
                <a:spcPct val="90000"/>
              </a:lnSpc>
              <a:spcBef>
                <a:spcPct val="0"/>
              </a:spcBef>
              <a:buFontTx/>
              <a:buNone/>
              <a:defRPr/>
            </a:pPr>
            <a:r>
              <a:rPr kumimoji="0" lang="fr-FR" altLang="fr-FR" sz="900" b="1">
                <a:latin typeface="Arial" pitchFamily="34" charset="0"/>
              </a:rPr>
              <a:t>Page </a:t>
            </a:r>
            <a:fld id="{4F78A7FA-87AF-4C33-BB89-DA8D7DA1DDEC}" type="slidenum">
              <a:rPr kumimoji="0" lang="fr-FR" altLang="fr-FR" sz="900" b="1" smtClean="0">
                <a:latin typeface="Arial" pitchFamily="34" charset="0"/>
              </a:rPr>
              <a:pPr algn="ctr">
                <a:lnSpc>
                  <a:spcPct val="90000"/>
                </a:lnSpc>
                <a:spcBef>
                  <a:spcPct val="0"/>
                </a:spcBef>
                <a:buFontTx/>
                <a:buNone/>
                <a:defRPr/>
              </a:pPr>
              <a:t>‹N°›</a:t>
            </a:fld>
            <a:endParaRPr kumimoji="0" lang="fr-FR" altLang="fr-FR" sz="1300">
              <a:latin typeface="Arial" pitchFamily="34" charset="0"/>
            </a:endParaRPr>
          </a:p>
        </p:txBody>
      </p:sp>
      <p:sp>
        <p:nvSpPr>
          <p:cNvPr id="38915" name="Rectangle 3"/>
          <p:cNvSpPr>
            <a:spLocks noGrp="1" noRot="1" noChangeAspect="1" noChangeArrowheads="1" noTextEdit="1"/>
          </p:cNvSpPr>
          <p:nvPr>
            <p:ph type="sldImg" idx="2"/>
          </p:nvPr>
        </p:nvSpPr>
        <p:spPr bwMode="auto">
          <a:xfrm>
            <a:off x="539750" y="155575"/>
            <a:ext cx="6024563" cy="4518025"/>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sp>
      <p:sp>
        <p:nvSpPr>
          <p:cNvPr id="2052" name="Rectangle 4"/>
          <p:cNvSpPr>
            <a:spLocks noGrp="1" noChangeArrowheads="1"/>
          </p:cNvSpPr>
          <p:nvPr>
            <p:ph type="body" sz="quarter" idx="3"/>
          </p:nvPr>
        </p:nvSpPr>
        <p:spPr bwMode="auto">
          <a:xfrm>
            <a:off x="526901" y="4829274"/>
            <a:ext cx="6048672" cy="4895751"/>
          </a:xfrm>
          <a:prstGeom prst="rect">
            <a:avLst/>
          </a:prstGeom>
          <a:noFill/>
          <a:ln w="12700">
            <a:noFill/>
            <a:miter lim="800000"/>
            <a:headEnd/>
            <a:tailEnd/>
          </a:ln>
          <a:effectLst/>
        </p:spPr>
        <p:txBody>
          <a:bodyPr vert="horz" wrap="square" lIns="98583" tIns="48456" rIns="98583" bIns="48456" numCol="1" anchor="t" anchorCtr="0" compatLnSpc="1">
            <a:prstTxWarp prst="textNoShape">
              <a:avLst/>
            </a:prstTxWarp>
          </a:bodyPr>
          <a:lstStyle/>
          <a:p>
            <a:pPr lvl="0"/>
            <a:r>
              <a:rPr lang="fr-FR" noProof="0"/>
              <a:t>  Body Text</a:t>
            </a:r>
          </a:p>
          <a:p>
            <a:pPr lvl="1"/>
            <a:r>
              <a:rPr lang="fr-FR" noProof="0"/>
              <a:t>  Second Level</a:t>
            </a:r>
          </a:p>
          <a:p>
            <a:pPr lvl="2"/>
            <a:r>
              <a:rPr lang="fr-FR" noProof="0"/>
              <a:t>  Third Level</a:t>
            </a:r>
          </a:p>
          <a:p>
            <a:pPr lvl="3"/>
            <a:r>
              <a:rPr lang="fr-FR" noProof="0"/>
              <a:t>  Fourth Level</a:t>
            </a:r>
          </a:p>
          <a:p>
            <a:pPr lvl="4"/>
            <a:r>
              <a:rPr lang="fr-FR" noProof="0"/>
              <a:t>  Fifth Level</a:t>
            </a:r>
          </a:p>
        </p:txBody>
      </p:sp>
      <p:sp>
        <p:nvSpPr>
          <p:cNvPr id="2053" name="Text Box 5"/>
          <p:cNvSpPr txBox="1">
            <a:spLocks noChangeArrowheads="1"/>
          </p:cNvSpPr>
          <p:nvPr/>
        </p:nvSpPr>
        <p:spPr bwMode="auto">
          <a:xfrm>
            <a:off x="454893" y="9819594"/>
            <a:ext cx="2448997" cy="205469"/>
          </a:xfrm>
          <a:prstGeom prst="rect">
            <a:avLst/>
          </a:prstGeom>
          <a:noFill/>
          <a:ln w="12700">
            <a:noFill/>
            <a:miter lim="800000"/>
            <a:headEnd/>
            <a:tailEnd/>
          </a:ln>
          <a:effectLst/>
        </p:spPr>
        <p:txBody>
          <a:bodyPr wrap="none" lIns="81562" tIns="40781" rIns="81562" bIns="40781">
            <a:spAutoFit/>
          </a:bodyPr>
          <a:lstStyle>
            <a:lvl1pPr defTabSz="815975">
              <a:defRPr kumimoji="1" sz="3000">
                <a:solidFill>
                  <a:schemeClr val="tx1"/>
                </a:solidFill>
                <a:latin typeface="Tahoma" pitchFamily="34" charset="0"/>
                <a:ea typeface="ＭＳ Ｐゴシック" pitchFamily="34" charset="-128"/>
              </a:defRPr>
            </a:lvl1pPr>
            <a:lvl2pPr marL="37931725" indent="-37474525" defTabSz="815975">
              <a:defRPr kumimoji="1" sz="3000">
                <a:solidFill>
                  <a:schemeClr val="tx1"/>
                </a:solidFill>
                <a:latin typeface="Tahoma" pitchFamily="34" charset="0"/>
                <a:ea typeface="ＭＳ Ｐゴシック" pitchFamily="34" charset="-128"/>
              </a:defRPr>
            </a:lvl2pPr>
            <a:lvl3pPr>
              <a:defRPr kumimoji="1" sz="3000">
                <a:solidFill>
                  <a:schemeClr val="tx1"/>
                </a:solidFill>
                <a:latin typeface="Tahoma" pitchFamily="34" charset="0"/>
                <a:ea typeface="ＭＳ Ｐゴシック" pitchFamily="34" charset="-128"/>
              </a:defRPr>
            </a:lvl3pPr>
            <a:lvl4pPr>
              <a:defRPr kumimoji="1" sz="3000">
                <a:solidFill>
                  <a:schemeClr val="tx1"/>
                </a:solidFill>
                <a:latin typeface="Tahoma" pitchFamily="34" charset="0"/>
                <a:ea typeface="ＭＳ Ｐゴシック" pitchFamily="34" charset="-128"/>
              </a:defRPr>
            </a:lvl4pPr>
            <a:lvl5pPr>
              <a:defRPr kumimoji="1" sz="3000">
                <a:solidFill>
                  <a:schemeClr val="tx1"/>
                </a:solidFill>
                <a:latin typeface="Tahoma" pitchFamily="34" charset="0"/>
                <a:ea typeface="ＭＳ Ｐゴシック" pitchFamily="34" charset="-128"/>
              </a:defRPr>
            </a:lvl5pPr>
            <a:lvl6pPr marL="457200" eaLnBrk="0" fontAlgn="base" hangingPunct="0">
              <a:spcBef>
                <a:spcPct val="20000"/>
              </a:spcBef>
              <a:spcAft>
                <a:spcPct val="0"/>
              </a:spcAft>
              <a:defRPr kumimoji="1" sz="3000">
                <a:solidFill>
                  <a:schemeClr val="tx1"/>
                </a:solidFill>
                <a:latin typeface="Tahoma" pitchFamily="34" charset="0"/>
                <a:ea typeface="ＭＳ Ｐゴシック" pitchFamily="34" charset="-128"/>
              </a:defRPr>
            </a:lvl6pPr>
            <a:lvl7pPr marL="914400" eaLnBrk="0" fontAlgn="base" hangingPunct="0">
              <a:spcBef>
                <a:spcPct val="20000"/>
              </a:spcBef>
              <a:spcAft>
                <a:spcPct val="0"/>
              </a:spcAft>
              <a:defRPr kumimoji="1" sz="3000">
                <a:solidFill>
                  <a:schemeClr val="tx1"/>
                </a:solidFill>
                <a:latin typeface="Tahoma" pitchFamily="34" charset="0"/>
                <a:ea typeface="ＭＳ Ｐゴシック" pitchFamily="34" charset="-128"/>
              </a:defRPr>
            </a:lvl7pPr>
            <a:lvl8pPr marL="1371600" eaLnBrk="0" fontAlgn="base" hangingPunct="0">
              <a:spcBef>
                <a:spcPct val="20000"/>
              </a:spcBef>
              <a:spcAft>
                <a:spcPct val="0"/>
              </a:spcAft>
              <a:defRPr kumimoji="1" sz="3000">
                <a:solidFill>
                  <a:schemeClr val="tx1"/>
                </a:solidFill>
                <a:latin typeface="Tahoma" pitchFamily="34" charset="0"/>
                <a:ea typeface="ＭＳ Ｐゴシック" pitchFamily="34" charset="-128"/>
              </a:defRPr>
            </a:lvl8pPr>
            <a:lvl9pPr marL="1828800" eaLnBrk="0" fontAlgn="base" hangingPunct="0">
              <a:spcBef>
                <a:spcPct val="20000"/>
              </a:spcBef>
              <a:spcAft>
                <a:spcPct val="0"/>
              </a:spcAft>
              <a:defRPr kumimoji="1" sz="3000">
                <a:solidFill>
                  <a:schemeClr val="tx1"/>
                </a:solidFill>
                <a:latin typeface="Tahoma" pitchFamily="34" charset="0"/>
                <a:ea typeface="ＭＳ Ｐゴシック" pitchFamily="34" charset="-128"/>
              </a:defRPr>
            </a:lvl9pPr>
          </a:lstStyle>
          <a:p>
            <a:pPr>
              <a:spcBef>
                <a:spcPct val="0"/>
              </a:spcBef>
              <a:buFontTx/>
              <a:buNone/>
              <a:defRPr/>
            </a:pPr>
            <a:r>
              <a:rPr lang="fr-FR" altLang="fr-FR" sz="800" b="1" dirty="0">
                <a:solidFill>
                  <a:srgbClr val="000000"/>
                </a:solidFill>
                <a:latin typeface="Arial" pitchFamily="34" charset="0"/>
              </a:rPr>
              <a:t>Copyright© 2016 - Organisation Orientée Objet</a:t>
            </a:r>
          </a:p>
        </p:txBody>
      </p:sp>
    </p:spTree>
    <p:extLst>
      <p:ext uri="{BB962C8B-B14F-4D97-AF65-F5344CB8AC3E}">
        <p14:creationId xmlns:p14="http://schemas.microsoft.com/office/powerpoint/2010/main" val="1517239389"/>
      </p:ext>
    </p:extLst>
  </p:cSld>
  <p:clrMap bg1="lt1" tx1="dk1" bg2="lt2" tx2="dk2" accent1="accent1" accent2="accent2" accent3="accent3" accent4="accent4" accent5="accent5" accent6="accent6" hlink="hlink" folHlink="folHlink"/>
  <p:hf hdr="0" dt="0"/>
  <p:notesStyle>
    <a:lvl1pPr algn="l" defTabSz="933450" rtl="0" eaLnBrk="0" fontAlgn="base" hangingPunct="0">
      <a:lnSpc>
        <a:spcPct val="90000"/>
      </a:lnSpc>
      <a:spcBef>
        <a:spcPct val="40000"/>
      </a:spcBef>
      <a:spcAft>
        <a:spcPct val="0"/>
      </a:spcAft>
      <a:defRPr sz="1000" kern="1200">
        <a:solidFill>
          <a:schemeClr val="tx1"/>
        </a:solidFill>
        <a:latin typeface="Arial" charset="0"/>
        <a:ea typeface="ＭＳ Ｐゴシック" pitchFamily="34" charset="-128"/>
        <a:cs typeface="+mn-cs"/>
      </a:defRPr>
    </a:lvl1pPr>
    <a:lvl2pPr marL="461963" algn="l" defTabSz="933450" rtl="0" eaLnBrk="0" fontAlgn="base" hangingPunct="0">
      <a:lnSpc>
        <a:spcPct val="90000"/>
      </a:lnSpc>
      <a:spcBef>
        <a:spcPct val="40000"/>
      </a:spcBef>
      <a:spcAft>
        <a:spcPct val="0"/>
      </a:spcAft>
      <a:defRPr sz="1000" kern="1200">
        <a:solidFill>
          <a:schemeClr val="tx1"/>
        </a:solidFill>
        <a:latin typeface="Arial" charset="0"/>
        <a:ea typeface="ＭＳ Ｐゴシック" charset="-128"/>
        <a:cs typeface="+mn-cs"/>
      </a:defRPr>
    </a:lvl2pPr>
    <a:lvl3pPr marL="923925" algn="l" defTabSz="933450" rtl="0" eaLnBrk="0" fontAlgn="base" hangingPunct="0">
      <a:lnSpc>
        <a:spcPct val="90000"/>
      </a:lnSpc>
      <a:spcBef>
        <a:spcPct val="40000"/>
      </a:spcBef>
      <a:spcAft>
        <a:spcPct val="0"/>
      </a:spcAft>
      <a:defRPr sz="1000" kern="1200">
        <a:solidFill>
          <a:schemeClr val="tx1"/>
        </a:solidFill>
        <a:latin typeface="Arial" charset="0"/>
        <a:ea typeface="ＭＳ Ｐゴシック" charset="-128"/>
        <a:cs typeface="+mn-cs"/>
      </a:defRPr>
    </a:lvl3pPr>
    <a:lvl4pPr marL="1387475" algn="l" defTabSz="933450" rtl="0" eaLnBrk="0" fontAlgn="base" hangingPunct="0">
      <a:lnSpc>
        <a:spcPct val="90000"/>
      </a:lnSpc>
      <a:spcBef>
        <a:spcPct val="40000"/>
      </a:spcBef>
      <a:spcAft>
        <a:spcPct val="0"/>
      </a:spcAft>
      <a:defRPr sz="1000" kern="1200">
        <a:solidFill>
          <a:schemeClr val="tx1"/>
        </a:solidFill>
        <a:latin typeface="Arial" charset="0"/>
        <a:ea typeface="ＭＳ Ｐゴシック" charset="-128"/>
        <a:cs typeface="+mn-cs"/>
      </a:defRPr>
    </a:lvl4pPr>
    <a:lvl5pPr marL="1849438" algn="l" defTabSz="933450" rtl="0" eaLnBrk="0" fontAlgn="base" hangingPunct="0">
      <a:lnSpc>
        <a:spcPct val="90000"/>
      </a:lnSpc>
      <a:spcBef>
        <a:spcPct val="40000"/>
      </a:spcBef>
      <a:spcAft>
        <a:spcPct val="0"/>
      </a:spcAft>
      <a:defRPr sz="1000" kern="1200">
        <a:solidFill>
          <a:schemeClr val="tx1"/>
        </a:solidFill>
        <a:latin typeface="Arial" charset="0"/>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blog.nahurst.com/visual-guide-to-nosql-systems" TargetMode="External"/><Relationship Id="rId2" Type="http://schemas.openxmlformats.org/officeDocument/2006/relationships/slide" Target="../slides/slide1.xml"/><Relationship Id="rId1" Type="http://schemas.openxmlformats.org/officeDocument/2006/relationships/notesMaster" Target="../notesMasters/notesMaster1.xml"/><Relationship Id="rId4" Type="http://schemas.openxmlformats.org/officeDocument/2006/relationships/image" Target="../media/image13.jpeg"/></Relationships>
</file>

<file path=ppt/notesSlides/_rels/note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docs.mongodb.org/ecosystem/drivers/downloads" TargetMode="External"/><Relationship Id="rId2" Type="http://schemas.openxmlformats.org/officeDocument/2006/relationships/slide" Target="../slides/slide33.xml"/><Relationship Id="rId1" Type="http://schemas.openxmlformats.org/officeDocument/2006/relationships/notesMaster" Target="../notesMasters/notesMaster1.xml"/><Relationship Id="rId4" Type="http://schemas.openxmlformats.org/officeDocument/2006/relationships/hyperlink" Target="http://docs.mongodb.org/ecosystem/tools/administration-interfaces" TargetMode="Externa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3" Type="http://schemas.openxmlformats.org/officeDocument/2006/relationships/hyperlink" Target="https://www.cloudera.com/documentation/enterprise/latest/topics/cdh_ig_cdh5_install.html#topic_4_4_1__p_31" TargetMode="External"/><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sz="1100" dirty="0"/>
              <a:t>Sources</a:t>
            </a:r>
            <a:endParaRPr lang="fr-FR" dirty="0"/>
          </a:p>
          <a:p>
            <a:endParaRPr lang="fr-FR" dirty="0"/>
          </a:p>
          <a:p>
            <a:endParaRPr lang="fr-FR" dirty="0"/>
          </a:p>
          <a:p>
            <a:r>
              <a:rPr lang="en-US" dirty="0"/>
              <a:t>www.cs.kent.edu/~jin/</a:t>
            </a:r>
            <a:r>
              <a:rPr lang="en-US" b="1" dirty="0"/>
              <a:t>BigData by </a:t>
            </a:r>
            <a:r>
              <a:rPr lang="en-US" b="1" dirty="0" err="1"/>
              <a:t>Ruoming</a:t>
            </a:r>
            <a:r>
              <a:rPr lang="en-US" b="1" dirty="0"/>
              <a:t> </a:t>
            </a:r>
            <a:r>
              <a:rPr lang="en-US" b="1" dirty="0" err="1"/>
              <a:t>Jin</a:t>
            </a:r>
            <a:endParaRPr lang="en-US" b="1" dirty="0"/>
          </a:p>
          <a:p>
            <a:r>
              <a:rPr lang="en-US" dirty="0">
                <a:latin typeface="Helvetica Light"/>
                <a:cs typeface="Helvetica Light"/>
              </a:rPr>
              <a:t>Nathan Hurst -&gt; </a:t>
            </a:r>
            <a:r>
              <a:rPr lang="en-US" dirty="0">
                <a:hlinkClick r:id="rId3"/>
              </a:rPr>
              <a:t>http://blog.nahurst.com/visual-guide-to-nosql-systems</a:t>
            </a:r>
            <a:endParaRPr lang="en-US" dirty="0"/>
          </a:p>
          <a:p>
            <a:r>
              <a:rPr lang="en-US" dirty="0">
                <a:latin typeface="Helvetica Light"/>
                <a:cs typeface="Helvetica Light"/>
              </a:rPr>
              <a:t>Faculty of Computer Science  </a:t>
            </a:r>
            <a:r>
              <a:rPr lang="en-US" dirty="0" err="1">
                <a:latin typeface="Helvetica Light"/>
                <a:cs typeface="Helvetica Light"/>
              </a:rPr>
              <a:t>Technion</a:t>
            </a:r>
            <a:r>
              <a:rPr lang="en-US" dirty="0">
                <a:latin typeface="Helvetica Light"/>
                <a:cs typeface="Helvetica Light"/>
              </a:rPr>
              <a:t> – Israel Institute of Technology </a:t>
            </a:r>
          </a:p>
          <a:p>
            <a:r>
              <a:rPr lang="en-US" dirty="0"/>
              <a:t>A. </a:t>
            </a:r>
            <a:r>
              <a:rPr lang="en-US" dirty="0" err="1"/>
              <a:t>Im</a:t>
            </a:r>
            <a:r>
              <a:rPr lang="en-US" dirty="0"/>
              <a:t>, G. </a:t>
            </a:r>
            <a:r>
              <a:rPr lang="en-US" dirty="0" err="1"/>
              <a:t>Cai</a:t>
            </a:r>
            <a:r>
              <a:rPr lang="en-US" dirty="0"/>
              <a:t>, H. </a:t>
            </a:r>
            <a:r>
              <a:rPr lang="en-US" dirty="0" err="1"/>
              <a:t>Tunc</a:t>
            </a:r>
            <a:r>
              <a:rPr lang="en-US" dirty="0"/>
              <a:t>, J. Stevens, Y. </a:t>
            </a:r>
            <a:r>
              <a:rPr lang="en-US" dirty="0" err="1"/>
              <a:t>Barve</a:t>
            </a:r>
            <a:r>
              <a:rPr lang="en-US" dirty="0"/>
              <a:t>, S. </a:t>
            </a:r>
            <a:r>
              <a:rPr lang="en-US" dirty="0" err="1"/>
              <a:t>Hei</a:t>
            </a:r>
            <a:r>
              <a:rPr lang="en-US" dirty="0"/>
              <a:t>  Vanderbilt University</a:t>
            </a:r>
          </a:p>
          <a:p>
            <a:endParaRPr lang="en-US" dirty="0">
              <a:latin typeface="Helvetica Light"/>
              <a:cs typeface="Helvetica Light"/>
            </a:endParaRPr>
          </a:p>
          <a:p>
            <a:endParaRPr lang="en-US" dirty="0"/>
          </a:p>
          <a:p>
            <a:endParaRPr lang="fr-FR" dirty="0"/>
          </a:p>
        </p:txBody>
      </p:sp>
      <p:pic>
        <p:nvPicPr>
          <p:cNvPr id="4" name="Picture 5" descr="CMUQ.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8909" y="5045298"/>
            <a:ext cx="2314160" cy="381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44327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400" b="1" dirty="0"/>
              <a:t>De combien une exécution en parallèle sera plus rapide ? </a:t>
            </a:r>
          </a:p>
          <a:p>
            <a:r>
              <a:rPr lang="fr-FR" sz="1200" dirty="0"/>
              <a:t>Supposons que l'exécution séquentielle d'un programme prend </a:t>
            </a:r>
            <a:r>
              <a:rPr lang="fr-FR" sz="1200" b="1" dirty="0"/>
              <a:t>T1</a:t>
            </a:r>
            <a:r>
              <a:rPr lang="fr-FR" sz="1200" dirty="0"/>
              <a:t> unités de temps et l'exécution en parallèle sur </a:t>
            </a:r>
            <a:r>
              <a:rPr lang="fr-FR" sz="1200" b="1" dirty="0"/>
              <a:t>p</a:t>
            </a:r>
            <a:r>
              <a:rPr lang="fr-FR" sz="1200" dirty="0"/>
              <a:t> processeurs par machine prend </a:t>
            </a:r>
            <a:r>
              <a:rPr lang="fr-FR" sz="1200" b="1" dirty="0" err="1"/>
              <a:t>Tp</a:t>
            </a:r>
            <a:r>
              <a:rPr lang="fr-FR" sz="1200" dirty="0"/>
              <a:t> unités de temps. </a:t>
            </a:r>
          </a:p>
          <a:p>
            <a:r>
              <a:rPr lang="fr-FR" sz="1200" dirty="0"/>
              <a:t>Supposons que, sur l'ensemble de l'exécution du programme, </a:t>
            </a:r>
            <a:r>
              <a:rPr lang="fr-FR" sz="1200" b="1" dirty="0"/>
              <a:t>s</a:t>
            </a:r>
            <a:r>
              <a:rPr lang="fr-FR" sz="1200" dirty="0"/>
              <a:t> fraction de celle-ci n’est pas </a:t>
            </a:r>
            <a:r>
              <a:rPr lang="fr-FR" sz="1200" dirty="0" err="1"/>
              <a:t>parallélisable</a:t>
            </a:r>
            <a:r>
              <a:rPr lang="fr-FR" sz="1200" dirty="0"/>
              <a:t> tandis que la fraction de </a:t>
            </a:r>
            <a:r>
              <a:rPr lang="fr-FR" sz="1200" b="1" dirty="0"/>
              <a:t>1 – s </a:t>
            </a:r>
            <a:r>
              <a:rPr lang="fr-FR" sz="1200" dirty="0"/>
              <a:t>est </a:t>
            </a:r>
            <a:r>
              <a:rPr lang="fr-FR" sz="1200" dirty="0" err="1"/>
              <a:t>parallélisable</a:t>
            </a:r>
            <a:r>
              <a:rPr lang="fr-FR" sz="1200" dirty="0"/>
              <a:t>.</a:t>
            </a:r>
          </a:p>
          <a:p>
            <a:r>
              <a:rPr lang="fr-FR" sz="1200" dirty="0"/>
              <a:t>Alors, le gain de vitesse selon la formule d'</a:t>
            </a:r>
            <a:r>
              <a:rPr lang="fr-FR" sz="1200" dirty="0" err="1"/>
              <a:t>Amdahl</a:t>
            </a:r>
            <a:r>
              <a:rPr lang="fr-FR" sz="1200" dirty="0"/>
              <a:t> est :</a:t>
            </a:r>
          </a:p>
        </p:txBody>
      </p:sp>
      <p:pic>
        <p:nvPicPr>
          <p:cNvPr id="4" name="Image 3"/>
          <p:cNvPicPr>
            <a:picLocks noChangeAspect="1"/>
          </p:cNvPicPr>
          <p:nvPr/>
        </p:nvPicPr>
        <p:blipFill>
          <a:blip r:embed="rId3"/>
          <a:stretch>
            <a:fillRect/>
          </a:stretch>
        </p:blipFill>
        <p:spPr>
          <a:xfrm>
            <a:off x="1463005" y="6269434"/>
            <a:ext cx="3511600" cy="792549"/>
          </a:xfrm>
          <a:prstGeom prst="rect">
            <a:avLst/>
          </a:prstGeom>
        </p:spPr>
      </p:pic>
    </p:spTree>
    <p:extLst>
      <p:ext uri="{BB962C8B-B14F-4D97-AF65-F5344CB8AC3E}">
        <p14:creationId xmlns:p14="http://schemas.microsoft.com/office/powerpoint/2010/main" val="12815191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L’exemple de la diapositive montre que le gain en performance produit par la </a:t>
            </a:r>
            <a:r>
              <a:rPr lang="fr-FR" dirty="0" err="1"/>
              <a:t>parallélisation</a:t>
            </a:r>
            <a:r>
              <a:rPr lang="fr-FR" dirty="0"/>
              <a:t> d’un traitement n’est pas linéaire. </a:t>
            </a:r>
          </a:p>
        </p:txBody>
      </p:sp>
    </p:spTree>
    <p:extLst>
      <p:ext uri="{BB962C8B-B14F-4D97-AF65-F5344CB8AC3E}">
        <p14:creationId xmlns:p14="http://schemas.microsoft.com/office/powerpoint/2010/main" val="10326485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200" dirty="0"/>
              <a:t>L'argument théorique de </a:t>
            </a:r>
            <a:r>
              <a:rPr lang="fr-FR" sz="1200" dirty="0" err="1"/>
              <a:t>Amdahl</a:t>
            </a:r>
            <a:r>
              <a:rPr lang="fr-FR" sz="1200" dirty="0"/>
              <a:t> est trop simplifié. En réalité, la surcharge de communication et le déséquilibre de charge de travail potentiel existent sur ​​l'exécution des programmes en parallèles</a:t>
            </a:r>
          </a:p>
          <a:p>
            <a:pPr marL="171450" indent="-171450">
              <a:buFont typeface="Arial" panose="020B0604020202020204" pitchFamily="34" charset="0"/>
              <a:buChar char="•"/>
            </a:pPr>
            <a:r>
              <a:rPr lang="fr-FR" sz="1200" dirty="0"/>
              <a:t>Voici quelques lignes directrices pour bénéficier efficacement de la </a:t>
            </a:r>
            <a:r>
              <a:rPr lang="fr-FR" sz="1200" dirty="0" err="1"/>
              <a:t>parallélisation</a:t>
            </a:r>
            <a:r>
              <a:rPr lang="fr-FR" sz="1200" dirty="0"/>
              <a:t> : Maximiser la fraction de votre programme qui peut être parallélisé </a:t>
            </a:r>
          </a:p>
          <a:p>
            <a:pPr marL="171450" indent="-171450">
              <a:buFont typeface="Arial" panose="020B0604020202020204" pitchFamily="34" charset="0"/>
              <a:buChar char="•"/>
            </a:pPr>
            <a:r>
              <a:rPr lang="fr-FR" sz="1200" dirty="0"/>
              <a:t>Équilibrer la charge de travail de processus parallèles </a:t>
            </a:r>
          </a:p>
          <a:p>
            <a:pPr marL="171450" indent="-171450">
              <a:buFont typeface="Arial" panose="020B0604020202020204" pitchFamily="34" charset="0"/>
              <a:buChar char="•"/>
            </a:pPr>
            <a:r>
              <a:rPr lang="fr-FR" sz="1200" dirty="0"/>
              <a:t>Réduire le temps passé pour la communication </a:t>
            </a:r>
          </a:p>
          <a:p>
            <a:endParaRPr lang="fr-FR" sz="1200" dirty="0"/>
          </a:p>
        </p:txBody>
      </p:sp>
    </p:spTree>
    <p:extLst>
      <p:ext uri="{BB962C8B-B14F-4D97-AF65-F5344CB8AC3E}">
        <p14:creationId xmlns:p14="http://schemas.microsoft.com/office/powerpoint/2010/main" val="4504674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Tree>
    <p:extLst>
      <p:ext uri="{BB962C8B-B14F-4D97-AF65-F5344CB8AC3E}">
        <p14:creationId xmlns:p14="http://schemas.microsoft.com/office/powerpoint/2010/main" val="17692477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14562653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La réplication des données sur les serveurs permet :</a:t>
            </a:r>
          </a:p>
          <a:p>
            <a:pPr marL="171450" indent="-171450">
              <a:buFont typeface="Arial" panose="020B0604020202020204" pitchFamily="34" charset="0"/>
              <a:buChar char="•"/>
            </a:pPr>
            <a:r>
              <a:rPr lang="fr-FR" dirty="0"/>
              <a:t>D’éviter les goulots d'étranglement</a:t>
            </a:r>
          </a:p>
          <a:p>
            <a:pPr marL="171450" indent="-171450">
              <a:buFont typeface="Arial" panose="020B0604020202020204" pitchFamily="34" charset="0"/>
              <a:buChar char="•"/>
            </a:pPr>
            <a:r>
              <a:rPr lang="fr-FR" dirty="0"/>
              <a:t>D’éviter les points de défaillance unique</a:t>
            </a:r>
          </a:p>
          <a:p>
            <a:r>
              <a:rPr lang="fr-FR" dirty="0"/>
              <a:t>Par conséquent, cela à pour effet d'améliorer l'évolutivité et la disponibilité</a:t>
            </a:r>
          </a:p>
        </p:txBody>
      </p:sp>
    </p:spTree>
    <p:extLst>
      <p:ext uri="{BB962C8B-B14F-4D97-AF65-F5344CB8AC3E}">
        <p14:creationId xmlns:p14="http://schemas.microsoft.com/office/powerpoint/2010/main" val="38673705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La réplication des bases de données engendre un problème de cohérence de l’information. L’exemple ci-dessus prend en illustration une application e-commerce:</a:t>
            </a:r>
          </a:p>
          <a:p>
            <a:pPr marL="171450" indent="-171450">
              <a:buFont typeface="Arial" panose="020B0604020202020204" pitchFamily="34" charset="0"/>
              <a:buChar char="•"/>
            </a:pPr>
            <a:r>
              <a:rPr lang="fr-FR" dirty="0"/>
              <a:t>A l’étape 1, un montant de 1000€ est ajouté au compte bancaire. La modification est produite sur la première  base de données.</a:t>
            </a:r>
          </a:p>
          <a:p>
            <a:pPr marL="171450" indent="-171450">
              <a:buFont typeface="Arial" panose="020B0604020202020204" pitchFamily="34" charset="0"/>
              <a:buChar char="•"/>
            </a:pPr>
            <a:r>
              <a:rPr lang="fr-FR" dirty="0"/>
              <a:t>A l’étape 2, les intérêts de 5% sont calculés, la modification est exécutée sur la deuxième base de données.</a:t>
            </a:r>
          </a:p>
          <a:p>
            <a:pPr marL="171450" indent="-171450">
              <a:buFont typeface="Arial" panose="020B0604020202020204" pitchFamily="34" charset="0"/>
              <a:buChar char="•"/>
            </a:pPr>
            <a:r>
              <a:rPr lang="fr-FR" dirty="0"/>
              <a:t>En 3, la modification de l’étape 1 est répliquée vers la deuxième base de données</a:t>
            </a:r>
          </a:p>
          <a:p>
            <a:pPr marL="171450" indent="-171450">
              <a:buFont typeface="Arial" panose="020B0604020202020204" pitchFamily="34" charset="0"/>
              <a:buChar char="•"/>
            </a:pPr>
            <a:r>
              <a:rPr lang="fr-FR" dirty="0"/>
              <a:t>A l’étape 4, le calcul d’intérêts est répliqué vers la première base.</a:t>
            </a:r>
          </a:p>
          <a:p>
            <a:r>
              <a:rPr lang="fr-FR" dirty="0"/>
              <a:t>Au final on constate que la balance des montants est divergente entre les deux bases de données. </a:t>
            </a:r>
          </a:p>
        </p:txBody>
      </p:sp>
    </p:spTree>
    <p:extLst>
      <p:ext uri="{BB962C8B-B14F-4D97-AF65-F5344CB8AC3E}">
        <p14:creationId xmlns:p14="http://schemas.microsoft.com/office/powerpoint/2010/main" val="8878822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Le protocole de validation en deux phases ( « </a:t>
            </a:r>
            <a:r>
              <a:rPr lang="fr-FR" dirty="0" err="1"/>
              <a:t>Two</a:t>
            </a:r>
            <a:r>
              <a:rPr lang="fr-FR" dirty="0"/>
              <a:t> Phase Commit » - 2PC ) peut être utilisé pour assurer la cohérence et l'atomicité.</a:t>
            </a:r>
          </a:p>
          <a:p>
            <a:r>
              <a:rPr lang="fr-FR" b="1" dirty="0"/>
              <a:t>« 1 – Principe du COMMIT à deux phases</a:t>
            </a:r>
            <a:br>
              <a:rPr lang="fr-FR" dirty="0"/>
            </a:br>
            <a:r>
              <a:rPr lang="fr-FR" dirty="0"/>
              <a:t>Lorsqu’une transaction concerne la mise à jour de données sur plusieurs serveurs indépendants, et comme chaque base de données possède son propre journal de transaction, il est nécessaire d’ajouter une couche de coordination des transactions distribuées.</a:t>
            </a:r>
            <a:br>
              <a:rPr lang="fr-FR" dirty="0"/>
            </a:br>
            <a:r>
              <a:rPr lang="fr-FR" dirty="0"/>
              <a:t>Le principe du COMMIT à deux phases passe donc par un superviseur (ou coordinateur de transactions distribuées) qui scrute l’état des serveurs et ordonne la finalité globale de la transaction.</a:t>
            </a:r>
          </a:p>
          <a:p>
            <a:r>
              <a:rPr lang="fr-FR" dirty="0"/>
              <a:t>La méthode consiste à envoyer les différents ordres SQL à tous les serveurs puis demander à chacun s’il peut valider la transaction (par exemple si aucune erreur n’est survenue sur aucun serveur).</a:t>
            </a:r>
            <a:br>
              <a:rPr lang="fr-FR" dirty="0"/>
            </a:br>
            <a:r>
              <a:rPr lang="fr-FR" b="1" dirty="0"/>
              <a:t>C’est la première phase dite de scrutation ou de vote.</a:t>
            </a:r>
            <a:endParaRPr lang="fr-FR" dirty="0"/>
          </a:p>
          <a:p>
            <a:r>
              <a:rPr lang="fr-FR" dirty="0"/>
              <a:t>Si tous les serveurs participant à la transaction distribuée sont dans la capacité de valider chacun leur propre transaction, alors le coordinateur intime à chaque serveur d’appliquer la commande COMMIT. Dans le cas ou un seul des serveurs est dans l’incapacité de valider, alors le coordinateur prend la décision de demander l’annulation et force chacun à appliquer un ROLLBACK. C’est un vote à l’unanimité.</a:t>
            </a:r>
            <a:br>
              <a:rPr lang="fr-FR" dirty="0"/>
            </a:br>
            <a:r>
              <a:rPr lang="fr-FR" b="1" dirty="0"/>
              <a:t>C’est la seconde phase dite d’application ou de décision.</a:t>
            </a:r>
            <a:endParaRPr lang="fr-FR" dirty="0"/>
          </a:p>
          <a:p>
            <a:r>
              <a:rPr lang="fr-FR" b="1" dirty="0"/>
              <a:t>2 – le problème</a:t>
            </a:r>
            <a:endParaRPr lang="fr-FR" dirty="0"/>
          </a:p>
          <a:p>
            <a:r>
              <a:rPr lang="fr-FR" dirty="0"/>
              <a:t>Entre le moment ou chaque serveur envoi un message indiquant s’il peut valider et le moment ou le coordinateur renvoie à tous les serveurs la confirmation ou l’invalidation, il se peut qu’un serveur tombe en panne.</a:t>
            </a:r>
            <a:br>
              <a:rPr lang="fr-FR" dirty="0"/>
            </a:br>
            <a:r>
              <a:rPr lang="fr-FR" dirty="0"/>
              <a:t>Il est alors trop tard et les transactions sont appliquées sur les serveurs vivant, tandis que le serveur en panne ne peut pas finaliser la mise à jour.</a:t>
            </a:r>
            <a:br>
              <a:rPr lang="fr-FR" dirty="0"/>
            </a:br>
            <a:r>
              <a:rPr lang="fr-FR" dirty="0"/>
              <a:t>Si le serveur en panne retrouve sa marche normale, il ne trouvera pas dans son journal de transaction l’ordre de finalisation de la transaction, ce qui se traduit par l’application d’un ROLLBACK implicite.</a:t>
            </a:r>
            <a:br>
              <a:rPr lang="fr-FR" dirty="0"/>
            </a:br>
            <a:r>
              <a:rPr lang="fr-FR" dirty="0"/>
              <a:t>Le système de données distribué est devenu incohérent !</a:t>
            </a:r>
          </a:p>
          <a:p>
            <a:r>
              <a:rPr lang="fr-FR" b="1" dirty="0"/>
              <a:t>3 – des moyens de contournement ?</a:t>
            </a:r>
            <a:endParaRPr lang="fr-FR" dirty="0"/>
          </a:p>
          <a:p>
            <a:r>
              <a:rPr lang="fr-FR" dirty="0"/>
              <a:t>On pourrait bloquer les serveurs vivant jusqu’à ce que l’on ait confirmation que chaque serveur ait appliqué la finalisation de la transaction. Mais cette façon de faire entrainerait déjà un allongement des temps de réponse significatif, lié au serveur répondant le plus tardivement… Et dans le cas ou le serveur en panne a recouvré la santé, il faudrait qu’on lui force l’application de cette dernière partie de la transaction distribuée.</a:t>
            </a:r>
          </a:p>
        </p:txBody>
      </p:sp>
    </p:spTree>
    <p:extLst>
      <p:ext uri="{BB962C8B-B14F-4D97-AF65-F5344CB8AC3E}">
        <p14:creationId xmlns:p14="http://schemas.microsoft.com/office/powerpoint/2010/main" val="22459831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On voit immédiatement l’inconvénient de cette solution : un ralentissement significatif de toutes les transactions et un blocage complet du système en cas de panne d’un des leurs (tous les serveurs attendent) alors que l’intérêt de distribuer les données est de pouvoir répartir la charge…</a:t>
            </a:r>
            <a:br>
              <a:rPr lang="fr-FR" dirty="0"/>
            </a:br>
            <a:r>
              <a:rPr lang="fr-FR" dirty="0"/>
              <a:t>Ce n’est donc généralement pas cette solution qui est majoritairement appliqué dans les mécanismes de distribution des transactions.</a:t>
            </a:r>
          </a:p>
          <a:p>
            <a:r>
              <a:rPr lang="fr-FR" b="1" dirty="0"/>
              <a:t>4 – comment savoir ce qui s’est passé ?</a:t>
            </a:r>
            <a:endParaRPr lang="fr-FR" dirty="0"/>
          </a:p>
          <a:p>
            <a:r>
              <a:rPr lang="fr-FR" dirty="0"/>
              <a:t>Si l’on accepte donc la survenance d’une telle problématique encore est-il intéressant de savoir ce qui s’est passé, lorsque cela se passe mal !</a:t>
            </a:r>
            <a:br>
              <a:rPr lang="fr-FR" dirty="0"/>
            </a:br>
            <a:r>
              <a:rPr lang="fr-FR" dirty="0"/>
              <a:t>En général les superviseurs de transactions distribuées ou coordinateur ou encore moniteurs transactionnels incorporent un journal d’événement (et non un journal de transactions) permettant de savoir l’état final des transactions distribuées.</a:t>
            </a:r>
            <a:br>
              <a:rPr lang="fr-FR" dirty="0"/>
            </a:br>
            <a:r>
              <a:rPr lang="fr-FR" dirty="0"/>
              <a:t>En cas de panne, le système indique quel serveur a été défaillant et montre la requête distribuée qui a été en échec. A vous de remettre manuellement les choses en place… lorsque c’est possible !</a:t>
            </a:r>
          </a:p>
          <a:p>
            <a:r>
              <a:rPr lang="fr-FR" dirty="0"/>
              <a:t>Dans l’univers Microsoft, le système est un service intitulé MSDTC, pour « Microsoft Data Transaction </a:t>
            </a:r>
            <a:r>
              <a:rPr lang="fr-FR" dirty="0" err="1"/>
              <a:t>Coordinator</a:t>
            </a:r>
            <a:r>
              <a:rPr lang="fr-FR" dirty="0"/>
              <a:t> ». Il est capable de gérer des transactions distribuées au protocole standard XA, donc avec n’importe quel SGBDR transactionnel supportant ce protocole, comme SQL Server, Oracle, DB2 UDB… A lire : http://blog.jonathanoliver.com/2011/04/my-beef-with-msdtc-and-two-phase-commits/</a:t>
            </a:r>
          </a:p>
          <a:p>
            <a:r>
              <a:rPr lang="fr-FR" b="1" dirty="0"/>
              <a:t>5 – Faire autrement ?</a:t>
            </a:r>
            <a:endParaRPr lang="fr-FR" dirty="0"/>
          </a:p>
          <a:p>
            <a:r>
              <a:rPr lang="fr-FR" dirty="0"/>
              <a:t>Le risque de panne rendant incohérent un système de bases distribuées peut être un frein à l’utilisation d’une telle technique. Mais il y en a un autre : le temps de réponse… loin d’être négligeable ! En effet scruter plusieurs serveur via le réseau dilapide un temps qui, à l’échelle de la plupart des transactions, peut s’avérer fortement pénalisant.</a:t>
            </a:r>
            <a:br>
              <a:rPr lang="fr-FR" dirty="0"/>
            </a:br>
            <a:r>
              <a:rPr lang="fr-FR" dirty="0"/>
              <a:t>Dès lors, on peut choisir un autre mode de gestion des bases de données réparties. Certains SGBDR comme Oracle ou MS SQL Server proposent des outils pour gérer les communications de données à données entre les serveurs de bases de données (MOM : Middleware </a:t>
            </a:r>
            <a:r>
              <a:rPr lang="fr-FR" dirty="0" err="1"/>
              <a:t>Oriented</a:t>
            </a:r>
            <a:r>
              <a:rPr lang="fr-FR" dirty="0"/>
              <a:t> Message) en mode asynchrone, </a:t>
            </a:r>
            <a:r>
              <a:rPr lang="fr-FR" dirty="0" err="1"/>
              <a:t>transactionné</a:t>
            </a:r>
            <a:r>
              <a:rPr lang="fr-FR" dirty="0"/>
              <a:t> et distribué. C’est le principe de SODA (Service </a:t>
            </a:r>
            <a:r>
              <a:rPr lang="fr-FR" dirty="0" err="1"/>
              <a:t>Oriented</a:t>
            </a:r>
            <a:r>
              <a:rPr lang="fr-FR" dirty="0"/>
              <a:t> </a:t>
            </a:r>
            <a:r>
              <a:rPr lang="fr-FR" dirty="0" err="1"/>
              <a:t>Database</a:t>
            </a:r>
            <a:r>
              <a:rPr lang="fr-FR" dirty="0"/>
              <a:t> Architecture). Par exemple dans le cas de MS SQL Server, c’est Service Broker qui assure cette couche. » (source Developpez.com)</a:t>
            </a:r>
          </a:p>
          <a:p>
            <a:endParaRPr lang="fr-FR" dirty="0"/>
          </a:p>
        </p:txBody>
      </p:sp>
    </p:spTree>
    <p:extLst>
      <p:ext uri="{BB962C8B-B14F-4D97-AF65-F5344CB8AC3E}">
        <p14:creationId xmlns:p14="http://schemas.microsoft.com/office/powerpoint/2010/main" val="37784595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sz="1200" b="1" dirty="0"/>
              <a:t>Théorème CAP (ou de </a:t>
            </a:r>
            <a:r>
              <a:rPr lang="fr-FR" sz="1200" b="1" dirty="0" err="1"/>
              <a:t>Brewer</a:t>
            </a:r>
            <a:r>
              <a:rPr lang="fr-FR" sz="1200" b="1" dirty="0"/>
              <a:t>, 2000)</a:t>
            </a:r>
            <a:endParaRPr lang="fr-FR" b="1" dirty="0"/>
          </a:p>
          <a:p>
            <a:r>
              <a:rPr lang="fr-FR" dirty="0"/>
              <a:t>Les limites des bases de données distribuées peuvent être décrites dans ce qu'on appelle le théorème CAP. Trois propriétés essentielles pour un système distribué:</a:t>
            </a:r>
          </a:p>
          <a:p>
            <a:pPr marL="171450" indent="-171450">
              <a:buFont typeface="Arial" panose="020B0604020202020204" pitchFamily="34" charset="0"/>
              <a:buChar char="•"/>
            </a:pPr>
            <a:r>
              <a:rPr lang="fr-FR" b="1" dirty="0"/>
              <a:t>Cohérence</a:t>
            </a:r>
            <a:r>
              <a:rPr lang="fr-FR" dirty="0"/>
              <a:t> (</a:t>
            </a:r>
            <a:r>
              <a:rPr lang="fr-FR" dirty="0" err="1"/>
              <a:t>Consistency</a:t>
            </a:r>
            <a:r>
              <a:rPr lang="fr-FR" dirty="0"/>
              <a:t>  - </a:t>
            </a:r>
            <a:r>
              <a:rPr lang="fr-FR" b="1" dirty="0"/>
              <a:t>C</a:t>
            </a:r>
            <a:r>
              <a:rPr lang="fr-FR" dirty="0"/>
              <a:t>) : chaque nœud voit toujours les mêmes données à un instant donné (par exemple, la cohérence stricte ) </a:t>
            </a:r>
          </a:p>
          <a:p>
            <a:pPr marL="171450" indent="-171450">
              <a:buFont typeface="Arial" panose="020B0604020202020204" pitchFamily="34" charset="0"/>
              <a:buChar char="•"/>
            </a:pPr>
            <a:r>
              <a:rPr lang="fr-FR" b="1" dirty="0"/>
              <a:t>Disponibilité</a:t>
            </a:r>
            <a:r>
              <a:rPr lang="fr-FR" dirty="0"/>
              <a:t> (</a:t>
            </a:r>
            <a:r>
              <a:rPr lang="fr-FR" dirty="0" err="1"/>
              <a:t>Availability</a:t>
            </a:r>
            <a:r>
              <a:rPr lang="fr-FR" dirty="0"/>
              <a:t> - </a:t>
            </a:r>
            <a:r>
              <a:rPr lang="fr-FR" b="1" dirty="0"/>
              <a:t>A</a:t>
            </a:r>
            <a:r>
              <a:rPr lang="fr-FR" dirty="0"/>
              <a:t>) : le système continue de fonctionner, même si certains nœuds dans une grappe sont en panne, ou certaines parties matérielles ou logicielles sont indisponibles en raison des mises à jour. </a:t>
            </a:r>
          </a:p>
          <a:p>
            <a:pPr marL="171450" indent="-171450">
              <a:buFont typeface="Arial" panose="020B0604020202020204" pitchFamily="34" charset="0"/>
              <a:buChar char="•"/>
            </a:pPr>
            <a:r>
              <a:rPr lang="fr-FR" b="1" dirty="0"/>
              <a:t>Tolérance de Partition </a:t>
            </a:r>
            <a:r>
              <a:rPr lang="fr-FR" dirty="0"/>
              <a:t>(Partition </a:t>
            </a:r>
            <a:r>
              <a:rPr lang="fr-FR" dirty="0" err="1"/>
              <a:t>tolerance</a:t>
            </a:r>
            <a:r>
              <a:rPr lang="fr-FR" dirty="0"/>
              <a:t> - </a:t>
            </a:r>
            <a:r>
              <a:rPr lang="fr-FR" b="1" dirty="0"/>
              <a:t>P</a:t>
            </a:r>
            <a:r>
              <a:rPr lang="fr-FR" dirty="0"/>
              <a:t>) : le système continue à fonctionner en présence de coupures de réseau</a:t>
            </a:r>
          </a:p>
          <a:p>
            <a:pPr marL="171450" indent="-171450">
              <a:buFont typeface="Symbol" panose="05050102010706020507" pitchFamily="18" charset="2"/>
              <a:buChar char="Þ"/>
            </a:pPr>
            <a:r>
              <a:rPr lang="fr-FR" dirty="0"/>
              <a:t>Impossible d'avoir ces 3 propriétés simultanément</a:t>
            </a:r>
          </a:p>
          <a:p>
            <a:r>
              <a:rPr lang="fr-FR" dirty="0"/>
              <a:t>Les SGBDR sont des systèmes </a:t>
            </a:r>
            <a:r>
              <a:rPr lang="fr-FR" b="1" dirty="0"/>
              <a:t>AC</a:t>
            </a:r>
          </a:p>
          <a:p>
            <a:r>
              <a:rPr lang="fr-FR" dirty="0"/>
              <a:t>Les bases </a:t>
            </a:r>
            <a:r>
              <a:rPr lang="fr-FR" dirty="0" err="1"/>
              <a:t>NoSQL</a:t>
            </a:r>
            <a:r>
              <a:rPr lang="fr-FR" dirty="0"/>
              <a:t>: </a:t>
            </a:r>
            <a:r>
              <a:rPr lang="fr-FR" b="1" dirty="0"/>
              <a:t>AP</a:t>
            </a:r>
            <a:r>
              <a:rPr lang="fr-FR" dirty="0"/>
              <a:t> (Cassandra, </a:t>
            </a:r>
            <a:r>
              <a:rPr lang="fr-FR" dirty="0" err="1"/>
              <a:t>CouchDB</a:t>
            </a:r>
            <a:r>
              <a:rPr lang="fr-FR" dirty="0"/>
              <a:t>, </a:t>
            </a:r>
            <a:r>
              <a:rPr lang="fr-FR" dirty="0" err="1"/>
              <a:t>Riak</a:t>
            </a:r>
            <a:r>
              <a:rPr lang="fr-FR" dirty="0"/>
              <a:t>) ou </a:t>
            </a:r>
            <a:r>
              <a:rPr lang="fr-FR" b="1" dirty="0"/>
              <a:t>CP</a:t>
            </a:r>
            <a:r>
              <a:rPr lang="fr-FR" dirty="0"/>
              <a:t> (</a:t>
            </a:r>
            <a:r>
              <a:rPr lang="fr-FR" dirty="0" err="1"/>
              <a:t>MongoDB</a:t>
            </a:r>
            <a:r>
              <a:rPr lang="fr-FR" dirty="0"/>
              <a:t>, Redis, </a:t>
            </a:r>
            <a:r>
              <a:rPr lang="fr-FR" dirty="0" err="1"/>
              <a:t>Memcached</a:t>
            </a:r>
            <a:r>
              <a:rPr lang="fr-FR" dirty="0"/>
              <a:t>)</a:t>
            </a:r>
          </a:p>
          <a:p>
            <a:r>
              <a:rPr lang="fr-FR" dirty="0"/>
              <a:t>Lorsque des sociétés telles que Google et Amazon ont déployé des bases de données à grande échelle, la disponibilité 24/7 est la clé principale du dispositif. Quelques minutes d'arrêt signifie perte de revenus. Avec l'extension horizontale des bases de données à plus de 1000s machines, la probabilité d'une défaillance d'un nœud ou du réseau augmente considérablement. Par conséquent, afin d'avoir de solides garanties sur la disponibilité et la tolérance de partage, ils ont dû sacrifier la cohérence "stricte" (selon le théorème CAP).</a:t>
            </a:r>
          </a:p>
        </p:txBody>
      </p:sp>
    </p:spTree>
    <p:extLst>
      <p:ext uri="{BB962C8B-B14F-4D97-AF65-F5344CB8AC3E}">
        <p14:creationId xmlns:p14="http://schemas.microsoft.com/office/powerpoint/2010/main" val="4035823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Tree>
    <p:extLst>
      <p:ext uri="{BB962C8B-B14F-4D97-AF65-F5344CB8AC3E}">
        <p14:creationId xmlns:p14="http://schemas.microsoft.com/office/powerpoint/2010/main" val="19111874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a:p>
            <a:r>
              <a:rPr lang="fr-FR" dirty="0"/>
              <a:t>Le maintien d’une bonne cohérence devrait être un équilibre entre la cohérence rigoureuse par rapport à la disponibilité et l’évolutivité. Une bonne cohérence suffisante dépend de l’application.</a:t>
            </a:r>
          </a:p>
          <a:p>
            <a:r>
              <a:rPr lang="fr-FR" dirty="0"/>
              <a:t>Le théorème CAP prouve qu'il est impossible de garantir la cohérence stricte et la disponibilité tout en étant capable de tolérer les pannes de réseau.</a:t>
            </a:r>
          </a:p>
          <a:p>
            <a:r>
              <a:rPr lang="fr-FR" dirty="0"/>
              <a:t>Cela a abouti à des bases de données avec des propriétés ACID plus souples. En particulier, de telles bases de données appliquent les propriétés suivantes: </a:t>
            </a:r>
          </a:p>
          <a:p>
            <a:r>
              <a:rPr lang="fr-FR" dirty="0"/>
              <a:t>- Fondamentalement disponible</a:t>
            </a:r>
          </a:p>
          <a:p>
            <a:r>
              <a:rPr lang="fr-FR" dirty="0"/>
              <a:t>- L'état du système peut changer au fil du temps </a:t>
            </a:r>
          </a:p>
          <a:p>
            <a:r>
              <a:rPr lang="fr-FR" dirty="0"/>
              <a:t>- Le système finira par devenir cohérent</a:t>
            </a:r>
          </a:p>
          <a:p>
            <a:endParaRPr lang="fr-FR" dirty="0"/>
          </a:p>
          <a:p>
            <a:endParaRPr lang="fr-FR" dirty="0"/>
          </a:p>
        </p:txBody>
      </p:sp>
      <p:sp>
        <p:nvSpPr>
          <p:cNvPr id="4" name="Espace réservé de l'en-tête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 name="Espace réservé du numéro de diapositive 4"/>
          <p:cNvSpPr>
            <a:spLocks noGrp="1"/>
          </p:cNvSpPr>
          <p:nvPr>
            <p:ph type="sldNum" sz="quarter"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5A4ED4D-EFD9-46AD-897E-D5BE4B53CB4B}"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7521998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Tree>
    <p:extLst>
      <p:ext uri="{BB962C8B-B14F-4D97-AF65-F5344CB8AC3E}">
        <p14:creationId xmlns:p14="http://schemas.microsoft.com/office/powerpoint/2010/main" val="16040654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Tree>
    <p:extLst>
      <p:ext uri="{BB962C8B-B14F-4D97-AF65-F5344CB8AC3E}">
        <p14:creationId xmlns:p14="http://schemas.microsoft.com/office/powerpoint/2010/main" val="174635570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Tree>
    <p:extLst>
      <p:ext uri="{BB962C8B-B14F-4D97-AF65-F5344CB8AC3E}">
        <p14:creationId xmlns:p14="http://schemas.microsoft.com/office/powerpoint/2010/main" val="425059998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5"/>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79488">
              <a:defRPr sz="1400">
                <a:solidFill>
                  <a:schemeClr val="accent2"/>
                </a:solidFill>
                <a:latin typeface="Helvetica" panose="020B0604020202020204" pitchFamily="34" charset="0"/>
                <a:ea typeface="ＭＳ Ｐゴシック" panose="020B0600070205080204" pitchFamily="34" charset="-128"/>
              </a:defRPr>
            </a:lvl1pPr>
            <a:lvl2pPr marL="742950" indent="-285750" defTabSz="979488">
              <a:defRPr sz="1400">
                <a:solidFill>
                  <a:schemeClr val="accent2"/>
                </a:solidFill>
                <a:latin typeface="Helvetica" panose="020B0604020202020204" pitchFamily="34" charset="0"/>
                <a:ea typeface="ＭＳ Ｐゴシック" panose="020B0600070205080204" pitchFamily="34" charset="-128"/>
              </a:defRPr>
            </a:lvl2pPr>
            <a:lvl3pPr marL="1143000" indent="-228600" defTabSz="979488">
              <a:defRPr sz="1400">
                <a:solidFill>
                  <a:schemeClr val="accent2"/>
                </a:solidFill>
                <a:latin typeface="Helvetica" panose="020B0604020202020204" pitchFamily="34" charset="0"/>
                <a:ea typeface="ＭＳ Ｐゴシック" panose="020B0600070205080204" pitchFamily="34" charset="-128"/>
              </a:defRPr>
            </a:lvl3pPr>
            <a:lvl4pPr marL="1600200" indent="-228600" defTabSz="979488">
              <a:defRPr sz="1400">
                <a:solidFill>
                  <a:schemeClr val="accent2"/>
                </a:solidFill>
                <a:latin typeface="Helvetica" panose="020B0604020202020204" pitchFamily="34" charset="0"/>
                <a:ea typeface="ＭＳ Ｐゴシック" panose="020B0600070205080204" pitchFamily="34" charset="-128"/>
              </a:defRPr>
            </a:lvl4pPr>
            <a:lvl5pPr marL="2057400" indent="-228600" defTabSz="979488">
              <a:defRPr sz="1400">
                <a:solidFill>
                  <a:schemeClr val="accent2"/>
                </a:solidFill>
                <a:latin typeface="Helvetica" panose="020B0604020202020204" pitchFamily="34" charset="0"/>
                <a:ea typeface="ＭＳ Ｐゴシック" panose="020B0600070205080204" pitchFamily="34" charset="-128"/>
              </a:defRPr>
            </a:lvl5pPr>
            <a:lvl6pPr marL="2514600" indent="-228600" defTabSz="979488" eaLnBrk="0" fontAlgn="base" hangingPunct="0">
              <a:lnSpc>
                <a:spcPct val="90000"/>
              </a:lnSpc>
              <a:spcBef>
                <a:spcPct val="0"/>
              </a:spcBef>
              <a:spcAft>
                <a:spcPct val="0"/>
              </a:spcAft>
              <a:defRPr sz="1400">
                <a:solidFill>
                  <a:schemeClr val="accent2"/>
                </a:solidFill>
                <a:latin typeface="Helvetica" panose="020B0604020202020204" pitchFamily="34" charset="0"/>
                <a:ea typeface="ＭＳ Ｐゴシック" panose="020B0600070205080204" pitchFamily="34" charset="-128"/>
              </a:defRPr>
            </a:lvl6pPr>
            <a:lvl7pPr marL="2971800" indent="-228600" defTabSz="979488" eaLnBrk="0" fontAlgn="base" hangingPunct="0">
              <a:lnSpc>
                <a:spcPct val="90000"/>
              </a:lnSpc>
              <a:spcBef>
                <a:spcPct val="0"/>
              </a:spcBef>
              <a:spcAft>
                <a:spcPct val="0"/>
              </a:spcAft>
              <a:defRPr sz="1400">
                <a:solidFill>
                  <a:schemeClr val="accent2"/>
                </a:solidFill>
                <a:latin typeface="Helvetica" panose="020B0604020202020204" pitchFamily="34" charset="0"/>
                <a:ea typeface="ＭＳ Ｐゴシック" panose="020B0600070205080204" pitchFamily="34" charset="-128"/>
              </a:defRPr>
            </a:lvl7pPr>
            <a:lvl8pPr marL="3429000" indent="-228600" defTabSz="979488" eaLnBrk="0" fontAlgn="base" hangingPunct="0">
              <a:lnSpc>
                <a:spcPct val="90000"/>
              </a:lnSpc>
              <a:spcBef>
                <a:spcPct val="0"/>
              </a:spcBef>
              <a:spcAft>
                <a:spcPct val="0"/>
              </a:spcAft>
              <a:defRPr sz="1400">
                <a:solidFill>
                  <a:schemeClr val="accent2"/>
                </a:solidFill>
                <a:latin typeface="Helvetica" panose="020B0604020202020204" pitchFamily="34" charset="0"/>
                <a:ea typeface="ＭＳ Ｐゴシック" panose="020B0600070205080204" pitchFamily="34" charset="-128"/>
              </a:defRPr>
            </a:lvl8pPr>
            <a:lvl9pPr marL="3886200" indent="-228600" defTabSz="979488" eaLnBrk="0" fontAlgn="base" hangingPunct="0">
              <a:lnSpc>
                <a:spcPct val="90000"/>
              </a:lnSpc>
              <a:spcBef>
                <a:spcPct val="0"/>
              </a:spcBef>
              <a:spcAft>
                <a:spcPct val="0"/>
              </a:spcAft>
              <a:defRPr sz="1400">
                <a:solidFill>
                  <a:schemeClr val="accent2"/>
                </a:solidFill>
                <a:latin typeface="Helvetica" panose="020B0604020202020204" pitchFamily="34" charset="0"/>
                <a:ea typeface="ＭＳ Ｐゴシック" panose="020B0600070205080204" pitchFamily="34" charset="-128"/>
              </a:defRPr>
            </a:lvl9pPr>
          </a:lstStyle>
          <a:p>
            <a:pPr marL="0" marR="0" lvl="0" indent="0" defTabSz="979488" eaLnBrk="1" fontAlgn="auto" latinLnBrk="0" hangingPunct="1">
              <a:lnSpc>
                <a:spcPct val="100000"/>
              </a:lnSpc>
              <a:spcBef>
                <a:spcPts val="0"/>
              </a:spcBef>
              <a:spcAft>
                <a:spcPts val="0"/>
              </a:spcAft>
              <a:buClrTx/>
              <a:buSzTx/>
              <a:buFontTx/>
              <a:buNone/>
              <a:tabLst/>
              <a:defRPr/>
            </a:pPr>
            <a:fld id="{A1D2559E-D18B-4F94-9817-CFD4CDF30CAF}" type="slidenum">
              <a:rPr kumimoji="0" lang="en-US" altLang="fr-FR" sz="1000" b="0" i="0" u="none" strike="noStrike" kern="0" cap="none" spc="0" normalizeH="0" baseline="0" noProof="0" smtClean="0">
                <a:ln>
                  <a:noFill/>
                </a:ln>
                <a:solidFill>
                  <a:schemeClr val="tx1"/>
                </a:solidFill>
                <a:effectLst/>
                <a:uLnTx/>
                <a:uFillTx/>
                <a:latin typeface="Times New Roman" panose="02020603050405020304" pitchFamily="18" charset="0"/>
                <a:ea typeface="ＭＳ Ｐゴシック" panose="020B0600070205080204" pitchFamily="34" charset="-128"/>
              </a:rPr>
              <a:pPr marL="0" marR="0" lvl="0" indent="0" defTabSz="979488" eaLnBrk="1" fontAlgn="auto" latinLnBrk="0" hangingPunct="1">
                <a:lnSpc>
                  <a:spcPct val="100000"/>
                </a:lnSpc>
                <a:spcBef>
                  <a:spcPts val="0"/>
                </a:spcBef>
                <a:spcAft>
                  <a:spcPts val="0"/>
                </a:spcAft>
                <a:buClrTx/>
                <a:buSzTx/>
                <a:buFontTx/>
                <a:buNone/>
                <a:tabLst/>
                <a:defRPr/>
              </a:pPr>
              <a:t>24</a:t>
            </a:fld>
            <a:endParaRPr kumimoji="0" lang="en-US" altLang="fr-FR" sz="1000" b="0" i="0" u="none" strike="noStrike" kern="0" cap="none" spc="0" normalizeH="0" baseline="0" noProof="0" dirty="0">
              <a:ln>
                <a:noFill/>
              </a:ln>
              <a:solidFill>
                <a:schemeClr val="tx1"/>
              </a:solidFill>
              <a:effectLst/>
              <a:uLnTx/>
              <a:uFillTx/>
              <a:latin typeface="Times New Roman" panose="02020603050405020304" pitchFamily="18" charset="0"/>
              <a:ea typeface="ＭＳ Ｐゴシック" panose="020B0600070205080204" pitchFamily="34" charset="-128"/>
            </a:endParaRPr>
          </a:p>
        </p:txBody>
      </p:sp>
      <p:sp>
        <p:nvSpPr>
          <p:cNvPr id="31747" name="Rectangle 2"/>
          <p:cNvSpPr>
            <a:spLocks noGrp="1" noRot="1" noChangeAspect="1" noChangeArrowheads="1" noTextEdit="1"/>
          </p:cNvSpPr>
          <p:nvPr>
            <p:ph type="sldImg"/>
          </p:nvPr>
        </p:nvSpPr>
        <p:spPr>
          <a:xfrm>
            <a:off x="185738" y="146050"/>
            <a:ext cx="6723391" cy="5043264"/>
          </a:xfrm>
          <a:ln w="12700" cap="flat">
            <a:solidFill>
              <a:schemeClr val="tx1"/>
            </a:solidFill>
            <a:miter lim="800000"/>
            <a:headEnd/>
            <a:tailEnd/>
          </a:ln>
        </p:spPr>
      </p:sp>
    </p:spTree>
    <p:extLst>
      <p:ext uri="{BB962C8B-B14F-4D97-AF65-F5344CB8AC3E}">
        <p14:creationId xmlns:p14="http://schemas.microsoft.com/office/powerpoint/2010/main" val="424763945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Tree>
    <p:extLst>
      <p:ext uri="{BB962C8B-B14F-4D97-AF65-F5344CB8AC3E}">
        <p14:creationId xmlns:p14="http://schemas.microsoft.com/office/powerpoint/2010/main" val="40549285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a:t>À cette fin, une nouvelle classe de bases de données a émergé, qui suit principalement les propriétés des BASES. Celles-ci ont été copiées et nommées en tant que bases de données </a:t>
            </a:r>
            <a:r>
              <a:rPr lang="fr-FR" dirty="0" err="1"/>
              <a:t>NoSQL</a:t>
            </a:r>
            <a:r>
              <a:rPr lang="fr-FR" dirty="0"/>
              <a:t> Par exemple, Dynamo d'Amazon ou Google </a:t>
            </a:r>
            <a:r>
              <a:rPr lang="fr-FR" dirty="0" err="1"/>
              <a:t>Bigtable</a:t>
            </a:r>
            <a:r>
              <a:rPr lang="fr-FR" dirty="0"/>
              <a:t>.</a:t>
            </a:r>
          </a:p>
          <a:p>
            <a:r>
              <a:rPr lang="fr-FR" dirty="0"/>
              <a:t>Les principales caractéristiques des bases de données </a:t>
            </a:r>
            <a:r>
              <a:rPr lang="fr-FR" dirty="0" err="1"/>
              <a:t>NoSQL</a:t>
            </a:r>
            <a:r>
              <a:rPr lang="fr-FR" dirty="0"/>
              <a:t> comprennent: </a:t>
            </a:r>
          </a:p>
          <a:p>
            <a:pPr marL="171450" indent="-171450">
              <a:buFontTx/>
              <a:buChar char="-"/>
            </a:pPr>
            <a:r>
              <a:rPr lang="fr-FR" dirty="0"/>
              <a:t>Pas d'exigences strictes de schéma </a:t>
            </a:r>
          </a:p>
          <a:p>
            <a:pPr marL="171450" indent="-171450">
              <a:buFontTx/>
              <a:buChar char="-"/>
            </a:pPr>
            <a:r>
              <a:rPr lang="fr-FR" dirty="0"/>
              <a:t>Aucune adhésion stricte aux propriétés ACID </a:t>
            </a:r>
          </a:p>
          <a:p>
            <a:pPr marL="171450" indent="-171450">
              <a:buFontTx/>
              <a:buChar char="-"/>
            </a:pPr>
            <a:r>
              <a:rPr lang="fr-FR" dirty="0"/>
              <a:t>La cohérence est négociée au profit de la disponibilité</a:t>
            </a:r>
          </a:p>
        </p:txBody>
      </p:sp>
    </p:spTree>
    <p:extLst>
      <p:ext uri="{BB962C8B-B14F-4D97-AF65-F5344CB8AC3E}">
        <p14:creationId xmlns:p14="http://schemas.microsoft.com/office/powerpoint/2010/main" val="147084213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Les documents sont stockés dans un format standard ou l'encodage (par exemple , XML , JSON , PDF ou documents Office ) Ceux-ci sont généralement désignés comme </a:t>
            </a:r>
            <a:r>
              <a:rPr lang="fr-FR" dirty="0" err="1"/>
              <a:t>Binary</a:t>
            </a:r>
            <a:r>
              <a:rPr lang="fr-FR" dirty="0"/>
              <a:t> Large </a:t>
            </a:r>
            <a:r>
              <a:rPr lang="fr-FR" dirty="0" err="1"/>
              <a:t>Objects</a:t>
            </a:r>
            <a:r>
              <a:rPr lang="fr-FR" dirty="0"/>
              <a:t> ( BLOB) Les documents peuvent être indexés Cela permet de surclasser le stockage document des systèmes de fichiers traditionnels. Par exemple, </a:t>
            </a:r>
            <a:r>
              <a:rPr lang="fr-FR" dirty="0" err="1"/>
              <a:t>MongoDB</a:t>
            </a:r>
            <a:r>
              <a:rPr lang="fr-FR" dirty="0"/>
              <a:t> et </a:t>
            </a:r>
            <a:r>
              <a:rPr lang="fr-FR" dirty="0" err="1"/>
              <a:t>CouchDB</a:t>
            </a:r>
            <a:r>
              <a:rPr lang="fr-FR" dirty="0"/>
              <a:t> (les deux peuvent peut être interrogé avec </a:t>
            </a:r>
            <a:r>
              <a:rPr lang="fr-FR" dirty="0" err="1"/>
              <a:t>MapReduce</a:t>
            </a:r>
            <a:r>
              <a:rPr lang="fr-FR" dirty="0"/>
              <a:t>)</a:t>
            </a:r>
          </a:p>
          <a:p>
            <a:endParaRPr lang="fr-FR" dirty="0"/>
          </a:p>
        </p:txBody>
      </p:sp>
      <p:sp>
        <p:nvSpPr>
          <p:cNvPr id="4" name="Espace réservé de l'en-tête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 name="Espace réservé du numéro de diapositive 4"/>
          <p:cNvSpPr>
            <a:spLocks noGrp="1"/>
          </p:cNvSpPr>
          <p:nvPr>
            <p:ph type="sldNum" sz="quarter"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5A4ED4D-EFD9-46AD-897E-D5BE4B53CB4B}"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35883940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Tree>
    <p:extLst>
      <p:ext uri="{BB962C8B-B14F-4D97-AF65-F5344CB8AC3E}">
        <p14:creationId xmlns:p14="http://schemas.microsoft.com/office/powerpoint/2010/main" val="192054823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Penser “Documents” comme enregistrements de la base de données. Il n’y a pas de notion de Schéma.</a:t>
            </a:r>
          </a:p>
          <a:p>
            <a:r>
              <a:rPr lang="fr-FR" dirty="0"/>
              <a:t>Les documents sont à la base des objets JSON que Mongo stocke au format binaire (BSON).</a:t>
            </a:r>
          </a:p>
          <a:p>
            <a:r>
              <a:rPr lang="en-US" dirty="0"/>
              <a:t>Structure: Database -&gt; Collection -&gt; Document -&gt; Key/value</a:t>
            </a:r>
          </a:p>
          <a:p>
            <a:r>
              <a:rPr lang="fr-FR" dirty="0"/>
              <a:t>Comparer les formats JSON (gauche) et XML de la diapositive</a:t>
            </a:r>
          </a:p>
          <a:p>
            <a:endParaRPr lang="fr-FR" dirty="0"/>
          </a:p>
          <a:p>
            <a:r>
              <a:rPr lang="fr-FR" sz="1200" b="1" dirty="0"/>
              <a:t>Sécurité</a:t>
            </a:r>
            <a:endParaRPr lang="fr-FR" b="1" dirty="0"/>
          </a:p>
          <a:p>
            <a:r>
              <a:rPr lang="fr-FR" b="1" dirty="0"/>
              <a:t>Authentification</a:t>
            </a:r>
            <a:r>
              <a:rPr lang="fr-FR" dirty="0"/>
              <a:t> </a:t>
            </a:r>
            <a:r>
              <a:rPr lang="en-US" dirty="0"/>
              <a:t>:</a:t>
            </a:r>
          </a:p>
          <a:p>
            <a:pPr marL="171450" indent="-171450">
              <a:buFont typeface="Arial" panose="020B0604020202020204" pitchFamily="34" charset="0"/>
              <a:buChar char="•"/>
            </a:pPr>
            <a:r>
              <a:rPr lang="fr-FR" dirty="0"/>
              <a:t>Authentification par défaut </a:t>
            </a:r>
            <a:r>
              <a:rPr lang="en-US" dirty="0"/>
              <a:t>MongoDB </a:t>
            </a:r>
            <a:r>
              <a:rPr lang="en-US" dirty="0" err="1"/>
              <a:t>UserName</a:t>
            </a:r>
            <a:r>
              <a:rPr lang="en-US" dirty="0"/>
              <a:t>/Password</a:t>
            </a:r>
          </a:p>
          <a:p>
            <a:pPr marL="171450" indent="-171450">
              <a:buFont typeface="Arial" panose="020B0604020202020204" pitchFamily="34" charset="0"/>
              <a:buChar char="•"/>
            </a:pPr>
            <a:r>
              <a:rPr lang="fr-FR" dirty="0"/>
              <a:t>Authentification avec des certificats</a:t>
            </a:r>
            <a:r>
              <a:rPr lang="en-US" dirty="0"/>
              <a:t> x509</a:t>
            </a:r>
          </a:p>
          <a:p>
            <a:pPr marL="171450" indent="-171450">
              <a:buFont typeface="Arial" panose="020B0604020202020204" pitchFamily="34" charset="0"/>
              <a:buChar char="•"/>
            </a:pPr>
            <a:r>
              <a:rPr lang="fr-FR" dirty="0"/>
              <a:t>Authentification via un </a:t>
            </a:r>
            <a:r>
              <a:rPr lang="en-US" dirty="0"/>
              <a:t>proxy LDAP</a:t>
            </a:r>
          </a:p>
          <a:p>
            <a:pPr marL="171450" indent="-171450">
              <a:buFont typeface="Arial" panose="020B0604020202020204" pitchFamily="34" charset="0"/>
              <a:buChar char="•"/>
            </a:pPr>
            <a:r>
              <a:rPr lang="fr-FR" dirty="0"/>
              <a:t>Authentification </a:t>
            </a:r>
            <a:r>
              <a:rPr lang="en-US" dirty="0"/>
              <a:t>Kerberos</a:t>
            </a:r>
          </a:p>
          <a:p>
            <a:endParaRPr lang="en-US" dirty="0"/>
          </a:p>
          <a:p>
            <a:r>
              <a:rPr lang="fr-FR" b="1" dirty="0"/>
              <a:t>Autorisation</a:t>
            </a:r>
            <a:r>
              <a:rPr lang="fr-FR" dirty="0"/>
              <a:t> </a:t>
            </a:r>
          </a:p>
          <a:p>
            <a:pPr marL="171450" indent="-171450">
              <a:buFont typeface="Arial" panose="020B0604020202020204" pitchFamily="34" charset="0"/>
              <a:buChar char="•"/>
            </a:pPr>
            <a:r>
              <a:rPr lang="fr-FR" dirty="0"/>
              <a:t>contrôle d'accès basé sur les rôles</a:t>
            </a:r>
          </a:p>
          <a:p>
            <a:endParaRPr lang="en-US" dirty="0"/>
          </a:p>
          <a:p>
            <a:endParaRPr lang="fr-FR" dirty="0"/>
          </a:p>
          <a:p>
            <a:endParaRPr lang="en-US" baseline="0"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D6EA5734-883B-4DB3-B494-0BF104A700D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9902394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400" b="1" dirty="0"/>
              <a:t>Qu’est-ce que le « </a:t>
            </a:r>
            <a:r>
              <a:rPr lang="fr-FR" sz="1400" b="1" dirty="0" err="1"/>
              <a:t>Big</a:t>
            </a:r>
            <a:r>
              <a:rPr lang="fr-FR" sz="1400" b="1" dirty="0"/>
              <a:t> Data »</a:t>
            </a:r>
          </a:p>
          <a:p>
            <a:r>
              <a:rPr lang="fr-FR" sz="1200" dirty="0"/>
              <a:t>Il n’y a pas de définition unique; ici celle de </a:t>
            </a:r>
            <a:r>
              <a:rPr lang="fr-FR" sz="1200" dirty="0" err="1"/>
              <a:t>Wikipedia</a:t>
            </a:r>
            <a:r>
              <a:rPr lang="fr-FR" sz="1200" dirty="0"/>
              <a:t>: </a:t>
            </a:r>
          </a:p>
          <a:p>
            <a:r>
              <a:rPr lang="fr-FR" sz="1200" dirty="0"/>
              <a:t>« </a:t>
            </a:r>
            <a:r>
              <a:rPr lang="fr-FR" sz="1200" b="1" dirty="0" err="1"/>
              <a:t>Big</a:t>
            </a:r>
            <a:r>
              <a:rPr lang="fr-FR" sz="1200" b="1" dirty="0"/>
              <a:t> Data </a:t>
            </a:r>
            <a:r>
              <a:rPr lang="fr-FR" sz="1200" dirty="0"/>
              <a:t>» est le terme pour une collection d'ensembles de données si vaste et complexe qu'il devient difficile de traiter les informations à l'aide d'outils classiques de gestion de base de données ou des applications traditionnelles de traitement de données. </a:t>
            </a:r>
          </a:p>
          <a:p>
            <a:r>
              <a:rPr lang="fr-FR" sz="1200" dirty="0"/>
              <a:t>Les défis comprennent la capture, la conservation, le stockage, la recherche, le partage, le transfert, l'analyse et la visualisation. </a:t>
            </a:r>
          </a:p>
          <a:p>
            <a:r>
              <a:rPr lang="fr-FR" sz="1200" dirty="0"/>
              <a:t>On peut donner une définition globale au </a:t>
            </a:r>
            <a:r>
              <a:rPr lang="fr-FR" sz="1200" dirty="0" err="1"/>
              <a:t>Big</a:t>
            </a:r>
            <a:r>
              <a:rPr lang="fr-FR" sz="1200" dirty="0"/>
              <a:t> Data : c’est l’analyse d’une grande quantité de donnée. Cette analyse permet de voir des tendances, créer des prévisions. </a:t>
            </a:r>
          </a:p>
          <a:p>
            <a:r>
              <a:rPr lang="fr-FR" sz="1200" dirty="0"/>
              <a:t>Cela pourrait être vu comme une nouvelle technologie, mais en réalité, ce n’est qu’une nouvelle manière de combiner des outils scientifiques et informatiques comme la statistique et les bases de données. Le </a:t>
            </a:r>
            <a:r>
              <a:rPr lang="fr-FR" sz="1200" dirty="0" err="1"/>
              <a:t>Big</a:t>
            </a:r>
            <a:r>
              <a:rPr lang="fr-FR" sz="1200" dirty="0"/>
              <a:t> Data est une sorte d’évolution du « businesse intelligence » d’où son deuxième nom le « </a:t>
            </a:r>
            <a:r>
              <a:rPr lang="fr-FR" sz="1200" dirty="0" err="1"/>
              <a:t>Big</a:t>
            </a:r>
            <a:r>
              <a:rPr lang="fr-FR" sz="1200" dirty="0"/>
              <a:t> BI ».</a:t>
            </a:r>
          </a:p>
          <a:p>
            <a:r>
              <a:rPr lang="fr-FR" sz="1200" dirty="0"/>
              <a:t>Le </a:t>
            </a:r>
            <a:r>
              <a:rPr lang="fr-FR" sz="1200" dirty="0" err="1"/>
              <a:t>Big</a:t>
            </a:r>
            <a:r>
              <a:rPr lang="fr-FR" sz="1200" dirty="0"/>
              <a:t> Data est possible depuis que les objets connectés sont de plus en plus présents. La collecte et le stockage de données se font instantanément (</a:t>
            </a:r>
            <a:r>
              <a:rPr lang="fr-FR" sz="1200" b="1" dirty="0"/>
              <a:t>RTAP</a:t>
            </a:r>
            <a:r>
              <a:rPr lang="fr-FR" sz="1200" dirty="0"/>
              <a:t> – voir la diapositive) et « gratuitement », il ne reste plus qu’a les traiter et en tirer des tendances afin d’optimiser des ventes par exemple.</a:t>
            </a:r>
          </a:p>
        </p:txBody>
      </p:sp>
    </p:spTree>
    <p:extLst>
      <p:ext uri="{BB962C8B-B14F-4D97-AF65-F5344CB8AC3E}">
        <p14:creationId xmlns:p14="http://schemas.microsoft.com/office/powerpoint/2010/main" val="307620347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Utiliser le modèle de données embarqué :</a:t>
            </a:r>
            <a:endParaRPr lang="en-US" kern="0" dirty="0">
              <a:solidFill>
                <a:sysClr val="windowText" lastClr="000000"/>
              </a:solidFill>
            </a:endParaRP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kern="0" dirty="0">
                <a:solidFill>
                  <a:sysClr val="windowText" lastClr="000000"/>
                </a:solidFill>
              </a:rPr>
              <a:t>Pour “</a:t>
            </a:r>
            <a:r>
              <a:rPr lang="fr-FR" b="1" kern="0" dirty="0">
                <a:solidFill>
                  <a:sysClr val="windowText" lastClr="000000"/>
                </a:solidFill>
              </a:rPr>
              <a:t>contenir</a:t>
            </a:r>
            <a:r>
              <a:rPr lang="fr-FR" kern="0" dirty="0">
                <a:solidFill>
                  <a:sysClr val="windowText" lastClr="000000"/>
                </a:solidFill>
              </a:rPr>
              <a:t>” des associations entre les entités: “</a:t>
            </a:r>
            <a:r>
              <a:rPr lang="fr-FR" b="1" kern="0" dirty="0">
                <a:solidFill>
                  <a:sysClr val="windowText" lastClr="000000"/>
                </a:solidFill>
              </a:rPr>
              <a:t>one-to-</a:t>
            </a:r>
            <a:r>
              <a:rPr lang="fr-FR" b="1" kern="0" dirty="0" err="1">
                <a:solidFill>
                  <a:sysClr val="windowText" lastClr="000000"/>
                </a:solidFill>
              </a:rPr>
              <a:t>many</a:t>
            </a:r>
            <a:r>
              <a:rPr lang="fr-FR" kern="0" dirty="0">
                <a:solidFill>
                  <a:sysClr val="windowText" lastClr="000000"/>
                </a:solidFill>
              </a:rPr>
              <a:t>” (un vers plusieurs). </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kern="0" dirty="0">
                <a:solidFill>
                  <a:sysClr val="windowText" lastClr="000000"/>
                </a:solidFill>
              </a:rPr>
              <a:t>Pour ce type d’association, les “</a:t>
            </a:r>
            <a:r>
              <a:rPr lang="fr-FR" b="1" kern="0" dirty="0" err="1">
                <a:solidFill>
                  <a:sysClr val="windowText" lastClr="000000"/>
                </a:solidFill>
              </a:rPr>
              <a:t>many</a:t>
            </a:r>
            <a:r>
              <a:rPr lang="fr-FR" kern="0" dirty="0">
                <a:solidFill>
                  <a:sysClr val="windowText" lastClr="000000"/>
                </a:solidFill>
              </a:rPr>
              <a:t>” ou documents enfants apparaissent toujours avec ou sont visualisés dans le contexte d’un (“</a:t>
            </a:r>
            <a:r>
              <a:rPr lang="fr-FR" b="1" kern="0" dirty="0">
                <a:solidFill>
                  <a:sysClr val="windowText" lastClr="000000"/>
                </a:solidFill>
              </a:rPr>
              <a:t>one</a:t>
            </a:r>
            <a:r>
              <a:rPr lang="fr-FR" kern="0" dirty="0">
                <a:solidFill>
                  <a:sysClr val="windowText" lastClr="000000"/>
                </a:solidFill>
              </a:rPr>
              <a:t>”) seul document parent.</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kern="0" dirty="0">
                <a:solidFill>
                  <a:sysClr val="windowText" lastClr="000000"/>
                </a:solidFill>
              </a:rPr>
              <a:t>Les informations sont récupérées en une seule interrogation. </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kern="0" dirty="0">
                <a:solidFill>
                  <a:sysClr val="windowText" lastClr="000000"/>
                </a:solidFill>
              </a:rPr>
              <a:t>Les Données peuvent être redondantes.</a:t>
            </a:r>
          </a:p>
          <a:p>
            <a:pPr marL="0" marR="0" lvl="0" indent="0" defTabSz="914400" eaLnBrk="1" fontAlgn="auto" latinLnBrk="0" hangingPunct="1">
              <a:lnSpc>
                <a:spcPct val="100000"/>
              </a:lnSpc>
              <a:spcBef>
                <a:spcPts val="0"/>
              </a:spcBef>
              <a:spcAft>
                <a:spcPts val="0"/>
              </a:spcAft>
              <a:buClrTx/>
              <a:buSzTx/>
              <a:buFontTx/>
              <a:buNone/>
              <a:tabLst/>
              <a:defRPr/>
            </a:pPr>
            <a:endParaRPr lang="en-US" kern="0" dirty="0">
              <a:solidFill>
                <a:sysClr val="windowText" lastClr="000000"/>
              </a:solidFill>
            </a:endParaRPr>
          </a:p>
          <a:p>
            <a:pPr marL="0" marR="0" lvl="0" indent="0" defTabSz="914400" eaLnBrk="1" fontAlgn="auto" latinLnBrk="0" hangingPunct="1">
              <a:lnSpc>
                <a:spcPct val="100000"/>
              </a:lnSpc>
              <a:spcBef>
                <a:spcPts val="0"/>
              </a:spcBef>
              <a:spcAft>
                <a:spcPts val="0"/>
              </a:spcAft>
              <a:buClrTx/>
              <a:buSzTx/>
              <a:buFontTx/>
              <a:buNone/>
              <a:tabLst/>
              <a:defRPr/>
            </a:pPr>
            <a:r>
              <a:rPr lang="fr-FR" kern="0" dirty="0">
                <a:solidFill>
                  <a:sysClr val="windowText" lastClr="000000"/>
                </a:solidFill>
              </a:rPr>
              <a:t>Utiliser le modèle de données normalisé :</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kern="0" dirty="0">
                <a:solidFill>
                  <a:sysClr val="windowText" lastClr="000000"/>
                </a:solidFill>
              </a:rPr>
              <a:t>Si le modèle embarqué se traduit par la </a:t>
            </a:r>
            <a:r>
              <a:rPr lang="fr-FR" b="1" kern="0" dirty="0">
                <a:solidFill>
                  <a:sysClr val="windowText" lastClr="000000"/>
                </a:solidFill>
              </a:rPr>
              <a:t>duplication des données, </a:t>
            </a:r>
            <a:r>
              <a:rPr lang="fr-FR" dirty="0"/>
              <a:t>mais ne fournirait pas suffisamment d'avantages de </a:t>
            </a:r>
            <a:r>
              <a:rPr lang="fr-FR" b="1" dirty="0"/>
              <a:t>performance de lecture </a:t>
            </a:r>
            <a:r>
              <a:rPr lang="fr-FR" dirty="0"/>
              <a:t>pour l'emporter sur les implications de la duplication</a:t>
            </a:r>
            <a:r>
              <a:rPr lang="fr-FR" kern="0" dirty="0">
                <a:solidFill>
                  <a:sysClr val="windowText" lastClr="000000"/>
                </a:solidFill>
              </a:rPr>
              <a:t>.</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kern="0" dirty="0">
                <a:solidFill>
                  <a:sysClr val="windowText" lastClr="000000"/>
                </a:solidFill>
              </a:rPr>
              <a:t>Pour représenter des associations plusieurs vers plusieurs (« </a:t>
            </a:r>
            <a:r>
              <a:rPr lang="fr-FR" kern="0" dirty="0" err="1">
                <a:solidFill>
                  <a:sysClr val="windowText" lastClr="000000"/>
                </a:solidFill>
              </a:rPr>
              <a:t>many</a:t>
            </a:r>
            <a:r>
              <a:rPr lang="fr-FR" kern="0" dirty="0">
                <a:solidFill>
                  <a:sysClr val="windowText" lastClr="000000"/>
                </a:solidFill>
              </a:rPr>
              <a:t>-to-</a:t>
            </a:r>
            <a:r>
              <a:rPr lang="fr-FR" kern="0" dirty="0" err="1">
                <a:solidFill>
                  <a:sysClr val="windowText" lastClr="000000"/>
                </a:solidFill>
              </a:rPr>
              <a:t>many</a:t>
            </a:r>
            <a:r>
              <a:rPr lang="fr-FR" kern="0" dirty="0">
                <a:solidFill>
                  <a:sysClr val="windowText" lastClr="000000"/>
                </a:solidFill>
              </a:rPr>
              <a:t> ») plus complexes.</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dirty="0"/>
              <a:t>Pour modéliser de grands ensembles de données hiérarchiques</a:t>
            </a:r>
            <a:r>
              <a:rPr lang="fr-FR" kern="0" dirty="0">
                <a:solidFill>
                  <a:sysClr val="windowText" lastClr="000000"/>
                </a:solidFill>
              </a:rPr>
              <a:t>.</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kern="0" dirty="0">
                <a:solidFill>
                  <a:sysClr val="windowText" lastClr="000000"/>
                </a:solidFill>
              </a:rPr>
              <a:t>Pour une grande </a:t>
            </a:r>
            <a:r>
              <a:rPr lang="fr-FR" b="1" kern="0" dirty="0">
                <a:solidFill>
                  <a:sysClr val="windowText" lastClr="000000"/>
                </a:solidFill>
              </a:rPr>
              <a:t>diversité de requête</a:t>
            </a:r>
            <a:endParaRPr lang="fr-FR" kern="0" dirty="0">
              <a:solidFill>
                <a:sysClr val="windowText" lastClr="000000"/>
              </a:solidFill>
            </a:endParaRPr>
          </a:p>
          <a:p>
            <a:endParaRPr lang="fr-FR" dirty="0"/>
          </a:p>
          <a:p>
            <a:r>
              <a:rPr lang="fr-FR" b="1" dirty="0"/>
              <a:t>Indexation</a:t>
            </a:r>
          </a:p>
          <a:p>
            <a:r>
              <a:rPr lang="fr-FR" dirty="0"/>
              <a:t>Tous les index de </a:t>
            </a:r>
            <a:r>
              <a:rPr lang="fr-FR" dirty="0" err="1"/>
              <a:t>MongoDB</a:t>
            </a:r>
            <a:r>
              <a:rPr lang="fr-FR" dirty="0"/>
              <a:t> sont des B-</a:t>
            </a:r>
            <a:r>
              <a:rPr lang="fr-FR" dirty="0" err="1"/>
              <a:t>Tree</a:t>
            </a:r>
            <a:r>
              <a:rPr lang="fr-FR" dirty="0"/>
              <a:t> (arbres équilibrés)</a:t>
            </a:r>
          </a:p>
          <a:p>
            <a:r>
              <a:rPr lang="fr-FR" dirty="0"/>
              <a:t>Types d’index:</a:t>
            </a:r>
          </a:p>
          <a:p>
            <a:pPr marL="171450" indent="-171450">
              <a:buFont typeface="Arial" panose="020B0604020202020204" pitchFamily="34" charset="0"/>
              <a:buChar char="•"/>
            </a:pPr>
            <a:r>
              <a:rPr lang="fr-FR" b="1" dirty="0"/>
              <a:t>Champ simple</a:t>
            </a:r>
            <a:endParaRPr lang="fr-FR" dirty="0"/>
          </a:p>
          <a:p>
            <a:pPr marL="171450" indent="-171450">
              <a:buFont typeface="Arial" panose="020B0604020202020204" pitchFamily="34" charset="0"/>
              <a:buChar char="•"/>
            </a:pPr>
            <a:r>
              <a:rPr lang="fr-FR" b="1" dirty="0"/>
              <a:t>Composé </a:t>
            </a:r>
            <a:r>
              <a:rPr lang="fr-FR" dirty="0"/>
              <a:t> : plusieurs champs de la collection</a:t>
            </a:r>
          </a:p>
          <a:p>
            <a:pPr marL="171450" indent="-171450">
              <a:buFont typeface="Arial" panose="020B0604020202020204" pitchFamily="34" charset="0"/>
              <a:buChar char="•"/>
            </a:pPr>
            <a:r>
              <a:rPr lang="fr-FR" b="1" dirty="0"/>
              <a:t>Index Multi-clef</a:t>
            </a:r>
            <a:r>
              <a:rPr lang="fr-FR" dirty="0"/>
              <a:t> : index de tableaux</a:t>
            </a:r>
          </a:p>
          <a:p>
            <a:pPr marL="171450" indent="-171450">
              <a:buFont typeface="Arial" panose="020B0604020202020204" pitchFamily="34" charset="0"/>
              <a:buChar char="•"/>
            </a:pPr>
            <a:r>
              <a:rPr lang="fr-FR" b="1" dirty="0"/>
              <a:t>Géo spatial</a:t>
            </a:r>
            <a:endParaRPr lang="fr-FR" dirty="0"/>
          </a:p>
          <a:p>
            <a:pPr marL="171450" indent="-171450">
              <a:buFont typeface="Arial" panose="020B0604020202020204" pitchFamily="34" charset="0"/>
              <a:buChar char="•"/>
            </a:pPr>
            <a:r>
              <a:rPr lang="fr-FR" b="1" dirty="0"/>
              <a:t>Texte</a:t>
            </a:r>
            <a:endParaRPr lang="fr-FR" dirty="0"/>
          </a:p>
          <a:p>
            <a:pPr marL="171450" indent="-171450">
              <a:buFont typeface="Arial" panose="020B0604020202020204" pitchFamily="34" charset="0"/>
              <a:buChar char="•"/>
            </a:pPr>
            <a:r>
              <a:rPr lang="fr-FR" b="1" dirty="0"/>
              <a:t>TTL</a:t>
            </a:r>
            <a:r>
              <a:rPr lang="fr-FR" dirty="0"/>
              <a:t> : (Time to live) index contiendra des entité délimitées dans le temps.</a:t>
            </a:r>
          </a:p>
          <a:p>
            <a:pPr marL="171450" indent="-171450">
              <a:buFont typeface="Arial" panose="020B0604020202020204" pitchFamily="34" charset="0"/>
              <a:buChar char="•"/>
            </a:pPr>
            <a:r>
              <a:rPr lang="fr-FR" b="1" dirty="0"/>
              <a:t>Unique </a:t>
            </a:r>
            <a:r>
              <a:rPr lang="fr-FR" dirty="0"/>
              <a:t>: the entry in the </a:t>
            </a:r>
            <a:r>
              <a:rPr lang="fr-FR" dirty="0" err="1"/>
              <a:t>field</a:t>
            </a:r>
            <a:r>
              <a:rPr lang="fr-FR" dirty="0"/>
              <a:t> has to b unique.</a:t>
            </a:r>
          </a:p>
          <a:p>
            <a:pPr marL="171450" indent="-171450">
              <a:buFont typeface="Arial" panose="020B0604020202020204" pitchFamily="34" charset="0"/>
              <a:buChar char="•"/>
            </a:pPr>
            <a:r>
              <a:rPr lang="fr-FR" b="1" dirty="0" err="1"/>
              <a:t>Sparse</a:t>
            </a:r>
            <a:r>
              <a:rPr lang="fr-FR" dirty="0"/>
              <a:t> : (Clairsemé) seul certain champs sont indexés.</a:t>
            </a:r>
          </a:p>
          <a:p>
            <a:endParaRPr lang="fr-FR" dirty="0"/>
          </a:p>
        </p:txBody>
      </p:sp>
    </p:spTree>
    <p:extLst>
      <p:ext uri="{BB962C8B-B14F-4D97-AF65-F5344CB8AC3E}">
        <p14:creationId xmlns:p14="http://schemas.microsoft.com/office/powerpoint/2010/main" val="10612206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200" b="1" dirty="0"/>
              <a:t>Réplication</a:t>
            </a:r>
            <a:endParaRPr lang="fr-FR" b="1" dirty="0"/>
          </a:p>
          <a:p>
            <a:r>
              <a:rPr lang="fr-FR" dirty="0"/>
              <a:t>La réplication assure la redondance et augmente la haute disponibilité des données</a:t>
            </a:r>
          </a:p>
        </p:txBody>
      </p:sp>
    </p:spTree>
    <p:extLst>
      <p:ext uri="{BB962C8B-B14F-4D97-AF65-F5344CB8AC3E}">
        <p14:creationId xmlns:p14="http://schemas.microsoft.com/office/powerpoint/2010/main" val="425184973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Le “</a:t>
            </a:r>
            <a:r>
              <a:rPr lang="fr-FR" dirty="0" err="1"/>
              <a:t>Sharding</a:t>
            </a:r>
            <a:r>
              <a:rPr lang="fr-FR" dirty="0"/>
              <a:t>” est une méthode pour stocker les informations en parallèle sur plusieurs machines</a:t>
            </a:r>
            <a:r>
              <a:rPr lang="fr-FR" b="1" dirty="0"/>
              <a:t>	</a:t>
            </a:r>
          </a:p>
          <a:p>
            <a:r>
              <a:rPr lang="fr-FR" dirty="0"/>
              <a:t>lorsque les limites de la capacité disque (HDD), processeur (CPU) ou mémoire RAM sont atteintes. </a:t>
            </a:r>
          </a:p>
          <a:p>
            <a:endParaRPr lang="fr-FR" dirty="0"/>
          </a:p>
        </p:txBody>
      </p:sp>
    </p:spTree>
    <p:extLst>
      <p:ext uri="{BB962C8B-B14F-4D97-AF65-F5344CB8AC3E}">
        <p14:creationId xmlns:p14="http://schemas.microsoft.com/office/powerpoint/2010/main" val="240795787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sysClr val="windowText" lastClr="000000"/>
                </a:solidFill>
              </a:rPr>
              <a:t>Drivers: </a:t>
            </a:r>
            <a:r>
              <a:rPr lang="en-US" kern="0" dirty="0">
                <a:solidFill>
                  <a:schemeClr val="bg1"/>
                </a:solidFill>
                <a:latin typeface="Arial" panose="020B0604020202020204" pitchFamily="34" charset="0"/>
                <a:cs typeface="Arial" panose="020B0604020202020204" pitchFamily="34" charset="0"/>
                <a:hlinkClick r:id="rId3"/>
              </a:rPr>
              <a:t>http://docs.mongodb.org/ecosystem/drivers/downloads</a:t>
            </a:r>
            <a:r>
              <a:rPr lang="en-US" kern="0" dirty="0">
                <a:solidFill>
                  <a:schemeClr val="bg1"/>
                </a:solidFill>
                <a:latin typeface="Arial" panose="020B0604020202020204" pitchFamily="34" charset="0"/>
                <a:cs typeface="Arial" panose="020B0604020202020204" pitchFamily="34" charset="0"/>
              </a:rPr>
              <a:t> </a:t>
            </a:r>
          </a:p>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sysClr val="windowText" lastClr="000000"/>
                </a:solidFill>
              </a:rPr>
              <a:t>Administration interfaces: </a:t>
            </a:r>
            <a:r>
              <a:rPr lang="en-US" kern="0" dirty="0">
                <a:solidFill>
                  <a:sysClr val="windowText" lastClr="000000"/>
                </a:solidFill>
                <a:hlinkClick r:id="rId4"/>
              </a:rPr>
              <a:t>http://docs.mongodb.org/ecosystem/tools/administration-interfaces</a:t>
            </a:r>
            <a:r>
              <a:rPr lang="en-US" kern="0" dirty="0">
                <a:solidFill>
                  <a:sysClr val="windowText" lastClr="000000"/>
                </a:solidFill>
              </a:rPr>
              <a:t> </a:t>
            </a: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D6EA5734-883B-4DB3-B494-0BF104A700D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65689774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fasdfasd</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D6EA5734-883B-4DB3-B494-0BF104A700D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79259030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indent="0">
              <a:buNone/>
            </a:pPr>
            <a:r>
              <a:rPr lang="en-US" dirty="0">
                <a:latin typeface="Courier New" pitchFamily="49" charset="0"/>
                <a:cs typeface="Courier New" pitchFamily="49" charset="0"/>
              </a:rPr>
              <a:t>{ </a:t>
            </a:r>
          </a:p>
          <a:p>
            <a:pPr marL="0" indent="0">
              <a:buNone/>
            </a:pPr>
            <a:r>
              <a:rPr lang="en-US" dirty="0">
                <a:latin typeface="Courier New" pitchFamily="49" charset="0"/>
                <a:cs typeface="Courier New" pitchFamily="49" charset="0"/>
              </a:rPr>
              <a:t>    "cursor": "</a:t>
            </a:r>
            <a:r>
              <a:rPr lang="en-US" dirty="0" err="1">
                <a:latin typeface="Courier New" pitchFamily="49" charset="0"/>
                <a:cs typeface="Courier New" pitchFamily="49" charset="0"/>
              </a:rPr>
              <a:t>BtreeCursor</a:t>
            </a:r>
            <a:r>
              <a:rPr lang="en-US" dirty="0">
                <a:latin typeface="Courier New" pitchFamily="49" charset="0"/>
                <a:cs typeface="Courier New" pitchFamily="49" charset="0"/>
              </a:rPr>
              <a:t> </a:t>
            </a:r>
            <a:r>
              <a:rPr lang="en-US" b="1" dirty="0">
                <a:latin typeface="Courier New" pitchFamily="49" charset="0"/>
                <a:cs typeface="Courier New" pitchFamily="49" charset="0"/>
              </a:rPr>
              <a:t>type_1</a:t>
            </a:r>
            <a:r>
              <a:rPr lang="en-US" dirty="0">
                <a:latin typeface="Courier New" pitchFamily="49" charset="0"/>
                <a:cs typeface="Courier New" pitchFamily="49" charset="0"/>
              </a:rPr>
              <a:t>", </a:t>
            </a:r>
          </a:p>
          <a:p>
            <a:pPr marL="0" indent="0">
              <a:buNone/>
            </a:pPr>
            <a:r>
              <a:rPr lang="en-US" dirty="0">
                <a:latin typeface="Courier New" pitchFamily="49" charset="0"/>
                <a:cs typeface="Courier New" pitchFamily="49" charset="0"/>
              </a:rPr>
              <a:t>    "</a:t>
            </a:r>
            <a:r>
              <a:rPr lang="en-US" dirty="0" err="1">
                <a:latin typeface="Courier New" pitchFamily="49" charset="0"/>
                <a:cs typeface="Courier New" pitchFamily="49" charset="0"/>
              </a:rPr>
              <a:t>isMultiKey</a:t>
            </a:r>
            <a:r>
              <a:rPr lang="en-US" dirty="0">
                <a:latin typeface="Courier New" pitchFamily="49" charset="0"/>
                <a:cs typeface="Courier New" pitchFamily="49" charset="0"/>
              </a:rPr>
              <a:t>": </a:t>
            </a:r>
            <a:r>
              <a:rPr lang="en-US" b="1" dirty="0">
                <a:latin typeface="Courier New" pitchFamily="49" charset="0"/>
                <a:cs typeface="Courier New" pitchFamily="49" charset="0"/>
              </a:rPr>
              <a:t>false</a:t>
            </a:r>
            <a:r>
              <a:rPr lang="en-US" dirty="0">
                <a:latin typeface="Courier New" pitchFamily="49" charset="0"/>
                <a:cs typeface="Courier New" pitchFamily="49" charset="0"/>
              </a:rPr>
              <a:t>, </a:t>
            </a:r>
          </a:p>
          <a:p>
            <a:pPr marL="0" indent="0">
              <a:buNone/>
            </a:pPr>
            <a:r>
              <a:rPr lang="en-US" dirty="0">
                <a:latin typeface="Courier New" pitchFamily="49" charset="0"/>
                <a:cs typeface="Courier New" pitchFamily="49" charset="0"/>
              </a:rPr>
              <a:t>    "n": 5, </a:t>
            </a:r>
          </a:p>
          <a:p>
            <a:pPr marL="0" indent="0">
              <a:buNone/>
            </a:pPr>
            <a:r>
              <a:rPr lang="en-US" dirty="0">
                <a:latin typeface="Courier New" pitchFamily="49" charset="0"/>
                <a:cs typeface="Courier New" pitchFamily="49" charset="0"/>
              </a:rPr>
              <a:t>    "</a:t>
            </a:r>
            <a:r>
              <a:rPr lang="en-US" dirty="0" err="1">
                <a:latin typeface="Courier New" pitchFamily="49" charset="0"/>
                <a:cs typeface="Courier New" pitchFamily="49" charset="0"/>
              </a:rPr>
              <a:t>nscannedObjects</a:t>
            </a:r>
            <a:r>
              <a:rPr lang="en-US" dirty="0">
                <a:latin typeface="Courier New" pitchFamily="49" charset="0"/>
                <a:cs typeface="Courier New" pitchFamily="49" charset="0"/>
              </a:rPr>
              <a:t>": 5, </a:t>
            </a:r>
          </a:p>
          <a:p>
            <a:pPr marL="0" indent="0">
              <a:buNone/>
            </a:pPr>
            <a:r>
              <a:rPr lang="en-US" dirty="0">
                <a:latin typeface="Courier New" pitchFamily="49" charset="0"/>
                <a:cs typeface="Courier New" pitchFamily="49" charset="0"/>
              </a:rPr>
              <a:t>    "</a:t>
            </a:r>
            <a:r>
              <a:rPr lang="en-US" dirty="0" err="1">
                <a:latin typeface="Courier New" pitchFamily="49" charset="0"/>
                <a:cs typeface="Courier New" pitchFamily="49" charset="0"/>
              </a:rPr>
              <a:t>nscanned</a:t>
            </a:r>
            <a:r>
              <a:rPr lang="en-US" dirty="0">
                <a:latin typeface="Courier New" pitchFamily="49" charset="0"/>
                <a:cs typeface="Courier New" pitchFamily="49" charset="0"/>
              </a:rPr>
              <a:t>": 5, </a:t>
            </a:r>
          </a:p>
          <a:p>
            <a:pPr marL="0" indent="0">
              <a:buNone/>
            </a:pPr>
            <a:r>
              <a:rPr lang="en-US" dirty="0">
                <a:latin typeface="Courier New" pitchFamily="49" charset="0"/>
                <a:cs typeface="Courier New" pitchFamily="49" charset="0"/>
              </a:rPr>
              <a:t>    "</a:t>
            </a:r>
            <a:r>
              <a:rPr lang="en-US" dirty="0" err="1">
                <a:latin typeface="Courier New" pitchFamily="49" charset="0"/>
                <a:cs typeface="Courier New" pitchFamily="49" charset="0"/>
              </a:rPr>
              <a:t>nscannedObjectsAllPlans</a:t>
            </a:r>
            <a:r>
              <a:rPr lang="en-US" dirty="0">
                <a:latin typeface="Courier New" pitchFamily="49" charset="0"/>
                <a:cs typeface="Courier New" pitchFamily="49" charset="0"/>
              </a:rPr>
              <a:t>": 5, </a:t>
            </a:r>
          </a:p>
          <a:p>
            <a:pPr marL="0" indent="0">
              <a:buNone/>
            </a:pPr>
            <a:r>
              <a:rPr lang="en-US" dirty="0">
                <a:latin typeface="Courier New" pitchFamily="49" charset="0"/>
                <a:cs typeface="Courier New" pitchFamily="49" charset="0"/>
              </a:rPr>
              <a:t>    "</a:t>
            </a:r>
            <a:r>
              <a:rPr lang="en-US" dirty="0" err="1">
                <a:latin typeface="Courier New" pitchFamily="49" charset="0"/>
                <a:cs typeface="Courier New" pitchFamily="49" charset="0"/>
              </a:rPr>
              <a:t>nscannedAllPlans</a:t>
            </a:r>
            <a:r>
              <a:rPr lang="en-US" dirty="0">
                <a:latin typeface="Courier New" pitchFamily="49" charset="0"/>
                <a:cs typeface="Courier New" pitchFamily="49" charset="0"/>
              </a:rPr>
              <a:t>": 5, </a:t>
            </a:r>
          </a:p>
          <a:p>
            <a:pPr marL="0" indent="0">
              <a:buNone/>
            </a:pPr>
            <a:r>
              <a:rPr lang="en-US" dirty="0">
                <a:latin typeface="Courier New" pitchFamily="49" charset="0"/>
                <a:cs typeface="Courier New" pitchFamily="49" charset="0"/>
              </a:rPr>
              <a:t>    "</a:t>
            </a:r>
            <a:r>
              <a:rPr lang="en-US" dirty="0" err="1">
                <a:latin typeface="Courier New" pitchFamily="49" charset="0"/>
                <a:cs typeface="Courier New" pitchFamily="49" charset="0"/>
              </a:rPr>
              <a:t>scanAndOrder</a:t>
            </a:r>
            <a:r>
              <a:rPr lang="en-US" dirty="0">
                <a:latin typeface="Courier New" pitchFamily="49" charset="0"/>
                <a:cs typeface="Courier New" pitchFamily="49" charset="0"/>
              </a:rPr>
              <a:t>": </a:t>
            </a:r>
            <a:r>
              <a:rPr lang="en-US" b="1" dirty="0">
                <a:latin typeface="Courier New" pitchFamily="49" charset="0"/>
                <a:cs typeface="Courier New" pitchFamily="49" charset="0"/>
              </a:rPr>
              <a:t>false</a:t>
            </a:r>
            <a:r>
              <a:rPr lang="en-US" dirty="0">
                <a:latin typeface="Courier New" pitchFamily="49" charset="0"/>
                <a:cs typeface="Courier New" pitchFamily="49" charset="0"/>
              </a:rPr>
              <a:t>, </a:t>
            </a:r>
          </a:p>
          <a:p>
            <a:pPr marL="0" indent="0">
              <a:buNone/>
            </a:pPr>
            <a:r>
              <a:rPr lang="en-US" dirty="0">
                <a:latin typeface="Courier New" pitchFamily="49" charset="0"/>
                <a:cs typeface="Courier New" pitchFamily="49" charset="0"/>
              </a:rPr>
              <a:t>    "</a:t>
            </a:r>
            <a:r>
              <a:rPr lang="en-US" dirty="0" err="1">
                <a:latin typeface="Courier New" pitchFamily="49" charset="0"/>
                <a:cs typeface="Courier New" pitchFamily="49" charset="0"/>
              </a:rPr>
              <a:t>indexOnly</a:t>
            </a:r>
            <a:r>
              <a:rPr lang="en-US" dirty="0">
                <a:latin typeface="Courier New" pitchFamily="49" charset="0"/>
                <a:cs typeface="Courier New" pitchFamily="49" charset="0"/>
              </a:rPr>
              <a:t>": </a:t>
            </a:r>
            <a:r>
              <a:rPr lang="en-US" b="1" dirty="0">
                <a:latin typeface="Courier New" pitchFamily="49" charset="0"/>
                <a:cs typeface="Courier New" pitchFamily="49" charset="0"/>
              </a:rPr>
              <a:t>false</a:t>
            </a:r>
            <a:r>
              <a:rPr lang="en-US" dirty="0">
                <a:latin typeface="Courier New" pitchFamily="49" charset="0"/>
                <a:cs typeface="Courier New" pitchFamily="49" charset="0"/>
              </a:rPr>
              <a:t>, </a:t>
            </a:r>
          </a:p>
          <a:p>
            <a:pPr marL="0" indent="0">
              <a:buNone/>
            </a:pPr>
            <a:r>
              <a:rPr lang="en-US" dirty="0">
                <a:latin typeface="Courier New" pitchFamily="49" charset="0"/>
                <a:cs typeface="Courier New" pitchFamily="49" charset="0"/>
              </a:rPr>
              <a:t>    "</a:t>
            </a:r>
            <a:r>
              <a:rPr lang="en-US" dirty="0" err="1">
                <a:latin typeface="Courier New" pitchFamily="49" charset="0"/>
                <a:cs typeface="Courier New" pitchFamily="49" charset="0"/>
              </a:rPr>
              <a:t>nYields</a:t>
            </a:r>
            <a:r>
              <a:rPr lang="en-US" dirty="0">
                <a:latin typeface="Courier New" pitchFamily="49" charset="0"/>
                <a:cs typeface="Courier New" pitchFamily="49" charset="0"/>
              </a:rPr>
              <a:t>": 0, </a:t>
            </a:r>
          </a:p>
          <a:p>
            <a:pPr marL="0" indent="0">
              <a:buNone/>
            </a:pPr>
            <a:r>
              <a:rPr lang="en-US" dirty="0">
                <a:latin typeface="Courier New" pitchFamily="49" charset="0"/>
                <a:cs typeface="Courier New" pitchFamily="49" charset="0"/>
              </a:rPr>
              <a:t>    "</a:t>
            </a:r>
            <a:r>
              <a:rPr lang="en-US" dirty="0" err="1">
                <a:latin typeface="Courier New" pitchFamily="49" charset="0"/>
                <a:cs typeface="Courier New" pitchFamily="49" charset="0"/>
              </a:rPr>
              <a:t>nChunkSkips</a:t>
            </a:r>
            <a:r>
              <a:rPr lang="en-US" dirty="0">
                <a:latin typeface="Courier New" pitchFamily="49" charset="0"/>
                <a:cs typeface="Courier New" pitchFamily="49" charset="0"/>
              </a:rPr>
              <a:t>": 0, "</a:t>
            </a:r>
            <a:r>
              <a:rPr lang="en-US" dirty="0" err="1">
                <a:latin typeface="Courier New" pitchFamily="49" charset="0"/>
                <a:cs typeface="Courier New" pitchFamily="49" charset="0"/>
              </a:rPr>
              <a:t>millis</a:t>
            </a:r>
            <a:r>
              <a:rPr lang="en-US" dirty="0">
                <a:latin typeface="Courier New" pitchFamily="49" charset="0"/>
                <a:cs typeface="Courier New" pitchFamily="49" charset="0"/>
              </a:rPr>
              <a:t>" : 0, </a:t>
            </a:r>
          </a:p>
          <a:p>
            <a:pPr marL="0" indent="0">
              <a:buNone/>
            </a:pPr>
            <a:r>
              <a:rPr lang="en-US" dirty="0">
                <a:latin typeface="Courier New" pitchFamily="49" charset="0"/>
                <a:cs typeface="Courier New" pitchFamily="49" charset="0"/>
              </a:rPr>
              <a:t>    "</a:t>
            </a:r>
            <a:r>
              <a:rPr lang="en-US" dirty="0" err="1">
                <a:latin typeface="Courier New" pitchFamily="49" charset="0"/>
                <a:cs typeface="Courier New" pitchFamily="49" charset="0"/>
              </a:rPr>
              <a:t>indexBounds</a:t>
            </a:r>
            <a:r>
              <a:rPr lang="en-US" dirty="0">
                <a:latin typeface="Courier New" pitchFamily="49" charset="0"/>
                <a:cs typeface="Courier New" pitchFamily="49" charset="0"/>
              </a:rPr>
              <a:t>": { "type" : [ [ "food", "food" ] ] }, </a:t>
            </a:r>
          </a:p>
          <a:p>
            <a:pPr marL="0" indent="0">
              <a:buNone/>
            </a:pPr>
            <a:r>
              <a:rPr lang="en-US" dirty="0">
                <a:latin typeface="Courier New" pitchFamily="49" charset="0"/>
                <a:cs typeface="Courier New" pitchFamily="49" charset="0"/>
              </a:rPr>
              <a:t>    "server": "mongodbo0.example.net:27017" </a:t>
            </a:r>
          </a:p>
          <a:p>
            <a:pPr marL="0" indent="0">
              <a:buNone/>
            </a:pPr>
            <a:r>
              <a:rPr lang="en-US" dirty="0">
                <a:latin typeface="Courier New" pitchFamily="49" charset="0"/>
                <a:cs typeface="Courier New" pitchFamily="49" charset="0"/>
              </a:rPr>
              <a:t>}</a:t>
            </a:r>
          </a:p>
          <a:p>
            <a:endParaRPr lang="fr-FR" dirty="0"/>
          </a:p>
        </p:txBody>
      </p:sp>
    </p:spTree>
    <p:extLst>
      <p:ext uri="{BB962C8B-B14F-4D97-AF65-F5344CB8AC3E}">
        <p14:creationId xmlns:p14="http://schemas.microsoft.com/office/powerpoint/2010/main" val="24714314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Tree>
    <p:extLst>
      <p:ext uri="{BB962C8B-B14F-4D97-AF65-F5344CB8AC3E}">
        <p14:creationId xmlns:p14="http://schemas.microsoft.com/office/powerpoint/2010/main" val="240360604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Tree>
    <p:extLst>
      <p:ext uri="{BB962C8B-B14F-4D97-AF65-F5344CB8AC3E}">
        <p14:creationId xmlns:p14="http://schemas.microsoft.com/office/powerpoint/2010/main" val="380642134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Les données sont représentées comme des sommets et des arêtes. Les bases de données orientées graphes sont puissantes pour des requêtes de parcours d’arbre (par exemple, trouver le chemin le plus court entre deux éléments) Par exemple, le Neo4j et </a:t>
            </a:r>
            <a:r>
              <a:rPr lang="fr-FR" dirty="0" err="1"/>
              <a:t>VertexDB</a:t>
            </a:r>
            <a:endParaRPr lang="fr-FR" dirty="0"/>
          </a:p>
          <a:p>
            <a:endParaRPr lang="fr-FR" dirty="0"/>
          </a:p>
        </p:txBody>
      </p:sp>
      <p:sp>
        <p:nvSpPr>
          <p:cNvPr id="19" name="Oval 3"/>
          <p:cNvSpPr/>
          <p:nvPr/>
        </p:nvSpPr>
        <p:spPr>
          <a:xfrm>
            <a:off x="1339480" y="6883433"/>
            <a:ext cx="1143000" cy="1143000"/>
          </a:xfrm>
          <a:prstGeom prst="ellipse">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effectLst/>
                <a:uLnTx/>
                <a:uFillTx/>
              </a:rPr>
              <a:t>Id: 1</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effectLst/>
                <a:uLnTx/>
                <a:uFillTx/>
              </a:rPr>
              <a:t>Name: Alice</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effectLst/>
                <a:uLnTx/>
                <a:uFillTx/>
              </a:rPr>
              <a:t>Age: 18</a:t>
            </a:r>
          </a:p>
        </p:txBody>
      </p:sp>
      <p:sp>
        <p:nvSpPr>
          <p:cNvPr id="20" name="Oval 4"/>
          <p:cNvSpPr/>
          <p:nvPr/>
        </p:nvSpPr>
        <p:spPr>
          <a:xfrm>
            <a:off x="4235080" y="5775328"/>
            <a:ext cx="1143000" cy="1143000"/>
          </a:xfrm>
          <a:prstGeom prst="ellipse">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effectLst/>
                <a:uLnTx/>
                <a:uFillTx/>
              </a:rPr>
              <a:t>Id: 2</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effectLst/>
                <a:uLnTx/>
                <a:uFillTx/>
              </a:rPr>
              <a:t>Name: Bob</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effectLst/>
                <a:uLnTx/>
                <a:uFillTx/>
              </a:rPr>
              <a:t>Age: 22</a:t>
            </a:r>
          </a:p>
        </p:txBody>
      </p:sp>
      <p:sp>
        <p:nvSpPr>
          <p:cNvPr id="21" name="Oval 5"/>
          <p:cNvSpPr/>
          <p:nvPr/>
        </p:nvSpPr>
        <p:spPr>
          <a:xfrm>
            <a:off x="3442474" y="8089491"/>
            <a:ext cx="1143000" cy="1143000"/>
          </a:xfrm>
          <a:prstGeom prst="ellipse">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rPr>
              <a:t>Id: 3</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rPr>
              <a:t>Name: Chess</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rPr>
              <a:t>Type: Group</a:t>
            </a:r>
          </a:p>
        </p:txBody>
      </p:sp>
      <p:cxnSp>
        <p:nvCxnSpPr>
          <p:cNvPr id="22" name="Curved Connector 7"/>
          <p:cNvCxnSpPr>
            <a:stCxn id="19" idx="7"/>
            <a:endCxn id="20" idx="2"/>
          </p:cNvCxnSpPr>
          <p:nvPr/>
        </p:nvCxnSpPr>
        <p:spPr>
          <a:xfrm rot="5400000" flipH="1" flipV="1">
            <a:off x="2923090" y="5738831"/>
            <a:ext cx="703993" cy="1919988"/>
          </a:xfrm>
          <a:prstGeom prst="curvedConnector2">
            <a:avLst/>
          </a:prstGeom>
          <a:ln w="19050">
            <a:solidFill>
              <a:srgbClr val="2906FA"/>
            </a:solidFill>
            <a:tailEnd type="arrow"/>
          </a:ln>
        </p:spPr>
        <p:style>
          <a:lnRef idx="1">
            <a:schemeClr val="accent1"/>
          </a:lnRef>
          <a:fillRef idx="0">
            <a:schemeClr val="accent1"/>
          </a:fillRef>
          <a:effectRef idx="0">
            <a:schemeClr val="accent1"/>
          </a:effectRef>
          <a:fontRef idx="minor">
            <a:schemeClr val="tx1"/>
          </a:fontRef>
        </p:style>
      </p:cxnSp>
      <p:cxnSp>
        <p:nvCxnSpPr>
          <p:cNvPr id="23" name="Curved Connector 9"/>
          <p:cNvCxnSpPr>
            <a:stCxn id="20" idx="3"/>
            <a:endCxn id="19" idx="6"/>
          </p:cNvCxnSpPr>
          <p:nvPr/>
        </p:nvCxnSpPr>
        <p:spPr>
          <a:xfrm rot="5400000">
            <a:off x="3090478" y="6142942"/>
            <a:ext cx="703993" cy="1919988"/>
          </a:xfrm>
          <a:prstGeom prst="curvedConnector2">
            <a:avLst/>
          </a:prstGeom>
          <a:ln w="19050">
            <a:solidFill>
              <a:srgbClr val="2906FA"/>
            </a:solidFill>
            <a:tailEnd type="arrow"/>
          </a:ln>
        </p:spPr>
        <p:style>
          <a:lnRef idx="1">
            <a:schemeClr val="accent1"/>
          </a:lnRef>
          <a:fillRef idx="0">
            <a:schemeClr val="accent1"/>
          </a:fillRef>
          <a:effectRef idx="0">
            <a:schemeClr val="accent1"/>
          </a:effectRef>
          <a:fontRef idx="minor">
            <a:schemeClr val="tx1"/>
          </a:fontRef>
        </p:style>
      </p:cxnSp>
      <p:cxnSp>
        <p:nvCxnSpPr>
          <p:cNvPr id="24" name="Curved Connector 16"/>
          <p:cNvCxnSpPr>
            <a:stCxn id="19" idx="4"/>
            <a:endCxn id="21" idx="2"/>
          </p:cNvCxnSpPr>
          <p:nvPr/>
        </p:nvCxnSpPr>
        <p:spPr>
          <a:xfrm rot="16200000" flipH="1">
            <a:off x="2359448" y="7577965"/>
            <a:ext cx="634558" cy="1531494"/>
          </a:xfrm>
          <a:prstGeom prst="curvedConnector2">
            <a:avLst/>
          </a:prstGeom>
          <a:ln w="19050">
            <a:solidFill>
              <a:srgbClr val="2906FA"/>
            </a:solidFill>
            <a:tailEnd type="arrow"/>
          </a:ln>
        </p:spPr>
        <p:style>
          <a:lnRef idx="1">
            <a:schemeClr val="accent1"/>
          </a:lnRef>
          <a:fillRef idx="0">
            <a:schemeClr val="accent1"/>
          </a:fillRef>
          <a:effectRef idx="0">
            <a:schemeClr val="accent1"/>
          </a:effectRef>
          <a:fontRef idx="minor">
            <a:schemeClr val="tx1"/>
          </a:fontRef>
        </p:style>
      </p:cxnSp>
      <p:cxnSp>
        <p:nvCxnSpPr>
          <p:cNvPr id="25" name="Curved Connector 22"/>
          <p:cNvCxnSpPr>
            <a:stCxn id="21" idx="1"/>
          </p:cNvCxnSpPr>
          <p:nvPr/>
        </p:nvCxnSpPr>
        <p:spPr>
          <a:xfrm rot="16200000" flipV="1">
            <a:off x="2746688" y="7393705"/>
            <a:ext cx="537755" cy="1188594"/>
          </a:xfrm>
          <a:prstGeom prst="curvedConnector2">
            <a:avLst/>
          </a:prstGeom>
          <a:ln w="19050">
            <a:solidFill>
              <a:srgbClr val="2906FA"/>
            </a:solidFill>
            <a:tailEnd type="arrow"/>
          </a:ln>
        </p:spPr>
        <p:style>
          <a:lnRef idx="1">
            <a:schemeClr val="accent1"/>
          </a:lnRef>
          <a:fillRef idx="0">
            <a:schemeClr val="accent1"/>
          </a:fillRef>
          <a:effectRef idx="0">
            <a:schemeClr val="accent1"/>
          </a:effectRef>
          <a:fontRef idx="minor">
            <a:schemeClr val="tx1"/>
          </a:fontRef>
        </p:style>
      </p:cxnSp>
      <p:cxnSp>
        <p:nvCxnSpPr>
          <p:cNvPr id="26" name="Curved Connector 78"/>
          <p:cNvCxnSpPr>
            <a:stCxn id="20" idx="4"/>
            <a:endCxn id="21" idx="0"/>
          </p:cNvCxnSpPr>
          <p:nvPr/>
        </p:nvCxnSpPr>
        <p:spPr>
          <a:xfrm rot="5400000">
            <a:off x="3824696" y="7107606"/>
            <a:ext cx="1171163" cy="792606"/>
          </a:xfrm>
          <a:prstGeom prst="curvedConnector3">
            <a:avLst/>
          </a:prstGeom>
          <a:ln w="19050">
            <a:solidFill>
              <a:srgbClr val="2906FA"/>
            </a:solidFill>
            <a:tailEnd type="arrow"/>
          </a:ln>
        </p:spPr>
        <p:style>
          <a:lnRef idx="1">
            <a:schemeClr val="accent1"/>
          </a:lnRef>
          <a:fillRef idx="0">
            <a:schemeClr val="accent1"/>
          </a:fillRef>
          <a:effectRef idx="0">
            <a:schemeClr val="accent1"/>
          </a:effectRef>
          <a:fontRef idx="minor">
            <a:schemeClr val="tx1"/>
          </a:fontRef>
        </p:style>
      </p:cxnSp>
      <p:cxnSp>
        <p:nvCxnSpPr>
          <p:cNvPr id="27" name="Curved Connector 80"/>
          <p:cNvCxnSpPr>
            <a:stCxn id="21" idx="7"/>
            <a:endCxn id="20" idx="5"/>
          </p:cNvCxnSpPr>
          <p:nvPr/>
        </p:nvCxnSpPr>
        <p:spPr>
          <a:xfrm rot="5400000" flipH="1" flipV="1">
            <a:off x="4061420" y="7107607"/>
            <a:ext cx="1505939" cy="792606"/>
          </a:xfrm>
          <a:prstGeom prst="curvedConnector3">
            <a:avLst/>
          </a:prstGeom>
          <a:ln w="19050">
            <a:solidFill>
              <a:srgbClr val="2906FA"/>
            </a:solidFill>
            <a:tailEnd type="arrow"/>
          </a:ln>
        </p:spPr>
        <p:style>
          <a:lnRef idx="1">
            <a:schemeClr val="accent1"/>
          </a:lnRef>
          <a:fillRef idx="0">
            <a:schemeClr val="accent1"/>
          </a:fillRef>
          <a:effectRef idx="0">
            <a:schemeClr val="accent1"/>
          </a:effectRef>
          <a:fontRef idx="minor">
            <a:schemeClr val="tx1"/>
          </a:fontRef>
        </p:style>
      </p:cxnSp>
      <p:sp>
        <p:nvSpPr>
          <p:cNvPr id="28" name="TextBox 89"/>
          <p:cNvSpPr txBox="1"/>
          <p:nvPr/>
        </p:nvSpPr>
        <p:spPr>
          <a:xfrm rot="20486742">
            <a:off x="2229779" y="5897466"/>
            <a:ext cx="1337226" cy="646331"/>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rPr>
              <a:t>Id:100</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rPr>
              <a:t>Label: knows</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rPr>
              <a:t>Since: 2001/10/03</a:t>
            </a:r>
          </a:p>
        </p:txBody>
      </p:sp>
      <p:sp>
        <p:nvSpPr>
          <p:cNvPr id="29" name="TextBox 90"/>
          <p:cNvSpPr txBox="1"/>
          <p:nvPr/>
        </p:nvSpPr>
        <p:spPr>
          <a:xfrm rot="20486742">
            <a:off x="2762263" y="6684619"/>
            <a:ext cx="1337226" cy="646331"/>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rPr>
              <a:t>Id:101</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rPr>
              <a:t>Label: knows</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rPr>
              <a:t>Since: 2001/10/03</a:t>
            </a:r>
          </a:p>
        </p:txBody>
      </p:sp>
      <p:sp>
        <p:nvSpPr>
          <p:cNvPr id="30" name="TextBox 91"/>
          <p:cNvSpPr txBox="1"/>
          <p:nvPr/>
        </p:nvSpPr>
        <p:spPr>
          <a:xfrm rot="1144732">
            <a:off x="2754297" y="7513929"/>
            <a:ext cx="119192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rPr>
              <a:t>Id:103</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rPr>
              <a:t>Label: Members</a:t>
            </a:r>
          </a:p>
        </p:txBody>
      </p:sp>
      <p:sp>
        <p:nvSpPr>
          <p:cNvPr id="31" name="TextBox 92"/>
          <p:cNvSpPr txBox="1"/>
          <p:nvPr/>
        </p:nvSpPr>
        <p:spPr>
          <a:xfrm rot="19087203">
            <a:off x="4559845" y="7358218"/>
            <a:ext cx="119192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rPr>
              <a:t>Id:104</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rPr>
              <a:t>Label: Members</a:t>
            </a:r>
          </a:p>
        </p:txBody>
      </p:sp>
      <p:sp>
        <p:nvSpPr>
          <p:cNvPr id="32" name="TextBox 93"/>
          <p:cNvSpPr txBox="1"/>
          <p:nvPr/>
        </p:nvSpPr>
        <p:spPr>
          <a:xfrm rot="19046389">
            <a:off x="3473319" y="6966852"/>
            <a:ext cx="1337226" cy="646331"/>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rPr>
              <a:t>Id:105</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rPr>
              <a:t>Label: </a:t>
            </a:r>
            <a:r>
              <a:rPr kumimoji="0" lang="en-US" sz="1200" b="0" i="0" u="none" strike="noStrike" kern="0" cap="none" spc="0" normalizeH="0" baseline="0" noProof="0" dirty="0" err="1">
                <a:ln>
                  <a:noFill/>
                </a:ln>
                <a:solidFill>
                  <a:sysClr val="windowText" lastClr="000000"/>
                </a:solidFill>
                <a:effectLst/>
                <a:uLnTx/>
                <a:uFillTx/>
              </a:rPr>
              <a:t>is_member</a:t>
            </a:r>
            <a:endParaRPr kumimoji="0" lang="en-US" sz="1200" b="0" i="0" u="none" strike="noStrike" kern="0" cap="none" spc="0" normalizeH="0" baseline="0" noProof="0" dirty="0">
              <a:ln>
                <a:noFill/>
              </a:ln>
              <a:solidFill>
                <a:sysClr val="windowText" lastClr="000000"/>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rPr>
              <a:t>Since: 2011/02/14</a:t>
            </a:r>
          </a:p>
        </p:txBody>
      </p:sp>
      <p:sp>
        <p:nvSpPr>
          <p:cNvPr id="33" name="TextBox 94"/>
          <p:cNvSpPr txBox="1"/>
          <p:nvPr/>
        </p:nvSpPr>
        <p:spPr>
          <a:xfrm rot="1437996">
            <a:off x="1752653" y="8529388"/>
            <a:ext cx="1337226" cy="646331"/>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rPr>
              <a:t>Id:102</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rPr>
              <a:t>Label: </a:t>
            </a:r>
            <a:r>
              <a:rPr kumimoji="0" lang="en-US" sz="1200" b="0" i="0" u="none" strike="noStrike" kern="0" cap="none" spc="0" normalizeH="0" baseline="0" noProof="0" dirty="0" err="1">
                <a:ln>
                  <a:noFill/>
                </a:ln>
                <a:solidFill>
                  <a:sysClr val="windowText" lastClr="000000"/>
                </a:solidFill>
                <a:effectLst/>
                <a:uLnTx/>
                <a:uFillTx/>
              </a:rPr>
              <a:t>is_member</a:t>
            </a:r>
            <a:endParaRPr kumimoji="0" lang="en-US" sz="1200" b="0" i="0" u="none" strike="noStrike" kern="0" cap="none" spc="0" normalizeH="0" baseline="0" noProof="0" dirty="0">
              <a:ln>
                <a:noFill/>
              </a:ln>
              <a:solidFill>
                <a:sysClr val="windowText" lastClr="000000"/>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rPr>
              <a:t>Since: 2005/07/01</a:t>
            </a:r>
          </a:p>
        </p:txBody>
      </p:sp>
    </p:spTree>
    <p:extLst>
      <p:ext uri="{BB962C8B-B14F-4D97-AF65-F5344CB8AC3E}">
        <p14:creationId xmlns:p14="http://schemas.microsoft.com/office/powerpoint/2010/main" val="371857238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kern="0" dirty="0">
                <a:solidFill>
                  <a:sysClr val="windowText" lastClr="000000"/>
                </a:solidFill>
                <a:latin typeface="Helvetica Light"/>
                <a:cs typeface="Helvetica Light"/>
              </a:rPr>
              <a:t>Examples taken from </a:t>
            </a:r>
            <a:r>
              <a:rPr lang="en-US" i="1" kern="0" dirty="0">
                <a:solidFill>
                  <a:sysClr val="windowText" lastClr="000000"/>
                </a:solidFill>
                <a:latin typeface="Helvetica Light"/>
                <a:cs typeface="Helvetica Light"/>
              </a:rPr>
              <a:t>Graph Databases</a:t>
            </a:r>
            <a:r>
              <a:rPr lang="en-US" kern="0" dirty="0">
                <a:solidFill>
                  <a:sysClr val="windowText" lastClr="000000"/>
                </a:solidFill>
                <a:latin typeface="Helvetica Light"/>
                <a:cs typeface="Helvetica Light"/>
              </a:rPr>
              <a:t> by Robinson, Webber, and </a:t>
            </a:r>
            <a:r>
              <a:rPr lang="en-US" kern="0" dirty="0" err="1">
                <a:solidFill>
                  <a:sysClr val="windowText" lastClr="000000"/>
                </a:solidFill>
                <a:latin typeface="Helvetica Light"/>
                <a:cs typeface="Helvetica Light"/>
              </a:rPr>
              <a:t>Eifrem</a:t>
            </a:r>
            <a:r>
              <a:rPr lang="en-US" kern="0" dirty="0">
                <a:solidFill>
                  <a:sysClr val="windowText" lastClr="000000"/>
                </a:solidFill>
                <a:latin typeface="Helvetica Light"/>
                <a:cs typeface="Helvetica Light"/>
              </a:rPr>
              <a:t> (O’Reilly) – free eBook</a:t>
            </a:r>
          </a:p>
          <a:p>
            <a:endParaRPr lang="fr-FR" dirty="0"/>
          </a:p>
        </p:txBody>
      </p:sp>
    </p:spTree>
    <p:extLst>
      <p:ext uri="{BB962C8B-B14F-4D97-AF65-F5344CB8AC3E}">
        <p14:creationId xmlns:p14="http://schemas.microsoft.com/office/powerpoint/2010/main" val="6335794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200" dirty="0"/>
              <a:t>L’explosion quantitative (et souvent redondante) de la donnée numérique contraint à de nouvelles manières de voir et analyser le monde. De nouveaux ordres de grandeur concernent la capture, le stockage, la recherche, le partage, l'analyse et la visualisation des données. Les perspectives du traitement des </a:t>
            </a:r>
            <a:r>
              <a:rPr lang="fr-FR" sz="1200" dirty="0" err="1"/>
              <a:t>big</a:t>
            </a:r>
            <a:r>
              <a:rPr lang="fr-FR" sz="1200" dirty="0"/>
              <a:t> data sont énormes et en partie encore insoupçonnées ; on évoque souvent de nouvelles possibilités d'exploration de l'information diffusée par les médias, de connaissance et d'évaluation, d'analyse tendancielle et prospective (climatiques, environnementales ou encore sociopolitiques, etc.) et de gestion des risques (commerciaux, assuranciels, industriels, naturels) et de phénomènes religieux, culturels, politiques, mais aussi en termes de génomique ou </a:t>
            </a:r>
            <a:r>
              <a:rPr lang="fr-FR" sz="1200" dirty="0" err="1"/>
              <a:t>métagénomique</a:t>
            </a:r>
            <a:r>
              <a:rPr lang="fr-FR" sz="1200" dirty="0"/>
              <a:t>, pour la médecine (compréhension du fonctionnement du cerveau, épidémiologie, éco-épidémiologie...), la météorologie et l'adaptation aux changements climatiques, la gestion de réseaux énergétiques complexes (via les </a:t>
            </a:r>
            <a:r>
              <a:rPr lang="fr-FR" sz="1200" dirty="0" err="1"/>
              <a:t>smartgrids</a:t>
            </a:r>
            <a:r>
              <a:rPr lang="fr-FR" sz="1200" dirty="0"/>
              <a:t> ou un futur « internet de l'énergie »), l'écologie (fonctionnement et dysfonctionnement des réseaux écologiques, des réseaux trophiques avec le GBIF par exemple), ou encore la sécurité et la lutte contre la criminalité. La multiplicité de ces applications laisse d'ailleurs déjà poindre un véritable écosystème économique impliquant, d'ores et déjà, les plus gros acteurs du secteur des technologies de l'information.</a:t>
            </a:r>
          </a:p>
          <a:p>
            <a:r>
              <a:rPr lang="fr-FR" sz="1200" dirty="0"/>
              <a:t>Certains supposent que le </a:t>
            </a:r>
            <a:r>
              <a:rPr lang="fr-FR" sz="1200" dirty="0" err="1"/>
              <a:t>big</a:t>
            </a:r>
            <a:r>
              <a:rPr lang="fr-FR" sz="1200" dirty="0"/>
              <a:t> data pourrait aider les entreprises à réduire leurs risques et faciliter la prise de décision, ou créer la différence grâce à l'analyse prédictive et une « expérience client » plus personnalisée et contextualisée.</a:t>
            </a:r>
          </a:p>
          <a:p>
            <a:r>
              <a:rPr lang="fr-FR" sz="1200" dirty="0"/>
              <a:t>Divers experts, grandes institutions (comme le MIT aux États-Unis), administrations et spécialistes sur le terrain des technologies ou des usages considèrent le phénomène </a:t>
            </a:r>
            <a:r>
              <a:rPr lang="fr-FR" sz="1200" dirty="0" err="1"/>
              <a:t>big</a:t>
            </a:r>
            <a:r>
              <a:rPr lang="fr-FR" sz="1200" dirty="0"/>
              <a:t> data comme l'un des grands défis informatiques de la décennie 2010-2020 et en ont fait une de leurs nouvelles priorités de recherche et développement.</a:t>
            </a:r>
          </a:p>
        </p:txBody>
      </p:sp>
    </p:spTree>
    <p:extLst>
      <p:ext uri="{BB962C8B-B14F-4D97-AF65-F5344CB8AC3E}">
        <p14:creationId xmlns:p14="http://schemas.microsoft.com/office/powerpoint/2010/main" val="321257084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buClr>
                <a:schemeClr val="tx1"/>
              </a:buClr>
            </a:pPr>
            <a:r>
              <a:rPr lang="fr-FR" dirty="0"/>
              <a:t>Modèle de graphe de propriétés Étiquetées (label)</a:t>
            </a:r>
          </a:p>
          <a:p>
            <a:pPr>
              <a:buClr>
                <a:schemeClr val="tx1"/>
              </a:buClr>
            </a:pPr>
            <a:r>
              <a:rPr lang="fr-FR" b="1" dirty="0"/>
              <a:t>Nœud</a:t>
            </a:r>
            <a:r>
              <a:rPr lang="fr-FR" dirty="0">
                <a:solidFill>
                  <a:srgbClr val="C0504D"/>
                </a:solidFill>
              </a:rPr>
              <a:t> </a:t>
            </a:r>
          </a:p>
          <a:p>
            <a:pPr marL="171450" indent="-171450">
              <a:buClr>
                <a:schemeClr val="tx1"/>
              </a:buClr>
              <a:buFont typeface="Arial" panose="020B0604020202020204" pitchFamily="34" charset="0"/>
              <a:buChar char="•"/>
            </a:pPr>
            <a:r>
              <a:rPr lang="fr-FR" dirty="0"/>
              <a:t>Formé d'un ensemble d'étiquettes </a:t>
            </a:r>
            <a:r>
              <a:rPr lang="fr-FR" i="1" dirty="0">
                <a:solidFill>
                  <a:schemeClr val="accent1"/>
                </a:solidFill>
              </a:rPr>
              <a:t>labels</a:t>
            </a:r>
            <a:endParaRPr lang="fr-FR" dirty="0"/>
          </a:p>
          <a:p>
            <a:pPr marL="171450" indent="-171450">
              <a:buClr>
                <a:schemeClr val="tx1"/>
              </a:buClr>
              <a:buFont typeface="Arial" panose="020B0604020202020204" pitchFamily="34" charset="0"/>
              <a:buChar char="•"/>
            </a:pPr>
            <a:r>
              <a:rPr lang="fr-FR" dirty="0"/>
              <a:t>Formé d'un ensemble de propriétés -&gt; clés: valeur (</a:t>
            </a:r>
            <a:r>
              <a:rPr lang="fr-FR" i="1" dirty="0" err="1">
                <a:solidFill>
                  <a:schemeClr val="accent1"/>
                </a:solidFill>
              </a:rPr>
              <a:t>properties</a:t>
            </a:r>
            <a:r>
              <a:rPr lang="fr-FR" dirty="0"/>
              <a:t> </a:t>
            </a:r>
            <a:r>
              <a:rPr lang="fr-FR" dirty="0" err="1">
                <a:solidFill>
                  <a:schemeClr val="accent3">
                    <a:lumMod val="75000"/>
                  </a:schemeClr>
                </a:solidFill>
              </a:rPr>
              <a:t>key:value</a:t>
            </a:r>
            <a:r>
              <a:rPr lang="fr-FR" dirty="0">
                <a:solidFill>
                  <a:schemeClr val="accent3">
                    <a:lumMod val="75000"/>
                  </a:schemeClr>
                </a:solidFill>
              </a:rPr>
              <a:t>)</a:t>
            </a:r>
            <a:r>
              <a:rPr lang="fr-FR" dirty="0"/>
              <a:t> (où la valeur est d'un type primitif ou un tableau de primitives)</a:t>
            </a:r>
          </a:p>
          <a:p>
            <a:pPr>
              <a:spcBef>
                <a:spcPts val="1200"/>
              </a:spcBef>
              <a:buClr>
                <a:schemeClr val="tx1"/>
              </a:buClr>
            </a:pPr>
            <a:r>
              <a:rPr lang="fr-FR" b="1" dirty="0" err="1"/>
              <a:t>Edge</a:t>
            </a:r>
            <a:r>
              <a:rPr lang="fr-FR" dirty="0"/>
              <a:t> (associations)</a:t>
            </a:r>
          </a:p>
          <a:p>
            <a:pPr marL="171450" indent="-171450">
              <a:buClr>
                <a:schemeClr val="tx1"/>
              </a:buClr>
              <a:buFont typeface="Arial" panose="020B0604020202020204" pitchFamily="34" charset="0"/>
              <a:buChar char="•"/>
            </a:pPr>
            <a:r>
              <a:rPr lang="fr-FR" dirty="0"/>
              <a:t>Directes: nœud </a:t>
            </a:r>
            <a:r>
              <a:rPr lang="fr-FR" dirty="0">
                <a:sym typeface="Wingdings"/>
              </a:rPr>
              <a:t> nœud </a:t>
            </a:r>
          </a:p>
          <a:p>
            <a:pPr marL="171450" indent="-171450">
              <a:buClr>
                <a:schemeClr val="tx1"/>
              </a:buClr>
              <a:buFont typeface="Arial" panose="020B0604020202020204" pitchFamily="34" charset="0"/>
              <a:buChar char="•"/>
            </a:pPr>
            <a:r>
              <a:rPr lang="fr-FR" dirty="0"/>
              <a:t>Formé d'un nom </a:t>
            </a:r>
          </a:p>
          <a:p>
            <a:pPr marL="171450" indent="-171450">
              <a:buClr>
                <a:schemeClr val="tx1"/>
              </a:buClr>
              <a:buFont typeface="Arial" panose="020B0604020202020204" pitchFamily="34" charset="0"/>
              <a:buChar char="•"/>
            </a:pPr>
            <a:r>
              <a:rPr lang="fr-FR" dirty="0"/>
              <a:t>Formé d'un ensemble de propriétés (comme pour les nœuds) </a:t>
            </a:r>
          </a:p>
          <a:p>
            <a:endParaRPr lang="fr-FR" dirty="0"/>
          </a:p>
        </p:txBody>
      </p:sp>
    </p:spTree>
    <p:extLst>
      <p:ext uri="{BB962C8B-B14F-4D97-AF65-F5344CB8AC3E}">
        <p14:creationId xmlns:p14="http://schemas.microsoft.com/office/powerpoint/2010/main" val="263952987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Tree>
    <p:extLst>
      <p:ext uri="{BB962C8B-B14F-4D97-AF65-F5344CB8AC3E}">
        <p14:creationId xmlns:p14="http://schemas.microsoft.com/office/powerpoint/2010/main" val="141440519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Tree>
    <p:extLst>
      <p:ext uri="{BB962C8B-B14F-4D97-AF65-F5344CB8AC3E}">
        <p14:creationId xmlns:p14="http://schemas.microsoft.com/office/powerpoint/2010/main" val="32267322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Tree>
    <p:extLst>
      <p:ext uri="{BB962C8B-B14F-4D97-AF65-F5344CB8AC3E}">
        <p14:creationId xmlns:p14="http://schemas.microsoft.com/office/powerpoint/2010/main" val="191954860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Tree>
    <p:extLst>
      <p:ext uri="{BB962C8B-B14F-4D97-AF65-F5344CB8AC3E}">
        <p14:creationId xmlns:p14="http://schemas.microsoft.com/office/powerpoint/2010/main" val="314768208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Tree>
    <p:extLst>
      <p:ext uri="{BB962C8B-B14F-4D97-AF65-F5344CB8AC3E}">
        <p14:creationId xmlns:p14="http://schemas.microsoft.com/office/powerpoint/2010/main" val="178429460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Les clés sont associées à des valeur plus complexes (par exemple, des listes). Les clés peuvent être stockées dans une table de hachage et peuvent être distribués facilement Ces types de stockage prennent généralement en charge les opérations CRUD (créer, lire, mettre à jour et supprimer). Cependant, il n’y a aucune jointures ni fonctions d'agrégation. Par exemple, Amazon </a:t>
            </a:r>
            <a:r>
              <a:rPr lang="fr-FR" dirty="0" err="1"/>
              <a:t>DynamoDB</a:t>
            </a:r>
            <a:r>
              <a:rPr lang="fr-FR" dirty="0"/>
              <a:t> et Cassandra</a:t>
            </a:r>
          </a:p>
        </p:txBody>
      </p:sp>
    </p:spTree>
    <p:extLst>
      <p:ext uri="{BB962C8B-B14F-4D97-AF65-F5344CB8AC3E}">
        <p14:creationId xmlns:p14="http://schemas.microsoft.com/office/powerpoint/2010/main" val="258966230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Source -&gt; </a:t>
            </a:r>
            <a:r>
              <a:rPr lang="fr-FR" u="sng" dirty="0">
                <a:solidFill>
                  <a:srgbClr val="0033CC"/>
                </a:solidFill>
              </a:rPr>
              <a:t>http://mbaron.developpez.com/tutoriels/nosql/cassandra/installation-outils-administration</a:t>
            </a:r>
            <a:r>
              <a:rPr lang="fr-FR" dirty="0"/>
              <a:t>/ :</a:t>
            </a:r>
          </a:p>
          <a:p>
            <a:r>
              <a:rPr lang="fr-FR" dirty="0"/>
              <a:t>Dans le projet de la fondation Apache, Cassandra est une base de données distribuée qui permet de stocker une grande quantité de données grâce à sa </a:t>
            </a:r>
            <a:r>
              <a:rPr lang="fr-FR" dirty="0" err="1"/>
              <a:t>scalabilité</a:t>
            </a:r>
            <a:r>
              <a:rPr lang="fr-FR" dirty="0"/>
              <a:t> horizontale. Ce terme correspond à la possibilité offerte par l'architecture Cassandra d'ajouter de nouvelles machines qui sont appelées des nœuds. Les machines utilisées sont généralement des machines dites </a:t>
            </a:r>
            <a:r>
              <a:rPr lang="fr-FR" dirty="0" err="1"/>
              <a:t>Community</a:t>
            </a:r>
            <a:r>
              <a:rPr lang="fr-FR" dirty="0"/>
              <a:t> hardware c'est-à-dire qu'elles correspondent au meilleur rapport/qualité prix. </a:t>
            </a:r>
          </a:p>
          <a:p>
            <a:r>
              <a:rPr lang="fr-FR" dirty="0"/>
              <a:t>Initialement Cassandra a été développée en interne par Facebook pour les besoins de sa messagerie interne. En 2008, Facebook décide d'offrir Cassandra à la fondation Apache. </a:t>
            </a:r>
          </a:p>
          <a:p>
            <a:r>
              <a:rPr lang="fr-FR" b="1" dirty="0"/>
              <a:t>Principales caractéristiques de la base de données </a:t>
            </a:r>
            <a:r>
              <a:rPr lang="fr-FR" b="1" dirty="0" err="1"/>
              <a:t>NoSQL</a:t>
            </a:r>
            <a:r>
              <a:rPr lang="fr-FR" b="1" dirty="0"/>
              <a:t> Cassandra</a:t>
            </a:r>
            <a:r>
              <a:rPr lang="fr-FR" dirty="0"/>
              <a:t>. </a:t>
            </a:r>
          </a:p>
          <a:p>
            <a:r>
              <a:rPr lang="fr-FR" b="1" dirty="0"/>
              <a:t>Tolérance aux pannes</a:t>
            </a:r>
            <a:r>
              <a:rPr lang="fr-FR" dirty="0"/>
              <a:t> : les données d'un nœud (un nœud est une instance de Cassandra) sont automatiquement répliquées vers d'autres nœuds (différentes machines). Ainsi, si un nœud est hors service les données présentes sont disponibles à travers d'autres nœuds. Le terme de facteur de réplication désigne le nombre de nœuds où la donnée est répliquée. Par ailleurs, l'architecture de Cassandra définit le terme de cluster comme étant un groupe d'au moins deux nœuds et un data center comme étant des clusters délocalisés. Cassandra permet d'assurer la réplication à travers différents data center. Les nœuds qui sont tombés peuvent être remplacés sans indisponibilité du service. </a:t>
            </a:r>
          </a:p>
          <a:p>
            <a:r>
              <a:rPr lang="fr-FR" b="1" dirty="0"/>
              <a:t>Décentralisé</a:t>
            </a:r>
            <a:r>
              <a:rPr lang="fr-FR" dirty="0"/>
              <a:t> : dans un cluster tous les nœuds sont égaux. Il n'y pas de notion de maitre, ni d'esclave, ni de processus qui aurait à sa charge la gestion, ni même de goulet d'étranglement au niveau de la partie réseau. Nous étudierons dans un prochain article lié à la </a:t>
            </a:r>
            <a:r>
              <a:rPr lang="fr-FR" dirty="0" err="1"/>
              <a:t>scalabilité</a:t>
            </a:r>
            <a:r>
              <a:rPr lang="fr-FR" dirty="0"/>
              <a:t> le protocole GOSSIP utilisé pour découvrir la localisation et les informations sur l'état des nœuds d'un cluster. </a:t>
            </a:r>
          </a:p>
          <a:p>
            <a:r>
              <a:rPr lang="fr-FR" b="1" dirty="0"/>
              <a:t>Modèle de données riche</a:t>
            </a:r>
            <a:r>
              <a:rPr lang="fr-FR" dirty="0"/>
              <a:t> : le modèle de données proposé par Cassandra basé sur la notion de clé/valeur permet de développer de nombreux cas d'utilisation dans le monde du Web. </a:t>
            </a:r>
          </a:p>
          <a:p>
            <a:r>
              <a:rPr lang="fr-FR" b="1" dirty="0"/>
              <a:t>Élastique</a:t>
            </a:r>
            <a:r>
              <a:rPr lang="fr-FR" dirty="0"/>
              <a:t> : la </a:t>
            </a:r>
            <a:r>
              <a:rPr lang="fr-FR" dirty="0" err="1"/>
              <a:t>scalabilité</a:t>
            </a:r>
            <a:r>
              <a:rPr lang="fr-FR" dirty="0"/>
              <a:t> est linéaire. Le débit d'écriture et de lecture augmente de façon linéaire lorsqu'un nouveau serveur est ajouté dans le cluster. Par ailleurs, Cassandra assure qu'il n'y aura pas d'indisponibilité du système ni d'interruption au niveau des applications. </a:t>
            </a:r>
          </a:p>
          <a:p>
            <a:r>
              <a:rPr lang="fr-FR" b="1" dirty="0"/>
              <a:t>Haute disponibilité</a:t>
            </a:r>
            <a:r>
              <a:rPr lang="fr-FR" dirty="0"/>
              <a:t> : possibilité de spécifier le niveau de cohérence concernant la lecture et l'écriture. On parle alors de </a:t>
            </a:r>
            <a:r>
              <a:rPr lang="fr-FR" dirty="0" err="1"/>
              <a:t>Tuneable</a:t>
            </a:r>
            <a:r>
              <a:rPr lang="fr-FR" dirty="0"/>
              <a:t> </a:t>
            </a:r>
            <a:r>
              <a:rPr lang="fr-FR" dirty="0" err="1"/>
              <a:t>Consistency</a:t>
            </a:r>
            <a:r>
              <a:rPr lang="fr-FR" dirty="0"/>
              <a:t>. Apache Cassandra ne dispose pas de transaction. L'écriture des données est très rapide comparée au monde des bases de données relationnelles. </a:t>
            </a:r>
          </a:p>
          <a:p>
            <a:r>
              <a:rPr lang="fr-FR" dirty="0"/>
              <a:t>Concernant les utilisateurs de Cassandra, nous retrouvons les grands acteurs du Web tels que </a:t>
            </a:r>
            <a:r>
              <a:rPr lang="fr-FR" dirty="0" err="1"/>
              <a:t>Netflix</a:t>
            </a:r>
            <a:r>
              <a:rPr lang="fr-FR" dirty="0"/>
              <a:t>, </a:t>
            </a:r>
            <a:r>
              <a:rPr lang="fr-FR" dirty="0" err="1"/>
              <a:t>Spotify</a:t>
            </a:r>
            <a:r>
              <a:rPr lang="fr-FR" dirty="0"/>
              <a:t>, eBay ou Twitter. Une liste non exhaustive est disponible sur le site de </a:t>
            </a:r>
            <a:r>
              <a:rPr lang="fr-FR" dirty="0" err="1"/>
              <a:t>DataStax</a:t>
            </a:r>
            <a:r>
              <a:rPr lang="fr-FR" dirty="0"/>
              <a:t> (</a:t>
            </a:r>
            <a:r>
              <a:rPr lang="fr-FR" u="sng" dirty="0">
                <a:solidFill>
                  <a:srgbClr val="0033CC"/>
                </a:solidFill>
              </a:rPr>
              <a:t>http://planetcassandra.org/Company/ViewCompany?IndustryId=-1</a:t>
            </a:r>
            <a:r>
              <a:rPr lang="fr-FR" dirty="0"/>
              <a:t>).  </a:t>
            </a:r>
          </a:p>
          <a:p>
            <a:endParaRPr lang="fr-FR" dirty="0"/>
          </a:p>
          <a:p>
            <a:endParaRPr lang="fr-FR" dirty="0"/>
          </a:p>
        </p:txBody>
      </p:sp>
    </p:spTree>
    <p:extLst>
      <p:ext uri="{BB962C8B-B14F-4D97-AF65-F5344CB8AC3E}">
        <p14:creationId xmlns:p14="http://schemas.microsoft.com/office/powerpoint/2010/main" val="102931005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200" b="1" dirty="0"/>
              <a:t>Modèle de données</a:t>
            </a:r>
          </a:p>
          <a:p>
            <a:r>
              <a:rPr lang="fr-FR" dirty="0"/>
              <a:t>Initialement basée sur </a:t>
            </a:r>
            <a:r>
              <a:rPr lang="fr-FR" dirty="0" err="1"/>
              <a:t>Big</a:t>
            </a:r>
            <a:r>
              <a:rPr lang="fr-FR" dirty="0"/>
              <a:t> Table de Google, Apache Cassandra stocke les données dans une suite triée de couples clé/valeur. On classifie ainsi Cassandra comme une base de données </a:t>
            </a:r>
            <a:r>
              <a:rPr lang="fr-FR" dirty="0" err="1"/>
              <a:t>NoSQL</a:t>
            </a:r>
            <a:r>
              <a:rPr lang="fr-FR" dirty="0"/>
              <a:t> orientée colonne sans aller jusqu'au stockage physique en colonne. </a:t>
            </a:r>
          </a:p>
          <a:p>
            <a:r>
              <a:rPr lang="fr-FR" b="1" dirty="0"/>
              <a:t>Colonne - </a:t>
            </a:r>
            <a:r>
              <a:rPr lang="fr-FR" dirty="0"/>
              <a:t>Une colonne est la plus petite unité du modèle de données de Cassandra. C'est un triplet contenant un nom, une valeur et un </a:t>
            </a:r>
            <a:r>
              <a:rPr lang="fr-FR" dirty="0" err="1"/>
              <a:t>timestamp</a:t>
            </a:r>
            <a:r>
              <a:rPr lang="fr-FR" dirty="0"/>
              <a:t>. Ce dernier sert à déterminer la mise à jour la plus récente. La taille du nom peut être contenue jusqu'à 64 KO. La valeur quant à elle peut contenir 2 GO de données. </a:t>
            </a:r>
          </a:p>
          <a:p>
            <a:r>
              <a:rPr lang="fr-FR" dirty="0"/>
              <a:t>La valeur n'est pas obligatoire. Son omission peut conduire à une amélioration de performance. Le nom de la colonne peut être considéré comme une valeur. </a:t>
            </a:r>
          </a:p>
          <a:p>
            <a:r>
              <a:rPr lang="fr-FR" b="1" dirty="0"/>
              <a:t>Ligne (enregistrement) - </a:t>
            </a:r>
            <a:r>
              <a:rPr lang="fr-FR" dirty="0"/>
              <a:t>Une ligne est composée d'un ensemble de colonnes. Elle est identifiée par une clé. Une clé peut contenir jusqu'à 64 Ko de données et peut contenir jusqu'à deux milliards de colonnes. Il est possible d'utiliser des colonnes comme clé primaire. </a:t>
            </a:r>
          </a:p>
          <a:p>
            <a:r>
              <a:rPr lang="fr-FR" b="1" dirty="0"/>
              <a:t>Famille de colonnes - </a:t>
            </a:r>
            <a:r>
              <a:rPr lang="fr-FR" dirty="0"/>
              <a:t>Une famille de colonnes ou </a:t>
            </a:r>
            <a:r>
              <a:rPr lang="fr-FR" dirty="0" err="1"/>
              <a:t>column</a:t>
            </a:r>
            <a:r>
              <a:rPr lang="fr-FR" dirty="0"/>
              <a:t> </a:t>
            </a:r>
            <a:r>
              <a:rPr lang="fr-FR" dirty="0" err="1"/>
              <a:t>family</a:t>
            </a:r>
            <a:r>
              <a:rPr lang="fr-FR" dirty="0"/>
              <a:t> en anglais est un regroupement logique de lignes. Pour faire le parallèle avec le monde des bases de données relationnelles, une famille de colonnes est en quelque sorte une table. </a:t>
            </a:r>
          </a:p>
          <a:p>
            <a:r>
              <a:rPr lang="fr-FR" dirty="0"/>
              <a:t>Lors de la définition d'une famille de colonnes, vous pouvez y ajouter des informations concernant les métadonnées des colonnes. Ces informations peuvent être utilisées pour renseigner le nom et le type des colonnes. Toutefois c'est au moment de l'ajout d'une ligne que vous choisirez quelles sont les colonnes à exploiter. </a:t>
            </a:r>
          </a:p>
          <a:p>
            <a:r>
              <a:rPr lang="fr-FR" dirty="0"/>
              <a:t>C'est ainsi que Cassandra distingue deux types de famille de colonnes : </a:t>
            </a:r>
          </a:p>
          <a:p>
            <a:r>
              <a:rPr lang="fr-FR" dirty="0"/>
              <a:t>statique : les colonnes sont définies lors de la création ou modification de la famille de colonnes ;</a:t>
            </a:r>
          </a:p>
          <a:p>
            <a:r>
              <a:rPr lang="fr-FR" dirty="0"/>
              <a:t>dynamique : les colonnes sont définies lors de la création ou modification d'une ligne.</a:t>
            </a:r>
          </a:p>
          <a:p>
            <a:r>
              <a:rPr lang="fr-FR" b="1" dirty="0" err="1"/>
              <a:t>Keyspace</a:t>
            </a:r>
            <a:r>
              <a:rPr lang="fr-FR" dirty="0"/>
              <a:t> - Le </a:t>
            </a:r>
            <a:r>
              <a:rPr lang="fr-FR" dirty="0" err="1"/>
              <a:t>Keyspace</a:t>
            </a:r>
            <a:r>
              <a:rPr lang="fr-FR" dirty="0"/>
              <a:t> est un regroupement de famille de colonnes. Il s'agit d'une sorte de schéma si on compare au monde des bases de données relationnelles. </a:t>
            </a:r>
          </a:p>
        </p:txBody>
      </p:sp>
    </p:spTree>
    <p:extLst>
      <p:ext uri="{BB962C8B-B14F-4D97-AF65-F5344CB8AC3E}">
        <p14:creationId xmlns:p14="http://schemas.microsoft.com/office/powerpoint/2010/main" val="62816374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Deux outils en ligne de commande permettent de manipuler une base de données Cassandra. Nous retrouvons tout d'abord l'outil Cassandra-CLI qui historiquement était le premier outil à pouvoir attaquer une base de données Cassandra. Puis, avec l'arrivée du langage de requêtes CQL, un second outil basé sur Python est apparu CQLSH. </a:t>
            </a:r>
          </a:p>
          <a:p>
            <a:r>
              <a:rPr lang="fr-FR" dirty="0"/>
              <a:t>Pour faire le parallèle avec le monde des bases de données relationnelles, </a:t>
            </a:r>
            <a:r>
              <a:rPr lang="fr-FR" dirty="0" err="1"/>
              <a:t>cqlsh</a:t>
            </a:r>
            <a:r>
              <a:rPr lang="fr-FR" dirty="0"/>
              <a:t> est l'équivalent de </a:t>
            </a:r>
            <a:r>
              <a:rPr lang="fr-FR" dirty="0" err="1"/>
              <a:t>psql</a:t>
            </a:r>
            <a:r>
              <a:rPr lang="fr-FR" dirty="0"/>
              <a:t> en PostgreSQL ou </a:t>
            </a:r>
            <a:r>
              <a:rPr lang="fr-FR" dirty="0" err="1"/>
              <a:t>mysql</a:t>
            </a:r>
            <a:r>
              <a:rPr lang="fr-FR" dirty="0"/>
              <a:t> en MySQL. </a:t>
            </a:r>
          </a:p>
          <a:p>
            <a:endParaRPr lang="fr-FR" dirty="0"/>
          </a:p>
        </p:txBody>
      </p:sp>
    </p:spTree>
    <p:extLst>
      <p:ext uri="{BB962C8B-B14F-4D97-AF65-F5344CB8AC3E}">
        <p14:creationId xmlns:p14="http://schemas.microsoft.com/office/powerpoint/2010/main" val="21147456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a:xfrm>
            <a:off x="526901" y="4829274"/>
            <a:ext cx="6264696" cy="4895751"/>
          </a:xfrm>
        </p:spPr>
        <p:txBody>
          <a:bodyPr/>
          <a:lstStyle/>
          <a:p>
            <a:r>
              <a:rPr lang="fr-FR" dirty="0"/>
              <a:t>En 2001, un rapport de recherche du META Group (devenu </a:t>
            </a:r>
            <a:r>
              <a:rPr lang="fr-FR" b="1" dirty="0"/>
              <a:t>Gartner</a:t>
            </a:r>
            <a:r>
              <a:rPr lang="fr-FR" dirty="0"/>
              <a:t>)</a:t>
            </a:r>
            <a:r>
              <a:rPr lang="fr-FR" baseline="30000" dirty="0"/>
              <a:t> </a:t>
            </a:r>
            <a:r>
              <a:rPr lang="fr-FR" dirty="0"/>
              <a:t>définit les enjeux inhérents à la croissance des données comme étant </a:t>
            </a:r>
            <a:r>
              <a:rPr lang="fr-FR" dirty="0" err="1"/>
              <a:t>tri-dimensionnels</a:t>
            </a:r>
            <a:r>
              <a:rPr lang="fr-FR" dirty="0"/>
              <a:t> : les analyses complexes répondent en effet à la règle dite « des </a:t>
            </a:r>
            <a:r>
              <a:rPr lang="fr-FR" b="1" dirty="0"/>
              <a:t>3V </a:t>
            </a:r>
            <a:r>
              <a:rPr lang="fr-FR" dirty="0"/>
              <a:t>» (</a:t>
            </a:r>
            <a:r>
              <a:rPr lang="fr-FR" b="1" dirty="0"/>
              <a:t>volume, vélocité </a:t>
            </a:r>
            <a:r>
              <a:rPr lang="fr-FR" dirty="0"/>
              <a:t>et</a:t>
            </a:r>
            <a:r>
              <a:rPr lang="fr-FR" b="1" dirty="0"/>
              <a:t> variété</a:t>
            </a:r>
            <a:r>
              <a:rPr lang="fr-FR" dirty="0"/>
              <a:t>). Ce modèle est encore largement utilisé aujourd'hui pour décrire ce phénomène. Ce modèle peut être étendu en « 5V ». Pour comprendre les 5V, voici </a:t>
            </a:r>
            <a:r>
              <a:rPr lang="fr-FR" dirty="0" err="1"/>
              <a:t>quelquse</a:t>
            </a:r>
            <a:r>
              <a:rPr lang="fr-FR" dirty="0"/>
              <a:t> exemples :</a:t>
            </a:r>
          </a:p>
          <a:p>
            <a:pPr lvl="0">
              <a:defRPr/>
            </a:pPr>
            <a:r>
              <a:rPr lang="fr-FR" b="1" dirty="0"/>
              <a:t>Volume</a:t>
            </a:r>
            <a:r>
              <a:rPr lang="fr-FR" dirty="0"/>
              <a:t> : Le volume de données stocké détermine la potentielle pertinence des analyses, par exemple : En probabilité, pour un dé équilibré à 6 faces, c’est après une infinité de lancés qu’on peut remarquer qu’on a 1 chance sur 6 de tomber sur chaque face alors qui si on lance un dé 10 fois, on ne peut rien en déduire.</a:t>
            </a:r>
          </a:p>
          <a:p>
            <a:pPr lvl="0">
              <a:defRPr/>
            </a:pPr>
            <a:r>
              <a:rPr lang="fr-FR" b="1" dirty="0"/>
              <a:t>Variété</a:t>
            </a:r>
            <a:r>
              <a:rPr lang="fr-FR" dirty="0"/>
              <a:t> : La variété des données donne des résultats d’analyse plus perspicaces, par exemple : Ce n’est pas en faisant que des analyses sur les goûts vestimentaires des filles que l’on pourra faire une stratégie qui doit attirer à la fois des filles et des garçons. </a:t>
            </a:r>
          </a:p>
          <a:p>
            <a:pPr lvl="0">
              <a:defRPr/>
            </a:pPr>
            <a:r>
              <a:rPr lang="fr-FR" b="1" dirty="0"/>
              <a:t>Vélocité</a:t>
            </a:r>
            <a:r>
              <a:rPr lang="fr-FR" dirty="0"/>
              <a:t> : La fréquence de mise à jour ou de capture de données pour un traitement quasi instantanée, par exemple : Pour augmenter le volume de donnée, il faut pouvoir en récolter un maximum, et pour maximiser une stratégie, il faut être au courant des changements de tendances. Plus des données seront traitées dans un temps court, plus elles auront un impact dans l’immédiat. </a:t>
            </a:r>
          </a:p>
          <a:p>
            <a:pPr lvl="0">
              <a:defRPr/>
            </a:pPr>
            <a:r>
              <a:rPr lang="fr-FR" b="1" dirty="0"/>
              <a:t>Valeur</a:t>
            </a:r>
            <a:r>
              <a:rPr lang="fr-FR" dirty="0"/>
              <a:t> : Il faut transformer les données en données exploitables, par exemple : Si un document est rempli de faute de frappe et qu’on veut faire ressortir tous les mots les plus courant, on ne peut pas savoir si un classement est correct.</a:t>
            </a:r>
          </a:p>
          <a:p>
            <a:pPr lvl="0">
              <a:defRPr/>
            </a:pPr>
            <a:r>
              <a:rPr lang="fr-FR" b="1" dirty="0"/>
              <a:t>Véracité</a:t>
            </a:r>
            <a:r>
              <a:rPr lang="fr-FR" dirty="0"/>
              <a:t> : La qualité de la donnée peut influencer les analyses : Par exemple, on prend 10 profils de filles et 10 profils de garçons sur un réseau social. Par malchance, parmi les 10 filles sur le réseau (donc virtuelles), 3 sont en réalité des garçons. Si l’on commence à vouloir analyser l’intérêt de ce groupe pour le basket et qu’on trouve que 4 garçons et 8 filles sont intéressé par le basket et les 3 garçons et 2 filles restantes détestent le basket. Pourrait-on dire que les filles sont celles qui aiment le plus le basket ? On ne peut pas le savoir car si les 3 garçons qui se font passer pour des filles aiment le basket, cela ramène à 7 garçons et 5 filles en réalité et si c’est seulement 1 garçon qui se fait passer pour une fille, aime le basket, cela ramène à 5 garçon et 7 filles.</a:t>
            </a:r>
          </a:p>
          <a:p>
            <a:endParaRPr lang="fr-FR" dirty="0"/>
          </a:p>
        </p:txBody>
      </p:sp>
    </p:spTree>
    <p:extLst>
      <p:ext uri="{BB962C8B-B14F-4D97-AF65-F5344CB8AC3E}">
        <p14:creationId xmlns:p14="http://schemas.microsoft.com/office/powerpoint/2010/main" val="366335798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Tree>
    <p:extLst>
      <p:ext uri="{BB962C8B-B14F-4D97-AF65-F5344CB8AC3E}">
        <p14:creationId xmlns:p14="http://schemas.microsoft.com/office/powerpoint/2010/main" val="345492155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Les </a:t>
            </a:r>
            <a:r>
              <a:rPr lang="fr-FR" dirty="0" err="1"/>
              <a:t>Databases</a:t>
            </a:r>
            <a:r>
              <a:rPr lang="fr-FR" dirty="0"/>
              <a:t> orientées Colonnes sont des bases de données hybrides entre les SGBDR et le stockage valeurs-clés. Les valeurs sont stockées dans des groupes de zéro ou plusieurs colonnes, mais ordonnées en colonne (par opposition à rangé en lignes). Les valeurs sont interrogées par correspondance de clefs. </a:t>
            </a:r>
          </a:p>
        </p:txBody>
      </p:sp>
      <p:sp>
        <p:nvSpPr>
          <p:cNvPr id="4" name="Espace réservé de l'en-tête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 name="Espace réservé du numéro de diapositive 4"/>
          <p:cNvSpPr>
            <a:spLocks noGrp="1"/>
          </p:cNvSpPr>
          <p:nvPr>
            <p:ph type="sldNum" sz="quarter"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5A4ED4D-EFD9-46AD-897E-D5BE4B53CB4B}"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31546919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Tree>
    <p:extLst>
      <p:ext uri="{BB962C8B-B14F-4D97-AF65-F5344CB8AC3E}">
        <p14:creationId xmlns:p14="http://schemas.microsoft.com/office/powerpoint/2010/main" val="208221519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Tree>
    <p:extLst>
      <p:ext uri="{BB962C8B-B14F-4D97-AF65-F5344CB8AC3E}">
        <p14:creationId xmlns:p14="http://schemas.microsoft.com/office/powerpoint/2010/main" val="65250422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Tree>
    <p:extLst>
      <p:ext uri="{BB962C8B-B14F-4D97-AF65-F5344CB8AC3E}">
        <p14:creationId xmlns:p14="http://schemas.microsoft.com/office/powerpoint/2010/main" val="217255677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Déployer un cluster </a:t>
            </a:r>
            <a:r>
              <a:rPr lang="fr-FR" dirty="0" err="1"/>
              <a:t>Hadoop</a:t>
            </a:r>
            <a:r>
              <a:rPr lang="fr-FR" dirty="0"/>
              <a:t> à 3 nœuds HDFS sur Oracle Linux en VM</a:t>
            </a:r>
          </a:p>
          <a:p>
            <a:r>
              <a:rPr lang="fr-FR" dirty="0" err="1"/>
              <a:t>Hadoop</a:t>
            </a:r>
            <a:r>
              <a:rPr lang="fr-FR" dirty="0"/>
              <a:t> en bref :</a:t>
            </a:r>
          </a:p>
          <a:p>
            <a:r>
              <a:rPr lang="fr-FR" dirty="0"/>
              <a:t>Apache </a:t>
            </a:r>
            <a:r>
              <a:rPr lang="fr-FR" dirty="0" err="1"/>
              <a:t>Hadoop</a:t>
            </a:r>
            <a:r>
              <a:rPr lang="fr-FR" dirty="0"/>
              <a:t> est une plateforme de traitement de données en parallèle. Son déploiement sur des serveurs assez modestes et sa bonne </a:t>
            </a:r>
            <a:r>
              <a:rPr lang="fr-FR" dirty="0" err="1"/>
              <a:t>scalabilité</a:t>
            </a:r>
            <a:r>
              <a:rPr lang="fr-FR" dirty="0"/>
              <a:t> l’ont popularisé dans le monde du </a:t>
            </a:r>
            <a:r>
              <a:rPr lang="fr-FR" dirty="0" err="1"/>
              <a:t>Big</a:t>
            </a:r>
            <a:r>
              <a:rPr lang="fr-FR" dirty="0"/>
              <a:t> Data. Il est constitué de deux grandes parties : le système de fichiers réparti HDFS, et le mécanisme de réduction de données </a:t>
            </a:r>
            <a:r>
              <a:rPr lang="fr-FR" dirty="0" err="1"/>
              <a:t>Map</a:t>
            </a:r>
            <a:r>
              <a:rPr lang="fr-FR" dirty="0"/>
              <a:t> </a:t>
            </a:r>
            <a:r>
              <a:rPr lang="fr-FR" dirty="0" err="1"/>
              <a:t>Reduce</a:t>
            </a:r>
            <a:r>
              <a:rPr lang="fr-FR" dirty="0"/>
              <a:t>.</a:t>
            </a:r>
          </a:p>
          <a:p>
            <a:r>
              <a:rPr lang="fr-FR" dirty="0"/>
              <a:t>Objectif :</a:t>
            </a:r>
          </a:p>
          <a:p>
            <a:r>
              <a:rPr lang="fr-FR" dirty="0"/>
              <a:t>L’objectif de ce tutoriel est de déployer rapidement un cluster </a:t>
            </a:r>
            <a:r>
              <a:rPr lang="fr-FR" dirty="0" err="1"/>
              <a:t>Hadoop</a:t>
            </a:r>
            <a:r>
              <a:rPr lang="fr-FR" dirty="0"/>
              <a:t> à 3 </a:t>
            </a:r>
            <a:r>
              <a:rPr lang="fr-FR" dirty="0" err="1"/>
              <a:t>noeuds</a:t>
            </a:r>
            <a:r>
              <a:rPr lang="fr-FR" dirty="0"/>
              <a:t> sur des machines virtuelles à l’aide des outils proposés par </a:t>
            </a:r>
            <a:r>
              <a:rPr lang="fr-FR" dirty="0" err="1"/>
              <a:t>Cloudera</a:t>
            </a:r>
            <a:r>
              <a:rPr lang="fr-FR" dirty="0"/>
              <a:t>, principalement en lignes de commande. </a:t>
            </a:r>
            <a:r>
              <a:rPr lang="fr-FR" dirty="0" err="1"/>
              <a:t>Cloudera</a:t>
            </a:r>
            <a:r>
              <a:rPr lang="fr-FR" dirty="0"/>
              <a:t> est le leader des solutions </a:t>
            </a:r>
            <a:r>
              <a:rPr lang="fr-FR" dirty="0" err="1"/>
              <a:t>Big</a:t>
            </a:r>
            <a:r>
              <a:rPr lang="fr-FR" dirty="0"/>
              <a:t> Data, devant </a:t>
            </a:r>
            <a:r>
              <a:rPr lang="fr-FR" dirty="0" err="1"/>
              <a:t>Hortonworks</a:t>
            </a:r>
            <a:r>
              <a:rPr lang="fr-FR" dirty="0"/>
              <a:t> et </a:t>
            </a:r>
            <a:r>
              <a:rPr lang="fr-FR" dirty="0" err="1"/>
              <a:t>MapR</a:t>
            </a:r>
            <a:r>
              <a:rPr lang="fr-FR" dirty="0"/>
              <a:t>. Nous n’aborderons pas le </a:t>
            </a:r>
            <a:r>
              <a:rPr lang="fr-FR" dirty="0" err="1"/>
              <a:t>Map</a:t>
            </a:r>
            <a:r>
              <a:rPr lang="fr-FR" dirty="0"/>
              <a:t> </a:t>
            </a:r>
            <a:r>
              <a:rPr lang="fr-FR" dirty="0" err="1"/>
              <a:t>Reduce</a:t>
            </a:r>
            <a:r>
              <a:rPr lang="fr-FR" dirty="0"/>
              <a:t> dans ce tutoriel.</a:t>
            </a:r>
          </a:p>
          <a:p>
            <a:r>
              <a:rPr lang="fr-FR" dirty="0"/>
              <a:t>Voir les liens : </a:t>
            </a:r>
          </a:p>
          <a:p>
            <a:r>
              <a:rPr lang="fr-FR" sz="1050" dirty="0"/>
              <a:t>    </a:t>
            </a:r>
            <a:r>
              <a:rPr lang="fr-FR" sz="900" dirty="0"/>
              <a:t>https://www.cloudera.com/documentation/enterprise/latest/topics/cdh_ig_cdh5_install_prereq1.html#topic_3</a:t>
            </a:r>
          </a:p>
          <a:p>
            <a:r>
              <a:rPr lang="fr-FR" sz="900" dirty="0"/>
              <a:t>     https://www.cloudera.com/documentation/enterprise/latest/topics/cdh_ig_cdh5_install.html</a:t>
            </a:r>
          </a:p>
          <a:p>
            <a:r>
              <a:rPr lang="fr-FR" sz="900" dirty="0"/>
              <a:t>     </a:t>
            </a:r>
            <a:r>
              <a:rPr lang="fr-FR" sz="900" dirty="0">
                <a:hlinkClick r:id="rId3"/>
              </a:rPr>
              <a:t>https://www.cloudera.com/documentation/enterprise/latest/topics/cdh_ig_cdh5_install.html#topic_4_4_1__p_31</a:t>
            </a:r>
            <a:endParaRPr lang="fr-FR" sz="900" dirty="0"/>
          </a:p>
          <a:p>
            <a:endParaRPr lang="fr-FR" sz="1050" dirty="0"/>
          </a:p>
          <a:p>
            <a:r>
              <a:rPr lang="fr-FR" sz="1050" dirty="0"/>
              <a:t>Également:</a:t>
            </a:r>
          </a:p>
          <a:p>
            <a:r>
              <a:rPr lang="fr-FR" sz="1050" dirty="0"/>
              <a:t>    Installation avec </a:t>
            </a:r>
            <a:r>
              <a:rPr lang="fr-FR" sz="1050" dirty="0" err="1"/>
              <a:t>Cloudera</a:t>
            </a:r>
            <a:r>
              <a:rPr lang="fr-FR" sz="1050" dirty="0"/>
              <a:t> Manager (nécessite + des ressources)</a:t>
            </a:r>
          </a:p>
          <a:p>
            <a:r>
              <a:rPr lang="fr-FR" sz="900" dirty="0"/>
              <a:t>     http://mbaron.developpez.com/tutoriels/bigdata/hadoop/installation-monitoring-performance-multinoeud-avec-cloudera-cdh5/#LV-E-2</a:t>
            </a:r>
            <a:endParaRPr lang="fr-FR" sz="700" dirty="0"/>
          </a:p>
        </p:txBody>
      </p:sp>
    </p:spTree>
    <p:extLst>
      <p:ext uri="{BB962C8B-B14F-4D97-AF65-F5344CB8AC3E}">
        <p14:creationId xmlns:p14="http://schemas.microsoft.com/office/powerpoint/2010/main" val="44547591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Pour effectuer ce tutoriel vous devez préalablement consulter le lien suivant :</a:t>
            </a:r>
          </a:p>
          <a:p>
            <a:r>
              <a:rPr lang="fr-FR" u="sng" dirty="0">
                <a:solidFill>
                  <a:srgbClr val="0033CC"/>
                </a:solidFill>
              </a:rPr>
              <a:t>http://www.cloudera.com/documentation/enterprise/latest/topics/quickstart.html</a:t>
            </a:r>
          </a:p>
          <a:p>
            <a:r>
              <a:rPr lang="fr-FR" dirty="0"/>
              <a:t>1. Vous devez installer une machine virtuelle pré configurée :</a:t>
            </a:r>
          </a:p>
          <a:p>
            <a:r>
              <a:rPr lang="fr-FR" u="sng" dirty="0">
                <a:solidFill>
                  <a:srgbClr val="0033CC"/>
                </a:solidFill>
              </a:rPr>
              <a:t>http://www.cloudera.com/documentation/enterprise/latest/topics/cloudera_quickstart_vm.html#xd_583c10bfdbd326ba-3ca24a24-13d80143249--7f9d</a:t>
            </a:r>
          </a:p>
          <a:p>
            <a:r>
              <a:rPr lang="fr-FR" dirty="0"/>
              <a:t>2. Démarrer le tuto à partir de cette page :</a:t>
            </a:r>
          </a:p>
          <a:p>
            <a:r>
              <a:rPr lang="fr-FR" u="sng" dirty="0">
                <a:solidFill>
                  <a:srgbClr val="0033CC"/>
                </a:solidFill>
              </a:rPr>
              <a:t>http://www.cloudera.com/documentation/other/tutorial/CDH5/topics/Hadoop-Tutorial.html</a:t>
            </a:r>
          </a:p>
          <a:p>
            <a:r>
              <a:rPr lang="fr-FR" dirty="0"/>
              <a:t>Testez les exemple </a:t>
            </a:r>
            <a:r>
              <a:rPr lang="fr-FR" dirty="0" err="1"/>
              <a:t>Wordcount</a:t>
            </a:r>
            <a:r>
              <a:rPr lang="fr-FR" dirty="0"/>
              <a:t> et l’exemple </a:t>
            </a:r>
            <a:r>
              <a:rPr lang="fr-FR" dirty="0" err="1"/>
              <a:t>Map</a:t>
            </a:r>
            <a:r>
              <a:rPr lang="fr-FR" dirty="0"/>
              <a:t> </a:t>
            </a:r>
            <a:r>
              <a:rPr lang="fr-FR" dirty="0" err="1"/>
              <a:t>Reduce</a:t>
            </a:r>
            <a:r>
              <a:rPr lang="fr-FR" dirty="0"/>
              <a:t> </a:t>
            </a:r>
            <a:r>
              <a:rPr lang="en-US" dirty="0"/>
              <a:t>: Sentiment Analysis Using MapReduce Custom Counters</a:t>
            </a:r>
            <a:endParaRPr lang="fr-FR" dirty="0"/>
          </a:p>
          <a:p>
            <a:endParaRPr lang="fr-FR" dirty="0"/>
          </a:p>
          <a:p>
            <a:endParaRPr lang="fr-FR" dirty="0"/>
          </a:p>
        </p:txBody>
      </p:sp>
    </p:spTree>
    <p:extLst>
      <p:ext uri="{BB962C8B-B14F-4D97-AF65-F5344CB8AC3E}">
        <p14:creationId xmlns:p14="http://schemas.microsoft.com/office/powerpoint/2010/main" val="236457882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Expérimentez ensuite les tutoriels disponibles dans la machine virtuelle :</a:t>
            </a:r>
          </a:p>
          <a:p>
            <a:r>
              <a:rPr lang="fr-FR" dirty="0"/>
              <a:t>- Lancer le navigateur de la machine virtuelle pour accéder aux tutoriels.</a:t>
            </a:r>
          </a:p>
          <a:p>
            <a:endParaRPr lang="fr-FR" dirty="0"/>
          </a:p>
          <a:p>
            <a:r>
              <a:rPr lang="fr-FR" dirty="0"/>
              <a:t>- Les comptes utilisateur accessibles dans la machine sont :</a:t>
            </a:r>
          </a:p>
          <a:p>
            <a:r>
              <a:rPr lang="fr-FR" dirty="0"/>
              <a:t>User: </a:t>
            </a:r>
            <a:r>
              <a:rPr lang="fr-FR" dirty="0" err="1"/>
              <a:t>cloudera</a:t>
            </a:r>
            <a:r>
              <a:rPr lang="fr-FR" dirty="0"/>
              <a:t> 			(</a:t>
            </a:r>
            <a:r>
              <a:rPr lang="fr-FR" dirty="0" err="1"/>
              <a:t>clouderq</a:t>
            </a:r>
            <a:r>
              <a:rPr lang="fr-FR" dirty="0"/>
              <a:t> </a:t>
            </a:r>
            <a:r>
              <a:rPr lang="fr-FR" dirty="0">
                <a:sym typeface="Wingdings" panose="05000000000000000000" pitchFamily="2" charset="2"/>
              </a:rPr>
              <a:t> clavier QWERTY</a:t>
            </a:r>
            <a:r>
              <a:rPr lang="fr-FR" dirty="0"/>
              <a:t>)</a:t>
            </a:r>
          </a:p>
          <a:p>
            <a:r>
              <a:rPr lang="fr-FR" dirty="0"/>
              <a:t>Mot de passe : </a:t>
            </a:r>
            <a:r>
              <a:rPr lang="fr-FR" dirty="0" err="1"/>
              <a:t>cloudera</a:t>
            </a:r>
            <a:r>
              <a:rPr lang="fr-FR" dirty="0"/>
              <a:t>  </a:t>
            </a:r>
          </a:p>
          <a:p>
            <a:r>
              <a:rPr lang="fr-FR" dirty="0"/>
              <a:t>User: </a:t>
            </a:r>
            <a:r>
              <a:rPr lang="fr-FR" dirty="0" err="1"/>
              <a:t>root</a:t>
            </a:r>
            <a:endParaRPr lang="fr-FR" dirty="0"/>
          </a:p>
          <a:p>
            <a:r>
              <a:rPr lang="fr-FR" dirty="0"/>
              <a:t>Mot de passe : </a:t>
            </a:r>
            <a:r>
              <a:rPr lang="fr-FR" dirty="0" err="1"/>
              <a:t>cloudera</a:t>
            </a:r>
            <a:endParaRPr lang="fr-FR" dirty="0"/>
          </a:p>
          <a:p>
            <a:endParaRPr lang="fr-FR" dirty="0"/>
          </a:p>
          <a:p>
            <a:r>
              <a:rPr lang="fr-FR" b="1" dirty="0"/>
              <a:t>Attention</a:t>
            </a:r>
            <a:r>
              <a:rPr lang="fr-FR" dirty="0"/>
              <a:t>: le clavier par défaut est QWERTY, vous devez modifier les préférences</a:t>
            </a:r>
          </a:p>
          <a:p>
            <a:endParaRPr lang="fr-FR" dirty="0"/>
          </a:p>
        </p:txBody>
      </p:sp>
    </p:spTree>
    <p:extLst>
      <p:ext uri="{BB962C8B-B14F-4D97-AF65-F5344CB8AC3E}">
        <p14:creationId xmlns:p14="http://schemas.microsoft.com/office/powerpoint/2010/main" val="320104375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Pour ce TP vous avez à expérimenter la mise en œuvre d’une base NOSQL Cassandra. Vous devez dérouler ce tutoriel jusqu’à la partie CSQL avec l’outil CSQLSH.</a:t>
            </a:r>
          </a:p>
          <a:p>
            <a:r>
              <a:rPr lang="fr-FR" dirty="0"/>
              <a:t>Vous pouvez ensuite mettre en place un « cluster » Cassandra sur au moins deux nœuds.</a:t>
            </a:r>
          </a:p>
          <a:p>
            <a:r>
              <a:rPr lang="fr-FR" dirty="0"/>
              <a:t>Liens:</a:t>
            </a:r>
          </a:p>
          <a:p>
            <a:r>
              <a:rPr lang="fr-FR" sz="900" u="sng" dirty="0">
                <a:solidFill>
                  <a:srgbClr val="0033CC"/>
                </a:solidFill>
              </a:rPr>
              <a:t>http://</a:t>
            </a:r>
            <a:r>
              <a:rPr lang="fr-FR" u="sng" dirty="0">
                <a:solidFill>
                  <a:srgbClr val="0033CC"/>
                </a:solidFill>
              </a:rPr>
              <a:t>mbaron.developpez.com/tutoriels/nosql/cassandra/installation-outils-administration</a:t>
            </a:r>
            <a:r>
              <a:rPr lang="fr-FR" sz="900" u="sng" dirty="0">
                <a:solidFill>
                  <a:srgbClr val="0033CC"/>
                </a:solidFill>
              </a:rPr>
              <a:t>/</a:t>
            </a:r>
            <a:endParaRPr lang="fr-FR" dirty="0"/>
          </a:p>
          <a:p>
            <a:r>
              <a:rPr lang="fr-FR" sz="900" u="sng" dirty="0">
                <a:solidFill>
                  <a:srgbClr val="0033CC"/>
                </a:solidFill>
              </a:rPr>
              <a:t>http://docs.datastax.com/en/cassandra/3.x/cassandra/initialize/initSingleDS.html</a:t>
            </a:r>
          </a:p>
          <a:p>
            <a:r>
              <a:rPr lang="fr-FR" sz="900" u="sng" dirty="0">
                <a:solidFill>
                  <a:srgbClr val="0033CC"/>
                </a:solidFill>
              </a:rPr>
              <a:t>http://www.foulquier.info/tutoriaux/mise-en-place-d-un-cluster-cassandra-avec-frontaux-apache-symfony2-et-load-balancer-nginx</a:t>
            </a:r>
          </a:p>
          <a:p>
            <a:r>
              <a:rPr lang="fr-FR" sz="900" u="sng" dirty="0">
                <a:solidFill>
                  <a:srgbClr val="0033CC"/>
                </a:solidFill>
              </a:rPr>
              <a:t>http://www.wikinux.fr/construire_un_cluster_cassandra_avec_plusieurs_instances_sur_le_meme_serveur</a:t>
            </a:r>
          </a:p>
          <a:p>
            <a:endParaRPr lang="fr-FR" dirty="0"/>
          </a:p>
          <a:p>
            <a:endParaRPr lang="fr-FR" dirty="0"/>
          </a:p>
        </p:txBody>
      </p:sp>
    </p:spTree>
    <p:extLst>
      <p:ext uri="{BB962C8B-B14F-4D97-AF65-F5344CB8AC3E}">
        <p14:creationId xmlns:p14="http://schemas.microsoft.com/office/powerpoint/2010/main" val="170756044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Pour ce TP vous avez à expérimenter la mise en œuvre d’une base NOSQL </a:t>
            </a:r>
            <a:r>
              <a:rPr lang="fr-FR" dirty="0" err="1"/>
              <a:t>MongoDB</a:t>
            </a:r>
            <a:r>
              <a:rPr lang="fr-FR" dirty="0"/>
              <a:t>. Vous pouvez ensuite mettre en place un « cluster » sur au moins deux nœuds dans un environnement Linux.</a:t>
            </a:r>
          </a:p>
          <a:p>
            <a:r>
              <a:rPr lang="fr-FR" dirty="0"/>
              <a:t>Liens:</a:t>
            </a:r>
          </a:p>
          <a:p>
            <a:r>
              <a:rPr lang="fr-FR" sz="900" u="sng" dirty="0">
                <a:solidFill>
                  <a:srgbClr val="0033CC"/>
                </a:solidFill>
              </a:rPr>
              <a:t>http://harry-wanki.developpez.com/tutoriels/mongodb/debuter-mongodb-introduction-base-donnees-nosql/</a:t>
            </a:r>
          </a:p>
          <a:p>
            <a:r>
              <a:rPr lang="fr-FR" sz="900" u="sng" dirty="0">
                <a:solidFill>
                  <a:srgbClr val="0033CC"/>
                </a:solidFill>
              </a:rPr>
              <a:t>https://docs.mongodb.com/manual/</a:t>
            </a:r>
          </a:p>
          <a:p>
            <a:r>
              <a:rPr lang="fr-FR" sz="900" u="sng" dirty="0">
                <a:solidFill>
                  <a:srgbClr val="0033CC"/>
                </a:solidFill>
              </a:rPr>
              <a:t>https://www.mongodb.com/download-center?jmp=docs&amp;_ga=1.163095868.1681802222.1470863923#community</a:t>
            </a:r>
          </a:p>
        </p:txBody>
      </p:sp>
    </p:spTree>
    <p:extLst>
      <p:ext uri="{BB962C8B-B14F-4D97-AF65-F5344CB8AC3E}">
        <p14:creationId xmlns:p14="http://schemas.microsoft.com/office/powerpoint/2010/main" val="20209546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400" b="1" dirty="0"/>
              <a:t>Types de données</a:t>
            </a:r>
          </a:p>
          <a:p>
            <a:r>
              <a:rPr lang="fr-FR" sz="1200" dirty="0"/>
              <a:t>Les données peuvent être classés en quatre types :</a:t>
            </a:r>
          </a:p>
          <a:p>
            <a:pPr marL="171450" indent="-171450">
              <a:buFont typeface="Arial" panose="020B0604020202020204" pitchFamily="34" charset="0"/>
              <a:buChar char="•"/>
            </a:pPr>
            <a:r>
              <a:rPr lang="fr-FR" sz="1200" b="1" dirty="0"/>
              <a:t>Données structurées </a:t>
            </a:r>
            <a:r>
              <a:rPr lang="fr-FR" sz="1200" dirty="0"/>
              <a:t>:</a:t>
            </a:r>
          </a:p>
          <a:p>
            <a:r>
              <a:rPr lang="fr-FR" sz="1200" dirty="0"/>
              <a:t>Avoir un modèle prédéfini, qui organise les données sous une forme qui est relativement facile à stocker, traiter, récupérer et gérer</a:t>
            </a:r>
          </a:p>
          <a:p>
            <a:r>
              <a:rPr lang="fr-FR" sz="1200" dirty="0"/>
              <a:t>Par exemple , les données des bases de données relationnelles</a:t>
            </a:r>
          </a:p>
          <a:p>
            <a:pPr marL="171450" indent="-171450">
              <a:buFont typeface="Arial" panose="020B0604020202020204" pitchFamily="34" charset="0"/>
              <a:buChar char="•"/>
            </a:pPr>
            <a:r>
              <a:rPr lang="fr-FR" sz="1200" b="1" dirty="0"/>
              <a:t>Données Non structurées </a:t>
            </a:r>
            <a:r>
              <a:rPr lang="fr-FR" sz="1200" dirty="0"/>
              <a:t>:</a:t>
            </a:r>
          </a:p>
          <a:p>
            <a:r>
              <a:rPr lang="fr-FR" sz="1200" dirty="0"/>
              <a:t>En opposé à des données structurées</a:t>
            </a:r>
          </a:p>
          <a:p>
            <a:r>
              <a:rPr lang="fr-FR" sz="1200" dirty="0"/>
              <a:t>Par exemple, les fichiers binaires plats contenant du texte, vidéo ou audio</a:t>
            </a:r>
          </a:p>
          <a:p>
            <a:r>
              <a:rPr lang="fr-FR" sz="1200" b="1" dirty="0"/>
              <a:t>Remarque</a:t>
            </a:r>
            <a:r>
              <a:rPr lang="fr-FR" sz="1200" dirty="0"/>
              <a:t> : les données ne sont pas totalement dépourvues d'une structure (par exemple, un fichier audio peut encore avoir une structure de codage et des métadonnées qui lui est associée)</a:t>
            </a:r>
          </a:p>
          <a:p>
            <a:pPr marL="171450" indent="-171450">
              <a:buFont typeface="Arial" panose="020B0604020202020204" pitchFamily="34" charset="0"/>
              <a:buChar char="•"/>
            </a:pPr>
            <a:r>
              <a:rPr lang="fr-FR" sz="1200" b="1" dirty="0"/>
              <a:t>Données Dynamiques</a:t>
            </a:r>
            <a:r>
              <a:rPr lang="fr-FR" sz="1200" dirty="0"/>
              <a:t>:</a:t>
            </a:r>
          </a:p>
          <a:p>
            <a:r>
              <a:rPr lang="fr-FR" sz="1200" dirty="0"/>
              <a:t>Les données qui changent assez souvent</a:t>
            </a:r>
          </a:p>
          <a:p>
            <a:r>
              <a:rPr lang="fr-FR" sz="1200" dirty="0"/>
              <a:t>Par exemple, des documents de bureau et les entrées de transaction dans une base de données financières</a:t>
            </a:r>
          </a:p>
          <a:p>
            <a:pPr marL="171450" indent="-171450">
              <a:buFont typeface="Arial" panose="020B0604020202020204" pitchFamily="34" charset="0"/>
              <a:buChar char="•"/>
            </a:pPr>
            <a:r>
              <a:rPr lang="fr-FR" sz="1200" b="1" dirty="0"/>
              <a:t>Données statiques </a:t>
            </a:r>
            <a:r>
              <a:rPr lang="fr-FR" sz="1200" dirty="0"/>
              <a:t>:</a:t>
            </a:r>
          </a:p>
          <a:p>
            <a:r>
              <a:rPr lang="fr-FR" sz="1200" dirty="0"/>
              <a:t>En opposé aux données dynamiques</a:t>
            </a:r>
          </a:p>
          <a:p>
            <a:r>
              <a:rPr lang="fr-FR" sz="1200" dirty="0"/>
              <a:t>Par exemple, les informations d'imagerie médicale de l'IRM ou de </a:t>
            </a:r>
            <a:r>
              <a:rPr lang="fr-FR" sz="1200" dirty="0" err="1"/>
              <a:t>Scaner</a:t>
            </a:r>
            <a:endParaRPr lang="fr-FR" dirty="0"/>
          </a:p>
        </p:txBody>
      </p:sp>
    </p:spTree>
    <p:extLst>
      <p:ext uri="{BB962C8B-B14F-4D97-AF65-F5344CB8AC3E}">
        <p14:creationId xmlns:p14="http://schemas.microsoft.com/office/powerpoint/2010/main" val="419035244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Ce TP consiste à expérimenter la technologie Oracle </a:t>
            </a:r>
            <a:r>
              <a:rPr lang="fr-FR" dirty="0" err="1"/>
              <a:t>Big</a:t>
            </a:r>
            <a:r>
              <a:rPr lang="fr-FR" dirty="0"/>
              <a:t> Data au travers d’une machine virtuelle pré configurée. Après avoir installé la machine virtuelle « </a:t>
            </a:r>
            <a:r>
              <a:rPr lang="fr-FR" dirty="0" err="1"/>
              <a:t>Big</a:t>
            </a:r>
            <a:r>
              <a:rPr lang="fr-FR" dirty="0"/>
              <a:t> Data Light », vous </a:t>
            </a:r>
            <a:r>
              <a:rPr lang="fr-FR" dirty="0" err="1"/>
              <a:t>pourez</a:t>
            </a:r>
            <a:r>
              <a:rPr lang="fr-FR" dirty="0"/>
              <a:t> dérouler les différents ateliers (</a:t>
            </a:r>
            <a:r>
              <a:rPr lang="fr-FR" b="1" dirty="0"/>
              <a:t>Hands-on </a:t>
            </a:r>
            <a:r>
              <a:rPr lang="fr-FR" b="1" dirty="0" err="1"/>
              <a:t>Labs</a:t>
            </a:r>
            <a:r>
              <a:rPr lang="fr-FR" dirty="0"/>
              <a:t>) présentés sur la page :</a:t>
            </a:r>
          </a:p>
          <a:p>
            <a:r>
              <a:rPr lang="fr-FR" u="sng" dirty="0">
                <a:solidFill>
                  <a:srgbClr val="0033CC"/>
                </a:solidFill>
              </a:rPr>
              <a:t>http://www.oracle.com/technetwork/database/bigdata-appliance/oracle-bigdatalite-2104726.html</a:t>
            </a:r>
            <a:r>
              <a:rPr lang="fr-FR" dirty="0"/>
              <a:t> </a:t>
            </a:r>
          </a:p>
          <a:p>
            <a:r>
              <a:rPr lang="fr-FR" dirty="0"/>
              <a:t>Notamment parmi les plus intéressants:</a:t>
            </a:r>
          </a:p>
          <a:p>
            <a:pPr marL="171450" indent="-171450">
              <a:buFontTx/>
              <a:buChar char="-"/>
            </a:pPr>
            <a:r>
              <a:rPr lang="en-US" dirty="0"/>
              <a:t>Analyze All Your Data with Oracle Big Data SQL</a:t>
            </a:r>
          </a:p>
          <a:p>
            <a:pPr marL="171450" indent="-171450">
              <a:buFontTx/>
              <a:buChar char="-"/>
            </a:pPr>
            <a:r>
              <a:rPr lang="fr-FR" dirty="0"/>
              <a:t>Oracle </a:t>
            </a:r>
            <a:r>
              <a:rPr lang="fr-FR" dirty="0" err="1"/>
              <a:t>NoSQL</a:t>
            </a:r>
            <a:r>
              <a:rPr lang="fr-FR" dirty="0"/>
              <a:t> </a:t>
            </a:r>
            <a:r>
              <a:rPr lang="fr-FR" dirty="0" err="1"/>
              <a:t>Database</a:t>
            </a:r>
            <a:r>
              <a:rPr lang="fr-FR" dirty="0"/>
              <a:t> - Installation/cluster </a:t>
            </a:r>
            <a:r>
              <a:rPr lang="fr-FR" dirty="0" err="1"/>
              <a:t>topology</a:t>
            </a:r>
            <a:r>
              <a:rPr lang="fr-FR" dirty="0"/>
              <a:t> </a:t>
            </a:r>
            <a:r>
              <a:rPr lang="fr-FR" dirty="0" err="1"/>
              <a:t>deployment</a:t>
            </a:r>
            <a:r>
              <a:rPr lang="fr-FR" dirty="0"/>
              <a:t> (</a:t>
            </a:r>
            <a:r>
              <a:rPr lang="fr-FR" dirty="0" err="1"/>
              <a:t>pdf</a:t>
            </a:r>
            <a:r>
              <a:rPr lang="fr-FR" dirty="0"/>
              <a:t> | scripts)</a:t>
            </a:r>
          </a:p>
          <a:p>
            <a:pPr marL="171450" indent="-171450">
              <a:buFontTx/>
              <a:buChar char="-"/>
            </a:pPr>
            <a:r>
              <a:rPr lang="fr-FR" dirty="0" err="1"/>
              <a:t>Using</a:t>
            </a:r>
            <a:r>
              <a:rPr lang="fr-FR" dirty="0"/>
              <a:t> SQL Pattern </a:t>
            </a:r>
            <a:r>
              <a:rPr lang="fr-FR" dirty="0" err="1"/>
              <a:t>Matching</a:t>
            </a:r>
            <a:endParaRPr lang="fr-FR" dirty="0"/>
          </a:p>
          <a:p>
            <a:pPr marL="171450" indent="-171450">
              <a:buFontTx/>
              <a:buChar char="-"/>
            </a:pPr>
            <a:r>
              <a:rPr lang="fr-FR" dirty="0"/>
              <a:t>Oracle R Enterprise v 1.4 - Tutorial </a:t>
            </a:r>
            <a:r>
              <a:rPr lang="fr-FR" dirty="0" err="1"/>
              <a:t>Series</a:t>
            </a:r>
            <a:endParaRPr lang="fr-FR" dirty="0"/>
          </a:p>
          <a:p>
            <a:r>
              <a:rPr lang="fr-FR" dirty="0"/>
              <a:t>Attention: la machine virtuelle est assez volumineuse et nécessite des ressources machines  relativement importantes: 5 Go de mémoire pour la VM et 80 Go d’espace disque..</a:t>
            </a:r>
          </a:p>
        </p:txBody>
      </p:sp>
    </p:spTree>
    <p:extLst>
      <p:ext uri="{BB962C8B-B14F-4D97-AF65-F5344CB8AC3E}">
        <p14:creationId xmlns:p14="http://schemas.microsoft.com/office/powerpoint/2010/main" val="23467665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200" dirty="0"/>
              <a:t>La segmentation des données dans l'un des 4 quadrants ci-dessus peuvent aider dans la conception et le développement d'une solution pertinentes de stockage.</a:t>
            </a:r>
          </a:p>
          <a:p>
            <a:r>
              <a:rPr lang="fr-FR" sz="1200" dirty="0"/>
              <a:t>Les bases de données relationnelles sont généralement utilisées pour les données structurées.</a:t>
            </a:r>
          </a:p>
          <a:p>
            <a:r>
              <a:rPr lang="fr-FR" sz="1200" dirty="0"/>
              <a:t>Les systèmes de fichiers et/ou les bases de données </a:t>
            </a:r>
            <a:r>
              <a:rPr lang="fr-FR" sz="1200" b="1" dirty="0" err="1"/>
              <a:t>NoSQL</a:t>
            </a:r>
            <a:r>
              <a:rPr lang="fr-FR" sz="1200" dirty="0"/>
              <a:t> peuvent être utilisés pour des données (statiques) non structurées</a:t>
            </a:r>
          </a:p>
        </p:txBody>
      </p:sp>
    </p:spTree>
    <p:extLst>
      <p:ext uri="{BB962C8B-B14F-4D97-AF65-F5344CB8AC3E}">
        <p14:creationId xmlns:p14="http://schemas.microsoft.com/office/powerpoint/2010/main" val="25708941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200" dirty="0"/>
              <a:t>Les SGBDR Traditionnels peuvent évoluer et être soit mis à l'échelle :</a:t>
            </a:r>
          </a:p>
          <a:p>
            <a:pPr marL="171450" indent="-171450">
              <a:buFont typeface="Arial" panose="020B0604020202020204" pitchFamily="34" charset="0"/>
              <a:buChar char="•"/>
            </a:pPr>
            <a:r>
              <a:rPr lang="fr-FR" sz="1200" b="1" dirty="0"/>
              <a:t>Verticalement</a:t>
            </a:r>
            <a:r>
              <a:rPr lang="fr-FR" sz="1200" dirty="0"/>
              <a:t> (ou Up )</a:t>
            </a:r>
          </a:p>
          <a:p>
            <a:r>
              <a:rPr lang="fr-FR" sz="1200" dirty="0"/>
              <a:t>Peut être atteint par des mises à niveau du matériel (par exemple, processeur plus rapide, plus de mémoire RAM, ou plus de disque dur)</a:t>
            </a:r>
          </a:p>
          <a:p>
            <a:r>
              <a:rPr lang="fr-FR" sz="1200" dirty="0"/>
              <a:t>Limité par la quantité de CPU, de RAM et de disque qui peuvent être configurés sur une seule machine</a:t>
            </a:r>
          </a:p>
          <a:p>
            <a:pPr marL="171450" indent="-171450">
              <a:buFont typeface="Arial" panose="020B0604020202020204" pitchFamily="34" charset="0"/>
              <a:buChar char="•"/>
            </a:pPr>
            <a:r>
              <a:rPr lang="fr-FR" sz="1200" b="1" dirty="0"/>
              <a:t>Horizontalement</a:t>
            </a:r>
            <a:r>
              <a:rPr lang="fr-FR" sz="1200" dirty="0"/>
              <a:t> (ou Out)</a:t>
            </a:r>
          </a:p>
          <a:p>
            <a:r>
              <a:rPr lang="fr-FR" sz="1200" dirty="0"/>
              <a:t>Peut être atteint par l'ajout de machines</a:t>
            </a:r>
          </a:p>
          <a:p>
            <a:r>
              <a:rPr lang="fr-FR" sz="1200" dirty="0"/>
              <a:t>Nécessite le « </a:t>
            </a:r>
            <a:r>
              <a:rPr lang="fr-FR" sz="1200" dirty="0" err="1"/>
              <a:t>sharding</a:t>
            </a:r>
            <a:r>
              <a:rPr lang="fr-FR" sz="1200" dirty="0"/>
              <a:t> » (partage) de base de données et probablement de la réplication.</a:t>
            </a:r>
          </a:p>
          <a:p>
            <a:r>
              <a:rPr lang="fr-FR" sz="1200" dirty="0"/>
              <a:t>Limité par le rapport Lecture/écriture et par la latence de communication réseau</a:t>
            </a:r>
          </a:p>
        </p:txBody>
      </p:sp>
    </p:spTree>
    <p:extLst>
      <p:ext uri="{BB962C8B-B14F-4D97-AF65-F5344CB8AC3E}">
        <p14:creationId xmlns:p14="http://schemas.microsoft.com/office/powerpoint/2010/main" val="1399982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200" dirty="0"/>
              <a:t>Les données sont généralement fragmentées (</a:t>
            </a:r>
            <a:r>
              <a:rPr lang="fr-FR" sz="1200" dirty="0" err="1"/>
              <a:t>striped</a:t>
            </a:r>
            <a:r>
              <a:rPr lang="fr-FR" sz="1200" dirty="0"/>
              <a:t>) pour permettre des accès concurrents et/ou en parallèles</a:t>
            </a:r>
          </a:p>
        </p:txBody>
      </p:sp>
    </p:spTree>
    <p:extLst>
      <p:ext uri="{BB962C8B-B14F-4D97-AF65-F5344CB8AC3E}">
        <p14:creationId xmlns:p14="http://schemas.microsoft.com/office/powerpoint/2010/main" val="22430370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cSld name="Chapter [theory]">
    <p:bg>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6" name="Rectangle 2"/>
          <p:cNvSpPr txBox="1">
            <a:spLocks noChangeArrowheads="1"/>
          </p:cNvSpPr>
          <p:nvPr/>
        </p:nvSpPr>
        <p:spPr bwMode="auto">
          <a:xfrm>
            <a:off x="-108520" y="6272401"/>
            <a:ext cx="9252520" cy="756999"/>
          </a:xfrm>
          <a:prstGeom prst="rect">
            <a:avLst/>
          </a:prstGeom>
          <a:solidFill>
            <a:srgbClr val="FF0000">
              <a:alpha val="72156"/>
            </a:srgbClr>
          </a:solidFill>
          <a:ln w="12700">
            <a:solidFill>
              <a:schemeClr val="tx1"/>
            </a:solidFill>
            <a:miter lim="800000"/>
            <a:headEnd/>
            <a:tailEnd/>
          </a:ln>
          <a:effectLst>
            <a:outerShdw dist="107763" dir="2700000" algn="ctr" rotWithShape="0">
              <a:schemeClr val="tx1"/>
            </a:outerShdw>
          </a:effectLst>
        </p:spPr>
        <p:txBody>
          <a:bodyPr lIns="90488" tIns="44450" rIns="90488" bIns="44450" anchor="ctr"/>
          <a:lstStyle/>
          <a:p>
            <a:pPr algn="ctr">
              <a:spcBef>
                <a:spcPct val="0"/>
              </a:spcBef>
              <a:buFontTx/>
              <a:buNone/>
              <a:defRPr/>
            </a:pPr>
            <a:endParaRPr lang="fr-FR" sz="2800" kern="0" dirty="0">
              <a:solidFill>
                <a:schemeClr val="tx2"/>
              </a:solidFill>
              <a:latin typeface="+mj-lt"/>
              <a:ea typeface="+mj-ea"/>
              <a:cs typeface="+mj-cs"/>
            </a:endParaRPr>
          </a:p>
        </p:txBody>
      </p:sp>
      <p:sp>
        <p:nvSpPr>
          <p:cNvPr id="12" name="Rectangle 3"/>
          <p:cNvSpPr>
            <a:spLocks noGrp="1" noChangeArrowheads="1"/>
          </p:cNvSpPr>
          <p:nvPr>
            <p:ph type="ctrTitle" hasCustomPrompt="1"/>
          </p:nvPr>
        </p:nvSpPr>
        <p:spPr>
          <a:xfrm>
            <a:off x="-22756" y="-46038"/>
            <a:ext cx="9166755" cy="900000"/>
          </a:xfrm>
          <a:prstGeom prst="rect">
            <a:avLst/>
          </a:prstGeom>
          <a:solidFill>
            <a:srgbClr val="FF0000"/>
          </a:solidFill>
          <a:ln>
            <a:solidFill>
              <a:schemeClr val="tx1"/>
            </a:solidFill>
          </a:ln>
        </p:spPr>
        <p:txBody>
          <a:bodyPr wrap="none" lIns="90488" tIns="43200" rIns="90488" bIns="44450" anchor="ctr" anchorCtr="0">
            <a:normAutofit/>
          </a:bodyPr>
          <a:lstStyle>
            <a:lvl1pPr>
              <a:defRPr sz="3200" b="1" i="0" baseline="0">
                <a:solidFill>
                  <a:schemeClr val="bg1"/>
                </a:solidFill>
                <a:latin typeface="Arial Black" panose="020B0A04020102020204" pitchFamily="34" charset="0"/>
              </a:defRPr>
            </a:lvl1pPr>
          </a:lstStyle>
          <a:p>
            <a:pPr>
              <a:defRPr/>
            </a:pPr>
            <a:r>
              <a:rPr lang="fr-FR" altLang="fr-FR" dirty="0"/>
              <a:t>0 – </a:t>
            </a:r>
            <a:r>
              <a:rPr lang="fr-FR" dirty="0"/>
              <a:t>Titre du chapitre [Théorie]</a:t>
            </a:r>
            <a:endParaRPr lang="fr-FR" altLang="fr-FR" dirty="0"/>
          </a:p>
        </p:txBody>
      </p:sp>
    </p:spTree>
    <p:extLst>
      <p:ext uri="{BB962C8B-B14F-4D97-AF65-F5344CB8AC3E}">
        <p14:creationId xmlns:p14="http://schemas.microsoft.com/office/powerpoint/2010/main" val="16191262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isposition personnalisée">
    <p:spTree>
      <p:nvGrpSpPr>
        <p:cNvPr id="1" name=""/>
        <p:cNvGrpSpPr/>
        <p:nvPr/>
      </p:nvGrpSpPr>
      <p:grpSpPr>
        <a:xfrm>
          <a:off x="0" y="0"/>
          <a:ext cx="0" cy="0"/>
          <a:chOff x="0" y="0"/>
          <a:chExt cx="0" cy="0"/>
        </a:xfrm>
      </p:grpSpPr>
      <p:sp>
        <p:nvSpPr>
          <p:cNvPr id="2" name="Titre 1"/>
          <p:cNvSpPr>
            <a:spLocks noGrp="1"/>
          </p:cNvSpPr>
          <p:nvPr>
            <p:ph type="title"/>
          </p:nvPr>
        </p:nvSpPr>
        <p:spPr>
          <a:xfrm>
            <a:off x="628650" y="365125"/>
            <a:ext cx="7886700" cy="1325563"/>
          </a:xfrm>
          <a:prstGeom prst="rect">
            <a:avLst/>
          </a:prstGeom>
        </p:spPr>
        <p:txBody>
          <a:bodyPr/>
          <a:lstStyle/>
          <a:p>
            <a:r>
              <a:rPr lang="fr-FR"/>
              <a:t>Modifiez le style du titre</a:t>
            </a:r>
          </a:p>
        </p:txBody>
      </p:sp>
      <p:pic>
        <p:nvPicPr>
          <p:cNvPr id="3" name="Picture 14" descr="Afficher l'image d'origine"/>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23528" y="1268760"/>
            <a:ext cx="8496944" cy="40471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86825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Basic slide [theory]">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0" y="0"/>
            <a:ext cx="9144000" cy="900000"/>
          </a:xfrm>
          <a:prstGeom prst="rect">
            <a:avLst/>
          </a:prstGeom>
          <a:solidFill>
            <a:srgbClr val="FF0000"/>
          </a:solidFill>
          <a:ln>
            <a:solidFill>
              <a:schemeClr val="tx1"/>
            </a:solidFill>
          </a:ln>
          <a:effectLst>
            <a:outerShdw blurRad="50800" dist="38100" dir="2700000" algn="tl" rotWithShape="0">
              <a:prstClr val="black">
                <a:alpha val="40000"/>
              </a:prstClr>
            </a:outerShdw>
          </a:effectLst>
        </p:spPr>
        <p:txBody>
          <a:bodyPr wrap="square" tIns="43200" bIns="43200" anchor="ctr" anchorCtr="0">
            <a:normAutofit/>
          </a:bodyPr>
          <a:lstStyle>
            <a:lvl1pPr>
              <a:defRPr sz="2800" baseline="0">
                <a:solidFill>
                  <a:schemeClr val="bg1"/>
                </a:solidFill>
                <a:latin typeface="Arial Black" panose="020B0A04020102020204" pitchFamily="34" charset="0"/>
              </a:defRPr>
            </a:lvl1pPr>
          </a:lstStyle>
          <a:p>
            <a:r>
              <a:rPr lang="fr-FR" dirty="0"/>
              <a:t>Titre de la diapositive [Théorie]</a:t>
            </a:r>
          </a:p>
        </p:txBody>
      </p:sp>
      <p:sp>
        <p:nvSpPr>
          <p:cNvPr id="7" name="Espace réservé du texte 6"/>
          <p:cNvSpPr>
            <a:spLocks noGrp="1"/>
          </p:cNvSpPr>
          <p:nvPr>
            <p:ph type="body" sz="quarter" idx="10"/>
          </p:nvPr>
        </p:nvSpPr>
        <p:spPr>
          <a:xfrm>
            <a:off x="468313" y="1268413"/>
            <a:ext cx="8213725" cy="5113337"/>
          </a:xfrm>
          <a:prstGeom prst="rect">
            <a:avLst/>
          </a:prstGeom>
        </p:spPr>
        <p:txBody>
          <a:bodyPr/>
          <a:lstStyle>
            <a:lvl1pPr marL="342900" indent="-342900">
              <a:buFont typeface="Wingdings" panose="05000000000000000000" pitchFamily="2" charset="2"/>
              <a:buChar char="§"/>
              <a:defRPr sz="2000" b="1">
                <a:latin typeface="Tahoma" panose="020B0604030504040204" pitchFamily="34" charset="0"/>
                <a:ea typeface="Tahoma" panose="020B0604030504040204" pitchFamily="34" charset="0"/>
                <a:cs typeface="Tahoma" panose="020B0604030504040204" pitchFamily="34" charset="0"/>
              </a:defRPr>
            </a:lvl1pPr>
            <a:lvl2pPr marL="742950" indent="-285750">
              <a:buClr>
                <a:srgbClr val="FF0000"/>
              </a:buClr>
              <a:buFont typeface="Courier New" panose="02070309020205020404" pitchFamily="49" charset="0"/>
              <a:buChar char="o"/>
              <a:defRPr sz="2000">
                <a:latin typeface="Tahoma" panose="020B0604030504040204" pitchFamily="34" charset="0"/>
                <a:ea typeface="Tahoma" panose="020B0604030504040204" pitchFamily="34" charset="0"/>
                <a:cs typeface="Tahoma" panose="020B0604030504040204" pitchFamily="34" charset="0"/>
              </a:defRPr>
            </a:lvl2pPr>
            <a:lvl3pPr marL="1143000" indent="-228600">
              <a:buClr>
                <a:srgbClr val="FF0000"/>
              </a:buClr>
              <a:buFont typeface="Arial" panose="020B0604020202020204" pitchFamily="34" charset="0"/>
              <a:buChar char="•"/>
              <a:defRPr sz="1800">
                <a:latin typeface="Tahoma" panose="020B0604030504040204" pitchFamily="34" charset="0"/>
                <a:ea typeface="Tahoma" panose="020B0604030504040204" pitchFamily="34" charset="0"/>
                <a:cs typeface="Tahoma" panose="020B0604030504040204" pitchFamily="34" charset="0"/>
              </a:defRPr>
            </a:lvl3pPr>
            <a:lvl4pPr marL="1600200" indent="-228600">
              <a:buClr>
                <a:srgbClr val="FF0000"/>
              </a:buClr>
              <a:buFont typeface="Tahoma" panose="020B0604030504040204" pitchFamily="34" charset="0"/>
              <a:buChar char="‒"/>
              <a:defRPr baseline="0"/>
            </a:lvl4pPr>
          </a:lstStyle>
          <a:p>
            <a:pPr lvl="0"/>
            <a:r>
              <a:rPr lang="fr-FR"/>
              <a:t>Modifiez les styles du texte du masque</a:t>
            </a:r>
          </a:p>
          <a:p>
            <a:pPr lvl="1"/>
            <a:r>
              <a:rPr lang="fr-FR"/>
              <a:t>Deuxième niveau</a:t>
            </a:r>
          </a:p>
          <a:p>
            <a:pPr lvl="2"/>
            <a:r>
              <a:rPr lang="fr-FR"/>
              <a:t>Troisième niveau</a:t>
            </a:r>
          </a:p>
          <a:p>
            <a:pPr lvl="3"/>
            <a:r>
              <a:rPr lang="fr-FR"/>
              <a:t>Quatrième niveau</a:t>
            </a:r>
          </a:p>
        </p:txBody>
      </p:sp>
    </p:spTree>
    <p:extLst>
      <p:ext uri="{BB962C8B-B14F-4D97-AF65-F5344CB8AC3E}">
        <p14:creationId xmlns:p14="http://schemas.microsoft.com/office/powerpoint/2010/main" val="337452506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Basic slide [practice]">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0" y="0"/>
            <a:ext cx="9144000" cy="900000"/>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square" tIns="43200" bIns="43200" anchor="ctr" anchorCtr="0">
            <a:normAutofit/>
          </a:bodyPr>
          <a:lstStyle>
            <a:lvl1pPr>
              <a:defRPr sz="2800" baseline="0">
                <a:solidFill>
                  <a:srgbClr val="FF0000"/>
                </a:solidFill>
                <a:latin typeface="Arial Black" panose="020B0A04020102020204" pitchFamily="34" charset="0"/>
              </a:defRPr>
            </a:lvl1pPr>
          </a:lstStyle>
          <a:p>
            <a:r>
              <a:rPr lang="fr-FR" dirty="0"/>
              <a:t>Titre de la diapositive [Pratique]</a:t>
            </a:r>
          </a:p>
        </p:txBody>
      </p:sp>
      <p:sp>
        <p:nvSpPr>
          <p:cNvPr id="7" name="Espace réservé du texte 6"/>
          <p:cNvSpPr>
            <a:spLocks noGrp="1"/>
          </p:cNvSpPr>
          <p:nvPr>
            <p:ph type="body" sz="quarter" idx="10"/>
          </p:nvPr>
        </p:nvSpPr>
        <p:spPr>
          <a:xfrm>
            <a:off x="468313" y="1268413"/>
            <a:ext cx="8213725" cy="5113337"/>
          </a:xfrm>
          <a:prstGeom prst="rect">
            <a:avLst/>
          </a:prstGeom>
        </p:spPr>
        <p:txBody>
          <a:bodyPr/>
          <a:lstStyle>
            <a:lvl1pPr marL="342900" indent="-342900">
              <a:buFont typeface="Wingdings" panose="05000000000000000000" pitchFamily="2" charset="2"/>
              <a:buChar char="§"/>
              <a:defRPr sz="2000" b="1">
                <a:latin typeface="Tahoma" panose="020B0604030504040204" pitchFamily="34" charset="0"/>
                <a:ea typeface="Tahoma" panose="020B0604030504040204" pitchFamily="34" charset="0"/>
                <a:cs typeface="Tahoma" panose="020B0604030504040204" pitchFamily="34" charset="0"/>
              </a:defRPr>
            </a:lvl1pPr>
            <a:lvl2pPr marL="742950" indent="-285750">
              <a:buClr>
                <a:srgbClr val="FF0000"/>
              </a:buClr>
              <a:buFont typeface="Courier New" panose="02070309020205020404" pitchFamily="49" charset="0"/>
              <a:buChar char="o"/>
              <a:defRPr sz="2000">
                <a:latin typeface="Tahoma" panose="020B0604030504040204" pitchFamily="34" charset="0"/>
                <a:ea typeface="Tahoma" panose="020B0604030504040204" pitchFamily="34" charset="0"/>
                <a:cs typeface="Tahoma" panose="020B0604030504040204" pitchFamily="34" charset="0"/>
              </a:defRPr>
            </a:lvl2pPr>
            <a:lvl3pPr marL="1143000" indent="-228600">
              <a:buClr>
                <a:srgbClr val="FF0000"/>
              </a:buClr>
              <a:buFont typeface="Arial" panose="020B0604020202020204" pitchFamily="34" charset="0"/>
              <a:buChar char="•"/>
              <a:defRPr sz="1800">
                <a:latin typeface="Tahoma" panose="020B0604030504040204" pitchFamily="34" charset="0"/>
                <a:ea typeface="Tahoma" panose="020B0604030504040204" pitchFamily="34" charset="0"/>
                <a:cs typeface="Tahoma" panose="020B0604030504040204" pitchFamily="34" charset="0"/>
              </a:defRPr>
            </a:lvl3pPr>
            <a:lvl4pPr marL="1600200" indent="-228600">
              <a:buClr>
                <a:srgbClr val="FF0000"/>
              </a:buClr>
              <a:buFont typeface="Tahoma" panose="020B0604030504040204" pitchFamily="34" charset="0"/>
              <a:buChar char="‒"/>
              <a:defRPr/>
            </a:lvl4pPr>
          </a:lstStyle>
          <a:p>
            <a:pPr lvl="0"/>
            <a:r>
              <a:rPr lang="fr-FR"/>
              <a:t>Modifiez les styles du texte du masque</a:t>
            </a:r>
          </a:p>
          <a:p>
            <a:pPr lvl="1"/>
            <a:r>
              <a:rPr lang="fr-FR"/>
              <a:t>Deuxième niveau</a:t>
            </a:r>
          </a:p>
          <a:p>
            <a:pPr lvl="2"/>
            <a:r>
              <a:rPr lang="fr-FR"/>
              <a:t>Troisième niveau</a:t>
            </a:r>
          </a:p>
          <a:p>
            <a:pPr lvl="3"/>
            <a:r>
              <a:rPr lang="fr-FR"/>
              <a:t>Quatrième niveau</a:t>
            </a:r>
          </a:p>
        </p:txBody>
      </p:sp>
    </p:spTree>
    <p:extLst>
      <p:ext uri="{BB962C8B-B14F-4D97-AF65-F5344CB8AC3E}">
        <p14:creationId xmlns:p14="http://schemas.microsoft.com/office/powerpoint/2010/main" val="189402025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Basic slide (img) [practice]">
    <p:spTree>
      <p:nvGrpSpPr>
        <p:cNvPr id="1" name=""/>
        <p:cNvGrpSpPr/>
        <p:nvPr/>
      </p:nvGrpSpPr>
      <p:grpSpPr>
        <a:xfrm>
          <a:off x="0" y="0"/>
          <a:ext cx="0" cy="0"/>
          <a:chOff x="0" y="0"/>
          <a:chExt cx="0" cy="0"/>
        </a:xfrm>
      </p:grpSpPr>
      <p:sp>
        <p:nvSpPr>
          <p:cNvPr id="4" name="Espace réservé pour une image  3"/>
          <p:cNvSpPr>
            <a:spLocks noGrp="1"/>
          </p:cNvSpPr>
          <p:nvPr>
            <p:ph type="pic" sz="quarter" idx="12"/>
          </p:nvPr>
        </p:nvSpPr>
        <p:spPr>
          <a:xfrm>
            <a:off x="468313" y="1268413"/>
            <a:ext cx="8207375" cy="5113337"/>
          </a:xfrm>
          <a:prstGeom prst="rect">
            <a:avLst/>
          </a:prstGeom>
        </p:spPr>
        <p:txBody>
          <a:bodyPr/>
          <a:lstStyle/>
          <a:p>
            <a:r>
              <a:rPr lang="fr-FR"/>
              <a:t>Cliquez sur l'icône pour ajouter une image</a:t>
            </a:r>
          </a:p>
        </p:txBody>
      </p:sp>
      <p:sp>
        <p:nvSpPr>
          <p:cNvPr id="2" name="Titre 1"/>
          <p:cNvSpPr>
            <a:spLocks noGrp="1"/>
          </p:cNvSpPr>
          <p:nvPr>
            <p:ph type="title" hasCustomPrompt="1"/>
          </p:nvPr>
        </p:nvSpPr>
        <p:spPr>
          <a:xfrm>
            <a:off x="0" y="0"/>
            <a:ext cx="9144000" cy="900000"/>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square" tIns="43200" bIns="43200" anchor="ctr" anchorCtr="0">
            <a:normAutofit/>
          </a:bodyPr>
          <a:lstStyle>
            <a:lvl1pPr>
              <a:defRPr sz="2800" baseline="0">
                <a:solidFill>
                  <a:srgbClr val="FF0000"/>
                </a:solidFill>
                <a:latin typeface="Arial Black" panose="020B0A04020102020204" pitchFamily="34" charset="0"/>
              </a:defRPr>
            </a:lvl1pPr>
          </a:lstStyle>
          <a:p>
            <a:r>
              <a:rPr lang="fr-FR" dirty="0"/>
              <a:t>Titre de la diapositive [Pratique]</a:t>
            </a:r>
          </a:p>
        </p:txBody>
      </p:sp>
    </p:spTree>
    <p:extLst>
      <p:ext uri="{BB962C8B-B14F-4D97-AF65-F5344CB8AC3E}">
        <p14:creationId xmlns:p14="http://schemas.microsoft.com/office/powerpoint/2010/main" val="31355632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Neutral">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573113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B9CFE0C-32D0-48F6-B754-86DDD932679A}" type="datetime1">
              <a:rPr lang="en-US" smtClean="0"/>
              <a:pPr/>
              <a:t>11/16/2016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FCA4BC5-AE2A-401E-9EDD-DF8812A14A6A}" type="slidenum">
              <a:rPr lang="en-US" smtClean="0"/>
              <a:pPr/>
              <a:t>‹N°›</a:t>
            </a:fld>
            <a:endParaRPr lang="en-US"/>
          </a:p>
        </p:txBody>
      </p:sp>
    </p:spTree>
    <p:extLst>
      <p:ext uri="{BB962C8B-B14F-4D97-AF65-F5344CB8AC3E}">
        <p14:creationId xmlns:p14="http://schemas.microsoft.com/office/powerpoint/2010/main" val="258864809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509B007E-8C7F-4E2E-BC7B-2A3A1679722A}" type="datetime1">
              <a:rPr lang="en-US" smtClean="0"/>
              <a:pPr/>
              <a:t>11/16/2016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FCA4BC5-AE2A-401E-9EDD-DF8812A14A6A}" type="slidenum">
              <a:rPr lang="en-US" smtClean="0"/>
              <a:pPr/>
              <a:t>‹N°›</a:t>
            </a:fld>
            <a:endParaRPr lang="en-US"/>
          </a:p>
        </p:txBody>
      </p:sp>
    </p:spTree>
    <p:extLst>
      <p:ext uri="{BB962C8B-B14F-4D97-AF65-F5344CB8AC3E}">
        <p14:creationId xmlns:p14="http://schemas.microsoft.com/office/powerpoint/2010/main" val="106443238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509B007E-8C7F-4E2E-BC7B-2A3A1679722A}" type="datetime1">
              <a:rPr lang="en-US" smtClean="0"/>
              <a:pPr/>
              <a:t>11/16/2016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FCA4BC5-AE2A-401E-9EDD-DF8812A14A6A}" type="slidenum">
              <a:rPr lang="en-US" smtClean="0"/>
              <a:pPr/>
              <a:t>‹N°›</a:t>
            </a:fld>
            <a:endParaRPr lang="en-US"/>
          </a:p>
        </p:txBody>
      </p:sp>
    </p:spTree>
    <p:extLst>
      <p:ext uri="{BB962C8B-B14F-4D97-AF65-F5344CB8AC3E}">
        <p14:creationId xmlns:p14="http://schemas.microsoft.com/office/powerpoint/2010/main" val="127926134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B9CFE0C-32D0-48F6-B754-86DDD932679A}" type="datetime1">
              <a:rPr lang="en-US" smtClean="0"/>
              <a:pPr/>
              <a:t>11/16/2016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FCA4BC5-AE2A-401E-9EDD-DF8812A14A6A}" type="slidenum">
              <a:rPr lang="en-US" smtClean="0"/>
              <a:pPr/>
              <a:t>‹N°›</a:t>
            </a:fld>
            <a:endParaRPr lang="en-US"/>
          </a:p>
        </p:txBody>
      </p:sp>
    </p:spTree>
    <p:extLst>
      <p:ext uri="{BB962C8B-B14F-4D97-AF65-F5344CB8AC3E}">
        <p14:creationId xmlns:p14="http://schemas.microsoft.com/office/powerpoint/2010/main" val="148427151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F65F951-6F0A-4BC8-8E78-042EB20EDAB0}" type="datetime1">
              <a:rPr lang="en-US" smtClean="0"/>
              <a:pPr/>
              <a:t>11/16/2016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FCA4BC5-AE2A-401E-9EDD-DF8812A14A6A}" type="slidenum">
              <a:rPr lang="en-US" smtClean="0"/>
              <a:pPr/>
              <a:t>‹N°›</a:t>
            </a:fld>
            <a:endParaRPr lang="en-US"/>
          </a:p>
        </p:txBody>
      </p:sp>
    </p:spTree>
    <p:extLst>
      <p:ext uri="{BB962C8B-B14F-4D97-AF65-F5344CB8AC3E}">
        <p14:creationId xmlns:p14="http://schemas.microsoft.com/office/powerpoint/2010/main" val="13262201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1_Chapter [practice]">
    <p:bg>
      <p:bgPr>
        <a:solidFill>
          <a:schemeClr val="bg1"/>
        </a:solidFill>
        <a:effectLst/>
      </p:bgPr>
    </p:bg>
    <p:spTree>
      <p:nvGrpSpPr>
        <p:cNvPr id="1" name=""/>
        <p:cNvGrpSpPr/>
        <p:nvPr/>
      </p:nvGrpSpPr>
      <p:grpSpPr>
        <a:xfrm>
          <a:off x="0" y="0"/>
          <a:ext cx="0" cy="0"/>
          <a:chOff x="0" y="0"/>
          <a:chExt cx="0" cy="0"/>
        </a:xfrm>
      </p:grpSpPr>
      <p:sp>
        <p:nvSpPr>
          <p:cNvPr id="6" name="Rectangle 2"/>
          <p:cNvSpPr txBox="1">
            <a:spLocks noChangeArrowheads="1"/>
          </p:cNvSpPr>
          <p:nvPr/>
        </p:nvSpPr>
        <p:spPr bwMode="auto">
          <a:xfrm>
            <a:off x="-108520" y="6272401"/>
            <a:ext cx="9252520" cy="756999"/>
          </a:xfrm>
          <a:prstGeom prst="rect">
            <a:avLst/>
          </a:prstGeom>
          <a:solidFill>
            <a:srgbClr val="FF0000">
              <a:alpha val="72156"/>
            </a:srgbClr>
          </a:solidFill>
          <a:ln w="12700">
            <a:solidFill>
              <a:schemeClr val="tx1"/>
            </a:solidFill>
            <a:miter lim="800000"/>
            <a:headEnd/>
            <a:tailEnd/>
          </a:ln>
          <a:effectLst>
            <a:outerShdw dist="107763" dir="2700000" algn="ctr" rotWithShape="0">
              <a:schemeClr val="tx1"/>
            </a:outerShdw>
          </a:effectLst>
        </p:spPr>
        <p:txBody>
          <a:bodyPr lIns="90488" tIns="44450" rIns="90488" bIns="44450" anchor="ctr"/>
          <a:lstStyle/>
          <a:p>
            <a:pPr algn="ctr">
              <a:spcBef>
                <a:spcPct val="0"/>
              </a:spcBef>
              <a:buFontTx/>
              <a:buNone/>
              <a:defRPr/>
            </a:pPr>
            <a:endParaRPr lang="fr-FR" sz="2800" kern="0" dirty="0">
              <a:solidFill>
                <a:schemeClr val="tx2"/>
              </a:solidFill>
              <a:latin typeface="+mj-lt"/>
              <a:ea typeface="+mj-ea"/>
              <a:cs typeface="+mj-cs"/>
            </a:endParaRPr>
          </a:p>
        </p:txBody>
      </p:sp>
      <p:sp>
        <p:nvSpPr>
          <p:cNvPr id="12" name="Rectangle 3"/>
          <p:cNvSpPr>
            <a:spLocks noGrp="1" noChangeArrowheads="1"/>
          </p:cNvSpPr>
          <p:nvPr>
            <p:ph type="ctrTitle" hasCustomPrompt="1"/>
          </p:nvPr>
        </p:nvSpPr>
        <p:spPr>
          <a:xfrm>
            <a:off x="-22756" y="-46038"/>
            <a:ext cx="9166755" cy="900000"/>
          </a:xfrm>
          <a:prstGeom prst="rect">
            <a:avLst/>
          </a:prstGeom>
          <a:solidFill>
            <a:schemeClr val="bg1"/>
          </a:solidFill>
          <a:ln>
            <a:solidFill>
              <a:schemeClr val="tx1"/>
            </a:solidFill>
          </a:ln>
        </p:spPr>
        <p:txBody>
          <a:bodyPr wrap="none" lIns="90488" tIns="43200" rIns="90488" bIns="44450" anchor="ctr" anchorCtr="0">
            <a:normAutofit/>
          </a:bodyPr>
          <a:lstStyle>
            <a:lvl1pPr>
              <a:defRPr sz="3200" b="1" i="0" baseline="0">
                <a:solidFill>
                  <a:srgbClr val="FF0000"/>
                </a:solidFill>
                <a:latin typeface="Arial Black" panose="020B0A04020102020204" pitchFamily="34" charset="0"/>
              </a:defRPr>
            </a:lvl1pPr>
          </a:lstStyle>
          <a:p>
            <a:pPr>
              <a:defRPr/>
            </a:pPr>
            <a:r>
              <a:rPr lang="fr-FR" altLang="fr-FR" dirty="0"/>
              <a:t>0 – </a:t>
            </a:r>
            <a:r>
              <a:rPr lang="fr-FR" dirty="0"/>
              <a:t>Titre du chapitre [Pratique]</a:t>
            </a:r>
            <a:endParaRPr lang="fr-FR" altLang="fr-FR" dirty="0"/>
          </a:p>
        </p:txBody>
      </p:sp>
      <p:sp>
        <p:nvSpPr>
          <p:cNvPr id="2" name="ZoneTexte 1"/>
          <p:cNvSpPr txBox="1"/>
          <p:nvPr/>
        </p:nvSpPr>
        <p:spPr>
          <a:xfrm>
            <a:off x="3995936" y="3028146"/>
            <a:ext cx="4536504" cy="1107996"/>
          </a:xfrm>
          <a:prstGeom prst="rect">
            <a:avLst/>
          </a:prstGeom>
          <a:noFill/>
        </p:spPr>
        <p:txBody>
          <a:bodyPr wrap="square" rtlCol="0">
            <a:spAutoFit/>
          </a:bodyPr>
          <a:lstStyle/>
          <a:p>
            <a:pPr>
              <a:buNone/>
            </a:pPr>
            <a:r>
              <a:rPr lang="fr-FR" b="1" dirty="0">
                <a:solidFill>
                  <a:srgbClr val="FF0000"/>
                </a:solidFill>
              </a:rPr>
              <a:t>Démonstration /</a:t>
            </a:r>
          </a:p>
          <a:p>
            <a:pPr>
              <a:buNone/>
            </a:pPr>
            <a:r>
              <a:rPr lang="fr-FR" b="1" dirty="0">
                <a:solidFill>
                  <a:srgbClr val="FF0000"/>
                </a:solidFill>
              </a:rPr>
              <a:t>Travaux pratique</a:t>
            </a:r>
          </a:p>
        </p:txBody>
      </p:sp>
    </p:spTree>
    <p:extLst>
      <p:ext uri="{BB962C8B-B14F-4D97-AF65-F5344CB8AC3E}">
        <p14:creationId xmlns:p14="http://schemas.microsoft.com/office/powerpoint/2010/main" val="151500144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F36627F7-2F2A-48BC-9DFD-9A2600CFA556}" type="datetime1">
              <a:rPr lang="en-US" smtClean="0"/>
              <a:pPr/>
              <a:t>11/16/2016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FCA4BC5-AE2A-401E-9EDD-DF8812A14A6A}" type="slidenum">
              <a:rPr lang="en-US" smtClean="0"/>
              <a:pPr/>
              <a:t>‹N°›</a:t>
            </a:fld>
            <a:endParaRPr lang="en-US"/>
          </a:p>
        </p:txBody>
      </p:sp>
    </p:spTree>
    <p:extLst>
      <p:ext uri="{BB962C8B-B14F-4D97-AF65-F5344CB8AC3E}">
        <p14:creationId xmlns:p14="http://schemas.microsoft.com/office/powerpoint/2010/main" val="304073214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52BFDD5-512B-4522-BA85-F72134273AE1}" type="datetime1">
              <a:rPr lang="en-US" smtClean="0"/>
              <a:pPr/>
              <a:t>11/16/2016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FCA4BC5-AE2A-401E-9EDD-DF8812A14A6A}" type="slidenum">
              <a:rPr lang="en-US" smtClean="0"/>
              <a:pPr/>
              <a:t>‹N°›</a:t>
            </a:fld>
            <a:endParaRPr lang="en-US"/>
          </a:p>
        </p:txBody>
      </p:sp>
    </p:spTree>
    <p:extLst>
      <p:ext uri="{BB962C8B-B14F-4D97-AF65-F5344CB8AC3E}">
        <p14:creationId xmlns:p14="http://schemas.microsoft.com/office/powerpoint/2010/main" val="187958237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AF058DFD-FDB4-43ED-A73B-376F2F66B10F}" type="datetime1">
              <a:rPr lang="en-US" smtClean="0"/>
              <a:pPr/>
              <a:t>11/16/2016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FCA4BC5-AE2A-401E-9EDD-DF8812A14A6A}" type="slidenum">
              <a:rPr lang="en-US" smtClean="0"/>
              <a:pPr/>
              <a:t>‹N°›</a:t>
            </a:fld>
            <a:endParaRPr lang="en-US"/>
          </a:p>
        </p:txBody>
      </p:sp>
    </p:spTree>
    <p:extLst>
      <p:ext uri="{BB962C8B-B14F-4D97-AF65-F5344CB8AC3E}">
        <p14:creationId xmlns:p14="http://schemas.microsoft.com/office/powerpoint/2010/main" val="374817239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16AB476-D146-4EA7-B6A7-C7ED67CB0904}" type="datetime1">
              <a:rPr lang="en-US" smtClean="0"/>
              <a:pPr/>
              <a:t>11/16/2016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FCA4BC5-AE2A-401E-9EDD-DF8812A14A6A}" type="slidenum">
              <a:rPr lang="en-US" smtClean="0"/>
              <a:pPr/>
              <a:t>‹N°›</a:t>
            </a:fld>
            <a:endParaRPr lang="en-US"/>
          </a:p>
        </p:txBody>
      </p:sp>
    </p:spTree>
    <p:extLst>
      <p:ext uri="{BB962C8B-B14F-4D97-AF65-F5344CB8AC3E}">
        <p14:creationId xmlns:p14="http://schemas.microsoft.com/office/powerpoint/2010/main" val="422018707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9A0457E-5E49-4C84-A5ED-8D6AE6DEE17A}" type="datetime1">
              <a:rPr lang="en-US" smtClean="0"/>
              <a:pPr/>
              <a:t>11/16/2016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FCA4BC5-AE2A-401E-9EDD-DF8812A14A6A}" type="slidenum">
              <a:rPr lang="en-US" smtClean="0"/>
              <a:pPr/>
              <a:t>‹N°›</a:t>
            </a:fld>
            <a:endParaRPr lang="en-US"/>
          </a:p>
        </p:txBody>
      </p:sp>
    </p:spTree>
    <p:extLst>
      <p:ext uri="{BB962C8B-B14F-4D97-AF65-F5344CB8AC3E}">
        <p14:creationId xmlns:p14="http://schemas.microsoft.com/office/powerpoint/2010/main" val="75336651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DE47378-4043-40E8-88FD-3B9FC25ACA76}" type="datetime1">
              <a:rPr lang="en-US" smtClean="0"/>
              <a:pPr/>
              <a:t>11/16/2016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FCA4BC5-AE2A-401E-9EDD-DF8812A14A6A}" type="slidenum">
              <a:rPr lang="en-US" smtClean="0"/>
              <a:pPr/>
              <a:t>‹N°›</a:t>
            </a:fld>
            <a:endParaRPr lang="en-US"/>
          </a:p>
        </p:txBody>
      </p:sp>
    </p:spTree>
    <p:extLst>
      <p:ext uri="{BB962C8B-B14F-4D97-AF65-F5344CB8AC3E}">
        <p14:creationId xmlns:p14="http://schemas.microsoft.com/office/powerpoint/2010/main" val="318690686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E185160-A181-4E5D-A8B9-6CC6B5BAC31C}" type="datetime1">
              <a:rPr lang="en-US" smtClean="0"/>
              <a:pPr/>
              <a:t>11/16/2016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FCA4BC5-AE2A-401E-9EDD-DF8812A14A6A}" type="slidenum">
              <a:rPr lang="en-US" smtClean="0"/>
              <a:pPr/>
              <a:t>‹N°›</a:t>
            </a:fld>
            <a:endParaRPr lang="en-US"/>
          </a:p>
        </p:txBody>
      </p:sp>
    </p:spTree>
    <p:extLst>
      <p:ext uri="{BB962C8B-B14F-4D97-AF65-F5344CB8AC3E}">
        <p14:creationId xmlns:p14="http://schemas.microsoft.com/office/powerpoint/2010/main" val="9014489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471D89C-2CB1-4680-B533-FD01CA337ED3}" type="datetime1">
              <a:rPr lang="en-US" smtClean="0"/>
              <a:pPr/>
              <a:t>11/16/2016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FCA4BC5-AE2A-401E-9EDD-DF8812A14A6A}" type="slidenum">
              <a:rPr lang="en-US" smtClean="0"/>
              <a:pPr/>
              <a:t>‹N°›</a:t>
            </a:fld>
            <a:endParaRPr lang="en-US"/>
          </a:p>
        </p:txBody>
      </p:sp>
    </p:spTree>
    <p:extLst>
      <p:ext uri="{BB962C8B-B14F-4D97-AF65-F5344CB8AC3E}">
        <p14:creationId xmlns:p14="http://schemas.microsoft.com/office/powerpoint/2010/main" val="155346921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Basic slide [theory]">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0" y="0"/>
            <a:ext cx="9144000" cy="900000"/>
          </a:xfrm>
          <a:prstGeom prst="rect">
            <a:avLst/>
          </a:prstGeom>
          <a:solidFill>
            <a:srgbClr val="FF0000"/>
          </a:solidFill>
          <a:ln>
            <a:solidFill>
              <a:schemeClr val="tx1"/>
            </a:solidFill>
          </a:ln>
          <a:effectLst>
            <a:outerShdw blurRad="50800" dist="38100" dir="2700000" algn="tl" rotWithShape="0">
              <a:prstClr val="black">
                <a:alpha val="40000"/>
              </a:prstClr>
            </a:outerShdw>
          </a:effectLst>
        </p:spPr>
        <p:txBody>
          <a:bodyPr wrap="square" tIns="43200" bIns="43200" anchor="ctr" anchorCtr="0">
            <a:normAutofit/>
          </a:bodyPr>
          <a:lstStyle>
            <a:lvl1pPr>
              <a:defRPr sz="2800" baseline="0">
                <a:solidFill>
                  <a:schemeClr val="bg1"/>
                </a:solidFill>
                <a:latin typeface="Arial Black" panose="020B0A04020102020204" pitchFamily="34" charset="0"/>
              </a:defRPr>
            </a:lvl1pPr>
          </a:lstStyle>
          <a:p>
            <a:r>
              <a:rPr lang="fr-FR" dirty="0"/>
              <a:t>Titre de la diapositive [Théorie]</a:t>
            </a:r>
          </a:p>
        </p:txBody>
      </p:sp>
      <p:sp>
        <p:nvSpPr>
          <p:cNvPr id="7" name="Espace réservé du texte 6"/>
          <p:cNvSpPr>
            <a:spLocks noGrp="1"/>
          </p:cNvSpPr>
          <p:nvPr>
            <p:ph type="body" sz="quarter" idx="10"/>
          </p:nvPr>
        </p:nvSpPr>
        <p:spPr>
          <a:xfrm>
            <a:off x="468313" y="1268413"/>
            <a:ext cx="8213725" cy="5113337"/>
          </a:xfrm>
          <a:prstGeom prst="rect">
            <a:avLst/>
          </a:prstGeom>
        </p:spPr>
        <p:txBody>
          <a:bodyPr/>
          <a:lstStyle>
            <a:lvl1pPr marL="342900" indent="-342900">
              <a:buFont typeface="Wingdings" panose="05000000000000000000" pitchFamily="2" charset="2"/>
              <a:buChar char="§"/>
              <a:defRPr sz="2000" b="1">
                <a:latin typeface="Tahoma" panose="020B0604030504040204" pitchFamily="34" charset="0"/>
                <a:ea typeface="Tahoma" panose="020B0604030504040204" pitchFamily="34" charset="0"/>
                <a:cs typeface="Tahoma" panose="020B0604030504040204" pitchFamily="34" charset="0"/>
              </a:defRPr>
            </a:lvl1pPr>
            <a:lvl2pPr marL="742950" indent="-285750">
              <a:buClr>
                <a:srgbClr val="FF0000"/>
              </a:buClr>
              <a:buFont typeface="Courier New" panose="02070309020205020404" pitchFamily="49" charset="0"/>
              <a:buChar char="o"/>
              <a:defRPr sz="2000">
                <a:latin typeface="Tahoma" panose="020B0604030504040204" pitchFamily="34" charset="0"/>
                <a:ea typeface="Tahoma" panose="020B0604030504040204" pitchFamily="34" charset="0"/>
                <a:cs typeface="Tahoma" panose="020B0604030504040204" pitchFamily="34" charset="0"/>
              </a:defRPr>
            </a:lvl2pPr>
            <a:lvl3pPr marL="1143000" indent="-228600">
              <a:buClr>
                <a:srgbClr val="FF0000"/>
              </a:buClr>
              <a:buFont typeface="Arial" panose="020B0604020202020204" pitchFamily="34" charset="0"/>
              <a:buChar char="•"/>
              <a:defRPr sz="1800">
                <a:latin typeface="Tahoma" panose="020B0604030504040204" pitchFamily="34" charset="0"/>
                <a:ea typeface="Tahoma" panose="020B0604030504040204" pitchFamily="34" charset="0"/>
                <a:cs typeface="Tahoma" panose="020B0604030504040204" pitchFamily="34" charset="0"/>
              </a:defRPr>
            </a:lvl3pPr>
            <a:lvl4pPr marL="1600200" indent="-228600">
              <a:buClr>
                <a:srgbClr val="FF0000"/>
              </a:buClr>
              <a:buFont typeface="Tahoma" panose="020B0604030504040204" pitchFamily="34" charset="0"/>
              <a:buChar char="‒"/>
              <a:defRPr baseline="0"/>
            </a:lvl4pPr>
          </a:lstStyle>
          <a:p>
            <a:pPr lvl="0"/>
            <a:r>
              <a:rPr lang="fr-FR"/>
              <a:t>Modifiez les styles du texte du masque</a:t>
            </a:r>
          </a:p>
          <a:p>
            <a:pPr lvl="1"/>
            <a:r>
              <a:rPr lang="fr-FR"/>
              <a:t>Deuxième niveau</a:t>
            </a:r>
          </a:p>
          <a:p>
            <a:pPr lvl="2"/>
            <a:r>
              <a:rPr lang="fr-FR"/>
              <a:t>Troisième niveau</a:t>
            </a:r>
          </a:p>
          <a:p>
            <a:pPr lvl="3"/>
            <a:r>
              <a:rPr lang="fr-FR"/>
              <a:t>Quatrième niveau</a:t>
            </a:r>
          </a:p>
        </p:txBody>
      </p:sp>
    </p:spTree>
    <p:extLst>
      <p:ext uri="{BB962C8B-B14F-4D97-AF65-F5344CB8AC3E}">
        <p14:creationId xmlns:p14="http://schemas.microsoft.com/office/powerpoint/2010/main" val="125498954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cSld name="Chapter [practice]">
    <p:bg>
      <p:bgPr>
        <a:solidFill>
          <a:schemeClr val="bg1"/>
        </a:solidFill>
        <a:effectLst/>
      </p:bgPr>
    </p:bg>
    <p:spTree>
      <p:nvGrpSpPr>
        <p:cNvPr id="1" name=""/>
        <p:cNvGrpSpPr/>
        <p:nvPr/>
      </p:nvGrpSpPr>
      <p:grpSpPr>
        <a:xfrm>
          <a:off x="0" y="0"/>
          <a:ext cx="0" cy="0"/>
          <a:chOff x="0" y="0"/>
          <a:chExt cx="0" cy="0"/>
        </a:xfrm>
      </p:grpSpPr>
      <p:sp>
        <p:nvSpPr>
          <p:cNvPr id="6" name="Rectangle 2"/>
          <p:cNvSpPr txBox="1">
            <a:spLocks noChangeArrowheads="1"/>
          </p:cNvSpPr>
          <p:nvPr/>
        </p:nvSpPr>
        <p:spPr bwMode="auto">
          <a:xfrm>
            <a:off x="-108520" y="6272401"/>
            <a:ext cx="9252520" cy="756999"/>
          </a:xfrm>
          <a:prstGeom prst="rect">
            <a:avLst/>
          </a:prstGeom>
          <a:solidFill>
            <a:srgbClr val="FF0000">
              <a:alpha val="72156"/>
            </a:srgbClr>
          </a:solidFill>
          <a:ln w="12700">
            <a:solidFill>
              <a:schemeClr val="tx1"/>
            </a:solidFill>
            <a:miter lim="800000"/>
            <a:headEnd/>
            <a:tailEnd/>
          </a:ln>
          <a:effectLst>
            <a:outerShdw dist="107763" dir="2700000" algn="ctr" rotWithShape="0">
              <a:schemeClr val="tx1"/>
            </a:outerShdw>
          </a:effectLst>
        </p:spPr>
        <p:txBody>
          <a:bodyPr lIns="90488" tIns="44450" rIns="90488" bIns="44450" anchor="ctr"/>
          <a:lstStyle/>
          <a:p>
            <a:pPr algn="ctr">
              <a:spcBef>
                <a:spcPct val="0"/>
              </a:spcBef>
              <a:buFontTx/>
              <a:buNone/>
              <a:defRPr/>
            </a:pPr>
            <a:endParaRPr lang="fr-FR" sz="2800" kern="0" dirty="0">
              <a:solidFill>
                <a:schemeClr val="tx2"/>
              </a:solidFill>
              <a:latin typeface="+mj-lt"/>
              <a:ea typeface="+mj-ea"/>
              <a:cs typeface="+mj-cs"/>
            </a:endParaRPr>
          </a:p>
        </p:txBody>
      </p:sp>
      <p:sp>
        <p:nvSpPr>
          <p:cNvPr id="12" name="Rectangle 3"/>
          <p:cNvSpPr>
            <a:spLocks noGrp="1" noChangeArrowheads="1"/>
          </p:cNvSpPr>
          <p:nvPr>
            <p:ph type="ctrTitle" hasCustomPrompt="1"/>
          </p:nvPr>
        </p:nvSpPr>
        <p:spPr>
          <a:xfrm>
            <a:off x="-22756" y="-46038"/>
            <a:ext cx="9166755" cy="900000"/>
          </a:xfrm>
          <a:prstGeom prst="rect">
            <a:avLst/>
          </a:prstGeom>
          <a:solidFill>
            <a:schemeClr val="bg1"/>
          </a:solidFill>
          <a:ln>
            <a:solidFill>
              <a:schemeClr val="tx1"/>
            </a:solidFill>
          </a:ln>
        </p:spPr>
        <p:txBody>
          <a:bodyPr wrap="square" lIns="90488" tIns="43200" rIns="90488" bIns="44450" anchor="ctr" anchorCtr="0">
            <a:normAutofit/>
          </a:bodyPr>
          <a:lstStyle>
            <a:lvl1pPr>
              <a:defRPr sz="3200" b="1" i="0" baseline="0">
                <a:solidFill>
                  <a:srgbClr val="FF0000"/>
                </a:solidFill>
                <a:latin typeface="Arial Black" panose="020B0A04020102020204" pitchFamily="34" charset="0"/>
              </a:defRPr>
            </a:lvl1pPr>
          </a:lstStyle>
          <a:p>
            <a:pPr>
              <a:defRPr/>
            </a:pPr>
            <a:r>
              <a:rPr lang="fr-FR" altLang="fr-FR" dirty="0"/>
              <a:t>0 – </a:t>
            </a:r>
            <a:r>
              <a:rPr lang="fr-FR" dirty="0"/>
              <a:t>Titre du chapitre [Pratique]</a:t>
            </a:r>
            <a:endParaRPr lang="fr-FR" altLang="fr-FR" dirty="0"/>
          </a:p>
        </p:txBody>
      </p:sp>
      <p:sp>
        <p:nvSpPr>
          <p:cNvPr id="2" name="ZoneTexte 1"/>
          <p:cNvSpPr txBox="1"/>
          <p:nvPr/>
        </p:nvSpPr>
        <p:spPr>
          <a:xfrm>
            <a:off x="2483768" y="2455185"/>
            <a:ext cx="4536504" cy="1107996"/>
          </a:xfrm>
          <a:prstGeom prst="rect">
            <a:avLst/>
          </a:prstGeom>
          <a:noFill/>
        </p:spPr>
        <p:txBody>
          <a:bodyPr wrap="square" rtlCol="0">
            <a:spAutoFit/>
          </a:bodyPr>
          <a:lstStyle/>
          <a:p>
            <a:pPr>
              <a:buNone/>
            </a:pPr>
            <a:r>
              <a:rPr lang="fr-FR" b="1" dirty="0">
                <a:solidFill>
                  <a:srgbClr val="FF0000"/>
                </a:solidFill>
              </a:rPr>
              <a:t>Démonstration /</a:t>
            </a:r>
          </a:p>
          <a:p>
            <a:pPr>
              <a:buNone/>
            </a:pPr>
            <a:r>
              <a:rPr lang="fr-FR" b="1" dirty="0">
                <a:solidFill>
                  <a:srgbClr val="FF0000"/>
                </a:solidFill>
              </a:rPr>
              <a:t>Travaux pratique</a:t>
            </a:r>
          </a:p>
        </p:txBody>
      </p:sp>
    </p:spTree>
    <p:extLst>
      <p:ext uri="{BB962C8B-B14F-4D97-AF65-F5344CB8AC3E}">
        <p14:creationId xmlns:p14="http://schemas.microsoft.com/office/powerpoint/2010/main" val="3129361"/>
      </p:ext>
    </p:extLst>
  </p:cSld>
  <p:clrMapOvr>
    <a:masterClrMapping/>
  </p:clrMapOvr>
  <p:hf sldNum="0" hd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Basic slide [practice]">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0" y="0"/>
            <a:ext cx="9144000" cy="900000"/>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square" tIns="43200" bIns="43200" anchor="ctr" anchorCtr="0">
            <a:normAutofit/>
          </a:bodyPr>
          <a:lstStyle>
            <a:lvl1pPr>
              <a:defRPr sz="2800" baseline="0">
                <a:solidFill>
                  <a:srgbClr val="FF0000"/>
                </a:solidFill>
                <a:latin typeface="Arial Black" panose="020B0A04020102020204" pitchFamily="34" charset="0"/>
              </a:defRPr>
            </a:lvl1pPr>
          </a:lstStyle>
          <a:p>
            <a:r>
              <a:rPr lang="fr-FR" dirty="0"/>
              <a:t>Titre de la diapositive [Pratique]</a:t>
            </a:r>
          </a:p>
        </p:txBody>
      </p:sp>
      <p:sp>
        <p:nvSpPr>
          <p:cNvPr id="7" name="Espace réservé du texte 6"/>
          <p:cNvSpPr>
            <a:spLocks noGrp="1"/>
          </p:cNvSpPr>
          <p:nvPr>
            <p:ph type="body" sz="quarter" idx="10"/>
          </p:nvPr>
        </p:nvSpPr>
        <p:spPr>
          <a:xfrm>
            <a:off x="468313" y="1268413"/>
            <a:ext cx="8213725" cy="5113337"/>
          </a:xfrm>
          <a:prstGeom prst="rect">
            <a:avLst/>
          </a:prstGeom>
        </p:spPr>
        <p:txBody>
          <a:bodyPr/>
          <a:lstStyle>
            <a:lvl1pPr marL="342900" indent="-342900">
              <a:buFont typeface="Wingdings" panose="05000000000000000000" pitchFamily="2" charset="2"/>
              <a:buChar char="§"/>
              <a:defRPr sz="2000" b="1">
                <a:latin typeface="Tahoma" panose="020B0604030504040204" pitchFamily="34" charset="0"/>
                <a:ea typeface="Tahoma" panose="020B0604030504040204" pitchFamily="34" charset="0"/>
                <a:cs typeface="Tahoma" panose="020B0604030504040204" pitchFamily="34" charset="0"/>
              </a:defRPr>
            </a:lvl1pPr>
            <a:lvl2pPr marL="742950" indent="-285750">
              <a:buClr>
                <a:srgbClr val="FF0000"/>
              </a:buClr>
              <a:buFont typeface="Courier New" panose="02070309020205020404" pitchFamily="49" charset="0"/>
              <a:buChar char="o"/>
              <a:defRPr sz="2000">
                <a:latin typeface="Tahoma" panose="020B0604030504040204" pitchFamily="34" charset="0"/>
                <a:ea typeface="Tahoma" panose="020B0604030504040204" pitchFamily="34" charset="0"/>
                <a:cs typeface="Tahoma" panose="020B0604030504040204" pitchFamily="34" charset="0"/>
              </a:defRPr>
            </a:lvl2pPr>
            <a:lvl3pPr marL="1143000" indent="-228600">
              <a:buClr>
                <a:srgbClr val="FF0000"/>
              </a:buClr>
              <a:buFont typeface="Arial" panose="020B0604020202020204" pitchFamily="34" charset="0"/>
              <a:buChar char="•"/>
              <a:defRPr sz="1800">
                <a:latin typeface="Tahoma" panose="020B0604030504040204" pitchFamily="34" charset="0"/>
                <a:ea typeface="Tahoma" panose="020B0604030504040204" pitchFamily="34" charset="0"/>
                <a:cs typeface="Tahoma" panose="020B0604030504040204" pitchFamily="34" charset="0"/>
              </a:defRPr>
            </a:lvl3pPr>
            <a:lvl4pPr marL="1600200" indent="-228600">
              <a:buFont typeface="Arial" panose="020B0604020202020204" pitchFamily="34" charset="0"/>
              <a:buChar char="•"/>
              <a:defRPr/>
            </a:lvl4pPr>
          </a:lstStyle>
          <a:p>
            <a:pPr lvl="0"/>
            <a:r>
              <a:rPr lang="fr-FR"/>
              <a:t>Modifiez les styles du texte du masque</a:t>
            </a:r>
          </a:p>
          <a:p>
            <a:pPr lvl="1"/>
            <a:r>
              <a:rPr lang="fr-FR"/>
              <a:t>Deuxième niveau</a:t>
            </a:r>
          </a:p>
          <a:p>
            <a:pPr lvl="2"/>
            <a:r>
              <a:rPr lang="fr-FR"/>
              <a:t>Troisième niveau</a:t>
            </a:r>
          </a:p>
        </p:txBody>
      </p:sp>
    </p:spTree>
    <p:extLst>
      <p:ext uri="{BB962C8B-B14F-4D97-AF65-F5344CB8AC3E}">
        <p14:creationId xmlns:p14="http://schemas.microsoft.com/office/powerpoint/2010/main" val="189402025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pic>
        <p:nvPicPr>
          <p:cNvPr id="4" name="Picture 4"/>
          <p:cNvPicPr>
            <a:picLocks noChangeAspect="1" noChangeArrowheads="1"/>
          </p:cNvPicPr>
          <p:nvPr/>
        </p:nvPicPr>
        <p:blipFill>
          <a:blip r:embed="rId2"/>
          <a:srcRect/>
          <a:stretch>
            <a:fillRect/>
          </a:stretch>
        </p:blipFill>
        <p:spPr bwMode="auto">
          <a:xfrm>
            <a:off x="179388" y="57150"/>
            <a:ext cx="1225550" cy="488950"/>
          </a:xfrm>
          <a:prstGeom prst="rect">
            <a:avLst/>
          </a:prstGeom>
          <a:noFill/>
          <a:ln w="9525" algn="ctr">
            <a:noFill/>
            <a:miter lim="800000"/>
            <a:headEnd/>
            <a:tailEnd/>
          </a:ln>
        </p:spPr>
      </p:pic>
      <p:sp>
        <p:nvSpPr>
          <p:cNvPr id="5" name="Rectangle 8"/>
          <p:cNvSpPr/>
          <p:nvPr/>
        </p:nvSpPr>
        <p:spPr bwMode="auto">
          <a:xfrm>
            <a:off x="1403648" y="111034"/>
            <a:ext cx="7740352" cy="324032"/>
          </a:xfrm>
          <a:prstGeom prst="rect">
            <a:avLst/>
          </a:prstGeom>
          <a:gradFill flip="none" rotWithShape="1">
            <a:gsLst>
              <a:gs pos="89000">
                <a:srgbClr val="348DBA"/>
              </a:gs>
              <a:gs pos="100000">
                <a:srgbClr val="FFFFFF"/>
              </a:gs>
            </a:gsLst>
            <a:path path="circle">
              <a:fillToRect l="100000" t="100000"/>
            </a:path>
            <a:tileRect r="-100000" b="-100000"/>
          </a:gradFill>
          <a:ln w="9525" cap="flat" cmpd="sng" algn="ctr">
            <a:noFill/>
            <a:prstDash val="solid"/>
            <a:round/>
            <a:headEnd type="none" w="med" len="med"/>
            <a:tailEnd type="none" w="med" len="med"/>
          </a:ln>
          <a:effectLst/>
        </p:spPr>
        <p:txBody>
          <a:bodyPr wrap="none" anchor="ctr"/>
          <a:lstStyle/>
          <a:p>
            <a:pPr>
              <a:defRPr/>
            </a:pPr>
            <a:endParaRPr lang="fr-FR" dirty="0"/>
          </a:p>
        </p:txBody>
      </p:sp>
      <p:sp>
        <p:nvSpPr>
          <p:cNvPr id="2" name="Title 1"/>
          <p:cNvSpPr>
            <a:spLocks noGrp="1"/>
          </p:cNvSpPr>
          <p:nvPr>
            <p:ph type="ctrTitle"/>
          </p:nvPr>
        </p:nvSpPr>
        <p:spPr>
          <a:xfrm>
            <a:off x="1322921" y="1523999"/>
            <a:ext cx="6498158" cy="1724867"/>
          </a:xfrm>
        </p:spPr>
        <p:txBody>
          <a:bodyPr rtlCol="0">
            <a:noAutofit/>
          </a:bodyPr>
          <a:lstStyle>
            <a:lvl1pPr marL="0" indent="0" algn="ctr" defTabSz="914400" rtl="0" eaLnBrk="1" latinLnBrk="0" hangingPunct="1">
              <a:spcBef>
                <a:spcPct val="0"/>
              </a:spcBef>
              <a:buClr>
                <a:schemeClr val="accent1">
                  <a:lumMod val="60000"/>
                  <a:lumOff val="40000"/>
                </a:schemeClr>
              </a:buClr>
              <a:buSzPct val="110000"/>
              <a:buFont typeface="Wingdings 2" pitchFamily="18" charset="2"/>
              <a:buNone/>
              <a:defRPr sz="4600" kern="1200">
                <a:solidFill>
                  <a:schemeClr val="accent1"/>
                </a:solidFill>
                <a:latin typeface="+mj-lt"/>
                <a:ea typeface="+mj-ea"/>
                <a:cs typeface="+mj-cs"/>
              </a:defRPr>
            </a:lvl1pPr>
          </a:lstStyle>
          <a:p>
            <a:r>
              <a:rPr lang="fr-FR"/>
              <a:t>Modifiez le style du titre</a:t>
            </a:r>
            <a:endParaRPr/>
          </a:p>
        </p:txBody>
      </p:sp>
      <p:sp>
        <p:nvSpPr>
          <p:cNvPr id="3" name="Subtitle 2"/>
          <p:cNvSpPr>
            <a:spLocks noGrp="1"/>
          </p:cNvSpPr>
          <p:nvPr>
            <p:ph type="subTitle" idx="1"/>
          </p:nvPr>
        </p:nvSpPr>
        <p:spPr>
          <a:xfrm>
            <a:off x="1322921" y="3299012"/>
            <a:ext cx="6498159" cy="916641"/>
          </a:xfrm>
          <a:prstGeom prst="rect">
            <a:avLst/>
          </a:prstGeom>
        </p:spPr>
        <p:txBody>
          <a:bodyPr vert="horz" lIns="91440" tIns="45720" rIns="91440" bIns="45720" rtlCol="0">
            <a:normAutofit/>
          </a:bodyPr>
          <a:lstStyle>
            <a:lvl1pPr marL="0" indent="0" algn="ctr" defTabSz="914400" rtl="0" eaLnBrk="1" latinLnBrk="0" hangingPunct="1">
              <a:spcBef>
                <a:spcPts val="300"/>
              </a:spcBef>
              <a:buClr>
                <a:schemeClr val="accent1">
                  <a:lumMod val="60000"/>
                  <a:lumOff val="40000"/>
                </a:schemeClr>
              </a:buClr>
              <a:buSzPct val="110000"/>
              <a:buFont typeface="Wingdings 2" pitchFamily="18" charset="2"/>
              <a:buNone/>
              <a:defRPr sz="1800" kern="1200">
                <a:solidFill>
                  <a:schemeClr val="tx1">
                    <a:tint val="75000"/>
                  </a:schemeClr>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a:t>Modifiez le style des sous-titres du masque</a:t>
            </a:r>
            <a:endParaRPr/>
          </a:p>
        </p:txBody>
      </p:sp>
      <p:sp>
        <p:nvSpPr>
          <p:cNvPr id="6" name="Date Placeholder 3"/>
          <p:cNvSpPr>
            <a:spLocks noGrp="1"/>
          </p:cNvSpPr>
          <p:nvPr>
            <p:ph type="dt" sz="half" idx="10"/>
          </p:nvPr>
        </p:nvSpPr>
        <p:spPr>
          <a:xfrm>
            <a:off x="5629275" y="6275388"/>
            <a:ext cx="2133600" cy="365125"/>
          </a:xfrm>
          <a:prstGeom prst="rect">
            <a:avLst/>
          </a:prstGeom>
        </p:spPr>
        <p:txBody>
          <a:bodyPr/>
          <a:lstStyle>
            <a:lvl1pPr>
              <a:defRPr/>
            </a:lvl1pPr>
          </a:lstStyle>
          <a:p>
            <a:fld id="{5675C9B1-D4AB-41F1-B99E-716B49EA700A}" type="datetimeFigureOut">
              <a:rPr lang="fr-FR" smtClean="0"/>
              <a:t>16/11/2016</a:t>
            </a:fld>
            <a:endParaRPr lang="fr-FR"/>
          </a:p>
        </p:txBody>
      </p:sp>
      <p:sp>
        <p:nvSpPr>
          <p:cNvPr id="7" name="Footer Placeholder 4"/>
          <p:cNvSpPr>
            <a:spLocks noGrp="1"/>
          </p:cNvSpPr>
          <p:nvPr>
            <p:ph type="ftr" sz="quarter" idx="11"/>
          </p:nvPr>
        </p:nvSpPr>
        <p:spPr/>
        <p:txBody>
          <a:bodyPr/>
          <a:lstStyle>
            <a:lvl1pPr>
              <a:defRPr/>
            </a:lvl1pPr>
          </a:lstStyle>
          <a:p>
            <a:endParaRPr lang="fr-FR"/>
          </a:p>
        </p:txBody>
      </p:sp>
      <p:sp>
        <p:nvSpPr>
          <p:cNvPr id="8" name="Slide Number Placeholder 5"/>
          <p:cNvSpPr>
            <a:spLocks noGrp="1"/>
          </p:cNvSpPr>
          <p:nvPr>
            <p:ph type="sldNum" sz="quarter" idx="12"/>
          </p:nvPr>
        </p:nvSpPr>
        <p:spPr>
          <a:xfrm>
            <a:off x="7897813" y="6275388"/>
            <a:ext cx="990600" cy="365125"/>
          </a:xfrm>
          <a:prstGeom prst="rect">
            <a:avLst/>
          </a:prstGeom>
        </p:spPr>
        <p:txBody>
          <a:bodyPr/>
          <a:lstStyle>
            <a:lvl1pPr>
              <a:defRPr/>
            </a:lvl1pPr>
          </a:lstStyle>
          <a:p>
            <a:fld id="{2153A843-7ABB-4001-BB80-DF786A2F80CF}" type="slidenum">
              <a:rPr lang="fr-FR" smtClean="0"/>
              <a:t>‹N°›</a:t>
            </a:fld>
            <a:endParaRPr lang="fr-FR"/>
          </a:p>
        </p:txBody>
      </p:sp>
    </p:spTree>
    <p:extLst>
      <p:ext uri="{BB962C8B-B14F-4D97-AF65-F5344CB8AC3E}">
        <p14:creationId xmlns:p14="http://schemas.microsoft.com/office/powerpoint/2010/main" val="1533853042"/>
      </p:ext>
    </p:extLst>
  </p:cSld>
  <p:clrMapOvr>
    <a:masterClrMapping/>
  </p:clrMapOvr>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Footer Placeholder 4"/>
          <p:cNvSpPr>
            <a:spLocks noGrp="1"/>
          </p:cNvSpPr>
          <p:nvPr>
            <p:ph type="ftr" sz="quarter" idx="10"/>
          </p:nvPr>
        </p:nvSpPr>
        <p:spPr/>
        <p:txBody>
          <a:bodyPr/>
          <a:lstStyle>
            <a:lvl1pPr>
              <a:defRPr/>
            </a:lvl1pPr>
          </a:lstStyle>
          <a:p>
            <a:endParaRPr lang="fr-FR"/>
          </a:p>
        </p:txBody>
      </p:sp>
    </p:spTree>
    <p:extLst>
      <p:ext uri="{BB962C8B-B14F-4D97-AF65-F5344CB8AC3E}">
        <p14:creationId xmlns:p14="http://schemas.microsoft.com/office/powerpoint/2010/main" val="1177054491"/>
      </p:ext>
    </p:extLst>
  </p:cSld>
  <p:clrMapOvr>
    <a:masterClrMapping/>
  </p:clrMapOvr>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tbl" preserve="1">
  <p:cSld name="Titre et tableau">
    <p:spTree>
      <p:nvGrpSpPr>
        <p:cNvPr id="1" name=""/>
        <p:cNvGrpSpPr/>
        <p:nvPr/>
      </p:nvGrpSpPr>
      <p:grpSpPr>
        <a:xfrm>
          <a:off x="0" y="0"/>
          <a:ext cx="0" cy="0"/>
          <a:chOff x="0" y="0"/>
          <a:chExt cx="0" cy="0"/>
        </a:xfrm>
      </p:grpSpPr>
      <p:sp>
        <p:nvSpPr>
          <p:cNvPr id="2" name="Title 1"/>
          <p:cNvSpPr>
            <a:spLocks noGrp="1"/>
          </p:cNvSpPr>
          <p:nvPr>
            <p:ph type="title"/>
          </p:nvPr>
        </p:nvSpPr>
        <p:spPr>
          <a:xfrm>
            <a:off x="1692275" y="88900"/>
            <a:ext cx="7127875" cy="368300"/>
          </a:xfrm>
        </p:spPr>
        <p:txBody>
          <a:bodyPr/>
          <a:lstStyle/>
          <a:p>
            <a:r>
              <a:rPr lang="fr-FR"/>
              <a:t>Modifiez le style du titre</a:t>
            </a:r>
          </a:p>
        </p:txBody>
      </p:sp>
      <p:sp>
        <p:nvSpPr>
          <p:cNvPr id="3" name="Table Placeholder 2"/>
          <p:cNvSpPr>
            <a:spLocks noGrp="1"/>
          </p:cNvSpPr>
          <p:nvPr>
            <p:ph type="tbl" idx="1"/>
          </p:nvPr>
        </p:nvSpPr>
        <p:spPr>
          <a:xfrm>
            <a:off x="457200" y="1600200"/>
            <a:ext cx="8229600" cy="4525963"/>
          </a:xfrm>
          <a:prstGeom prst="rect">
            <a:avLst/>
          </a:prstGeom>
        </p:spPr>
        <p:txBody>
          <a:bodyPr/>
          <a:lstStyle/>
          <a:p>
            <a:pPr lvl="0"/>
            <a:r>
              <a:rPr lang="fr-FR" noProof="0"/>
              <a:t>Cliquez sur l'icône pour ajouter un tableau</a:t>
            </a:r>
          </a:p>
        </p:txBody>
      </p:sp>
      <p:sp>
        <p:nvSpPr>
          <p:cNvPr id="4" name="Footer Placeholder 3"/>
          <p:cNvSpPr>
            <a:spLocks noGrp="1"/>
          </p:cNvSpPr>
          <p:nvPr>
            <p:ph type="ftr" sz="quarter" idx="10"/>
          </p:nvPr>
        </p:nvSpPr>
        <p:spPr/>
        <p:txBody>
          <a:bodyPr/>
          <a:lstStyle>
            <a:lvl1pPr>
              <a:defRPr/>
            </a:lvl1pPr>
          </a:lstStyle>
          <a:p>
            <a:endParaRPr lang="fr-FR"/>
          </a:p>
        </p:txBody>
      </p:sp>
    </p:spTree>
    <p:extLst>
      <p:ext uri="{BB962C8B-B14F-4D97-AF65-F5344CB8AC3E}">
        <p14:creationId xmlns:p14="http://schemas.microsoft.com/office/powerpoint/2010/main" val="70888960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xAndObj">
  <p:cSld name="Titre. Texte et contenu">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1143000"/>
          </a:xfrm>
        </p:spPr>
        <p:txBody>
          <a:bodyPr/>
          <a:lstStyle/>
          <a:p>
            <a:r>
              <a:rPr lang="fr-FR"/>
              <a:t>Modifiez le style du titre</a:t>
            </a:r>
          </a:p>
        </p:txBody>
      </p:sp>
      <p:sp>
        <p:nvSpPr>
          <p:cNvPr id="3" name="Espace réservé du texte 2"/>
          <p:cNvSpPr>
            <a:spLocks noGrp="1"/>
          </p:cNvSpPr>
          <p:nvPr>
            <p:ph type="body" sz="half" idx="1"/>
          </p:nvPr>
        </p:nvSpPr>
        <p:spPr>
          <a:xfrm>
            <a:off x="457200" y="1600200"/>
            <a:ext cx="4038600" cy="4525963"/>
          </a:xfrm>
          <a:prstGeom prst="rect">
            <a:avLst/>
          </a:prstGeo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p:cNvSpPr>
            <a:spLocks noGrp="1"/>
          </p:cNvSpPr>
          <p:nvPr>
            <p:ph sz="half" idx="2"/>
          </p:nvPr>
        </p:nvSpPr>
        <p:spPr>
          <a:xfrm>
            <a:off x="4648200" y="1600200"/>
            <a:ext cx="4038600" cy="4525963"/>
          </a:xfrm>
          <a:prstGeom prst="rect">
            <a:avLst/>
          </a:prstGeo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p:cNvSpPr>
            <a:spLocks noGrp="1"/>
          </p:cNvSpPr>
          <p:nvPr>
            <p:ph type="dt" sz="half" idx="10"/>
          </p:nvPr>
        </p:nvSpPr>
        <p:spPr>
          <a:xfrm>
            <a:off x="457200" y="6245225"/>
            <a:ext cx="2133600" cy="476250"/>
          </a:xfrm>
          <a:prstGeom prst="rect">
            <a:avLst/>
          </a:prstGeom>
        </p:spPr>
        <p:txBody>
          <a:bodyPr/>
          <a:lstStyle>
            <a:lvl1pPr>
              <a:defRPr/>
            </a:lvl1pPr>
          </a:lstStyle>
          <a:p>
            <a:fld id="{5675C9B1-D4AB-41F1-B99E-716B49EA700A}" type="datetimeFigureOut">
              <a:rPr lang="fr-FR" smtClean="0"/>
              <a:t>16/11/2016</a:t>
            </a:fld>
            <a:endParaRPr lang="fr-FR"/>
          </a:p>
        </p:txBody>
      </p:sp>
      <p:sp>
        <p:nvSpPr>
          <p:cNvPr id="6" name="Espace réservé du pied de page 5"/>
          <p:cNvSpPr>
            <a:spLocks noGrp="1"/>
          </p:cNvSpPr>
          <p:nvPr>
            <p:ph type="ftr" sz="quarter" idx="11"/>
          </p:nvPr>
        </p:nvSpPr>
        <p:spPr>
          <a:xfrm>
            <a:off x="3124200" y="6245225"/>
            <a:ext cx="2895600" cy="476250"/>
          </a:xfrm>
        </p:spPr>
        <p:txBody>
          <a:bodyPr/>
          <a:lstStyle>
            <a:lvl1pPr>
              <a:defRPr/>
            </a:lvl1pPr>
          </a:lstStyle>
          <a:p>
            <a:endParaRPr lang="fr-FR"/>
          </a:p>
        </p:txBody>
      </p:sp>
      <p:sp>
        <p:nvSpPr>
          <p:cNvPr id="7" name="Espace réservé du numéro de diapositive 6"/>
          <p:cNvSpPr>
            <a:spLocks noGrp="1"/>
          </p:cNvSpPr>
          <p:nvPr>
            <p:ph type="sldNum" sz="quarter" idx="12"/>
          </p:nvPr>
        </p:nvSpPr>
        <p:spPr>
          <a:xfrm>
            <a:off x="6553200" y="6245225"/>
            <a:ext cx="2133600" cy="476250"/>
          </a:xfrm>
          <a:prstGeom prst="rect">
            <a:avLst/>
          </a:prstGeom>
        </p:spPr>
        <p:txBody>
          <a:bodyPr/>
          <a:lstStyle>
            <a:lvl1pPr>
              <a:defRPr/>
            </a:lvl1pPr>
          </a:lstStyle>
          <a:p>
            <a:fld id="{2153A843-7ABB-4001-BB80-DF786A2F80CF}" type="slidenum">
              <a:rPr lang="fr-FR" smtClean="0"/>
              <a:t>‹N°›</a:t>
            </a:fld>
            <a:endParaRPr lang="fr-FR"/>
          </a:p>
        </p:txBody>
      </p:sp>
    </p:spTree>
    <p:extLst>
      <p:ext uri="{BB962C8B-B14F-4D97-AF65-F5344CB8AC3E}">
        <p14:creationId xmlns:p14="http://schemas.microsoft.com/office/powerpoint/2010/main" val="40837537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Basic slide (img) [practice]">
    <p:spTree>
      <p:nvGrpSpPr>
        <p:cNvPr id="1" name=""/>
        <p:cNvGrpSpPr/>
        <p:nvPr/>
      </p:nvGrpSpPr>
      <p:grpSpPr>
        <a:xfrm>
          <a:off x="0" y="0"/>
          <a:ext cx="0" cy="0"/>
          <a:chOff x="0" y="0"/>
          <a:chExt cx="0" cy="0"/>
        </a:xfrm>
      </p:grpSpPr>
      <p:sp>
        <p:nvSpPr>
          <p:cNvPr id="4" name="Espace réservé pour une image  3"/>
          <p:cNvSpPr>
            <a:spLocks noGrp="1"/>
          </p:cNvSpPr>
          <p:nvPr>
            <p:ph type="pic" sz="quarter" idx="12"/>
          </p:nvPr>
        </p:nvSpPr>
        <p:spPr>
          <a:xfrm>
            <a:off x="468313" y="1268413"/>
            <a:ext cx="8207375" cy="5113337"/>
          </a:xfrm>
          <a:prstGeom prst="rect">
            <a:avLst/>
          </a:prstGeom>
        </p:spPr>
        <p:txBody>
          <a:bodyPr/>
          <a:lstStyle/>
          <a:p>
            <a:r>
              <a:rPr lang="fr-FR"/>
              <a:t>Cliquez sur l'icône pour ajouter une image</a:t>
            </a:r>
          </a:p>
        </p:txBody>
      </p:sp>
      <p:sp>
        <p:nvSpPr>
          <p:cNvPr id="2" name="Titre 1"/>
          <p:cNvSpPr>
            <a:spLocks noGrp="1"/>
          </p:cNvSpPr>
          <p:nvPr>
            <p:ph type="title" hasCustomPrompt="1"/>
          </p:nvPr>
        </p:nvSpPr>
        <p:spPr>
          <a:xfrm>
            <a:off x="0" y="0"/>
            <a:ext cx="9144000" cy="900000"/>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square" tIns="43200" bIns="43200" anchor="ctr" anchorCtr="0">
            <a:normAutofit/>
          </a:bodyPr>
          <a:lstStyle>
            <a:lvl1pPr>
              <a:defRPr sz="2800" baseline="0">
                <a:solidFill>
                  <a:srgbClr val="FF0000"/>
                </a:solidFill>
                <a:latin typeface="Arial Black" panose="020B0A04020102020204" pitchFamily="34" charset="0"/>
              </a:defRPr>
            </a:lvl1pPr>
          </a:lstStyle>
          <a:p>
            <a:r>
              <a:rPr lang="fr-FR" dirty="0"/>
              <a:t>Titre de la diapositive [Pratique]</a:t>
            </a:r>
          </a:p>
        </p:txBody>
      </p:sp>
    </p:spTree>
    <p:extLst>
      <p:ext uri="{BB962C8B-B14F-4D97-AF65-F5344CB8AC3E}">
        <p14:creationId xmlns:p14="http://schemas.microsoft.com/office/powerpoint/2010/main" val="31355632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Neutral">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57311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a:xfrm>
            <a:off x="684213" y="157163"/>
            <a:ext cx="7416800" cy="522287"/>
          </a:xfrm>
          <a:prstGeom prst="rect">
            <a:avLst/>
          </a:prstGeom>
        </p:spPr>
        <p:txBody>
          <a:bodyPr/>
          <a:lstStyle/>
          <a:p>
            <a:r>
              <a:rPr lang="fr-FR"/>
              <a:t>Modifiez le style du titre</a:t>
            </a:r>
          </a:p>
        </p:txBody>
      </p:sp>
      <p:sp>
        <p:nvSpPr>
          <p:cNvPr id="3" name="Espace réservé du contenu 2"/>
          <p:cNvSpPr>
            <a:spLocks noGrp="1"/>
          </p:cNvSpPr>
          <p:nvPr>
            <p:ph idx="1"/>
          </p:nvPr>
        </p:nvSpPr>
        <p:spPr>
          <a:xfrm>
            <a:off x="395288" y="1412875"/>
            <a:ext cx="8178800" cy="4537075"/>
          </a:xfrm>
          <a:prstGeom prst="rect">
            <a:avLst/>
          </a:prstGeo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Tree>
    <p:extLst>
      <p:ext uri="{BB962C8B-B14F-4D97-AF65-F5344CB8AC3E}">
        <p14:creationId xmlns:p14="http://schemas.microsoft.com/office/powerpoint/2010/main" val="10892657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0_Sub_Chapter [theory]">
    <p:bg>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6" name="Rectangle 2"/>
          <p:cNvSpPr txBox="1">
            <a:spLocks noChangeArrowheads="1"/>
          </p:cNvSpPr>
          <p:nvPr/>
        </p:nvSpPr>
        <p:spPr bwMode="auto">
          <a:xfrm>
            <a:off x="-108520" y="6272401"/>
            <a:ext cx="9252520" cy="756999"/>
          </a:xfrm>
          <a:prstGeom prst="rect">
            <a:avLst/>
          </a:prstGeom>
          <a:solidFill>
            <a:srgbClr val="FF0000">
              <a:alpha val="72156"/>
            </a:srgbClr>
          </a:solidFill>
          <a:ln w="12700">
            <a:solidFill>
              <a:schemeClr val="tx1"/>
            </a:solidFill>
            <a:miter lim="800000"/>
            <a:headEnd/>
            <a:tailEnd/>
          </a:ln>
          <a:effectLst>
            <a:outerShdw dist="107763" dir="2700000" algn="ctr" rotWithShape="0">
              <a:schemeClr val="tx1"/>
            </a:outerShdw>
          </a:effectLst>
        </p:spPr>
        <p:txBody>
          <a:bodyPr lIns="90488" tIns="44450" rIns="90488" bIns="44450" anchor="ctr"/>
          <a:lstStyle/>
          <a:p>
            <a:pPr algn="ctr">
              <a:spcBef>
                <a:spcPct val="0"/>
              </a:spcBef>
              <a:buFontTx/>
              <a:buNone/>
              <a:defRPr/>
            </a:pPr>
            <a:endParaRPr lang="fr-FR" sz="2800" kern="0" dirty="0">
              <a:solidFill>
                <a:schemeClr val="tx2"/>
              </a:solidFill>
              <a:latin typeface="+mj-lt"/>
              <a:ea typeface="+mj-ea"/>
              <a:cs typeface="+mj-cs"/>
            </a:endParaRPr>
          </a:p>
        </p:txBody>
      </p:sp>
      <p:sp>
        <p:nvSpPr>
          <p:cNvPr id="7" name="ZoneTexte 6"/>
          <p:cNvSpPr txBox="1"/>
          <p:nvPr/>
        </p:nvSpPr>
        <p:spPr>
          <a:xfrm>
            <a:off x="-10988" y="-32816"/>
            <a:ext cx="9154988" cy="900000"/>
          </a:xfrm>
          <a:prstGeom prst="rect">
            <a:avLst/>
          </a:prstGeom>
          <a:solidFill>
            <a:srgbClr val="FF0000"/>
          </a:solidFill>
          <a:ln>
            <a:solidFill>
              <a:schemeClr val="tx1"/>
            </a:solidFill>
          </a:ln>
        </p:spPr>
        <p:txBody>
          <a:bodyPr wrap="square" rtlCol="0" anchor="ctr" anchorCtr="0">
            <a:noAutofit/>
          </a:bodyPr>
          <a:lstStyle/>
          <a:p>
            <a:pPr algn="ctr">
              <a:buNone/>
            </a:pPr>
            <a:r>
              <a:rPr lang="fr-FR" b="1" dirty="0">
                <a:solidFill>
                  <a:schemeClr val="bg1"/>
                </a:solidFill>
              </a:rPr>
              <a:t>Un peu de théorie</a:t>
            </a:r>
          </a:p>
        </p:txBody>
      </p:sp>
      <p:sp>
        <p:nvSpPr>
          <p:cNvPr id="8" name="Rectangle 3"/>
          <p:cNvSpPr>
            <a:spLocks noGrp="1" noChangeArrowheads="1"/>
          </p:cNvSpPr>
          <p:nvPr>
            <p:ph type="ctrTitle" hasCustomPrompt="1"/>
          </p:nvPr>
        </p:nvSpPr>
        <p:spPr>
          <a:xfrm>
            <a:off x="0" y="1268760"/>
            <a:ext cx="4536504" cy="1107376"/>
          </a:xfrm>
          <a:prstGeom prst="rect">
            <a:avLst/>
          </a:prstGeom>
          <a:noFill/>
          <a:ln>
            <a:noFill/>
          </a:ln>
        </p:spPr>
        <p:txBody>
          <a:bodyPr wrap="square" lIns="90488" tIns="43200" rIns="90488" bIns="44450" anchor="ctr" anchorCtr="0">
            <a:normAutofit/>
          </a:bodyPr>
          <a:lstStyle>
            <a:lvl1pPr>
              <a:defRPr sz="3200" b="1" i="0" baseline="0">
                <a:solidFill>
                  <a:srgbClr val="FF0000"/>
                </a:solidFill>
                <a:latin typeface="Arial Black" panose="020B0A04020102020204" pitchFamily="34" charset="0"/>
              </a:defRPr>
            </a:lvl1pPr>
          </a:lstStyle>
          <a:p>
            <a:pPr>
              <a:defRPr/>
            </a:pPr>
            <a:r>
              <a:rPr lang="fr-FR" dirty="0"/>
              <a:t>Titre de la section [Pratique]</a:t>
            </a:r>
            <a:endParaRPr lang="fr-FR" altLang="fr-FR" dirty="0"/>
          </a:p>
        </p:txBody>
      </p:sp>
    </p:spTree>
    <p:extLst>
      <p:ext uri="{BB962C8B-B14F-4D97-AF65-F5344CB8AC3E}">
        <p14:creationId xmlns:p14="http://schemas.microsoft.com/office/powerpoint/2010/main" val="1219229977"/>
      </p:ext>
    </p:extLst>
  </p:cSld>
  <p:clrMapOvr>
    <a:masterClrMapping/>
  </p:clrMapOvr>
  <p:hf sldNum="0" hdr="0" dt="0"/>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Chapter [practice]">
    <p:bg>
      <p:bgPr>
        <a:solidFill>
          <a:schemeClr val="bg1"/>
        </a:solidFill>
        <a:effectLst/>
      </p:bgPr>
    </p:bg>
    <p:spTree>
      <p:nvGrpSpPr>
        <p:cNvPr id="1" name=""/>
        <p:cNvGrpSpPr/>
        <p:nvPr/>
      </p:nvGrpSpPr>
      <p:grpSpPr>
        <a:xfrm>
          <a:off x="0" y="0"/>
          <a:ext cx="0" cy="0"/>
          <a:chOff x="0" y="0"/>
          <a:chExt cx="0" cy="0"/>
        </a:xfrm>
      </p:grpSpPr>
      <p:sp>
        <p:nvSpPr>
          <p:cNvPr id="6" name="Rectangle 2"/>
          <p:cNvSpPr txBox="1">
            <a:spLocks noChangeArrowheads="1"/>
          </p:cNvSpPr>
          <p:nvPr/>
        </p:nvSpPr>
        <p:spPr bwMode="auto">
          <a:xfrm>
            <a:off x="-108520" y="6272401"/>
            <a:ext cx="9252520" cy="756999"/>
          </a:xfrm>
          <a:prstGeom prst="rect">
            <a:avLst/>
          </a:prstGeom>
          <a:solidFill>
            <a:srgbClr val="FF0000">
              <a:alpha val="72156"/>
            </a:srgbClr>
          </a:solidFill>
          <a:ln w="12700">
            <a:solidFill>
              <a:schemeClr val="tx1"/>
            </a:solidFill>
            <a:miter lim="800000"/>
            <a:headEnd/>
            <a:tailEnd/>
          </a:ln>
          <a:effectLst>
            <a:outerShdw dist="107763" dir="2700000" algn="ctr" rotWithShape="0">
              <a:schemeClr val="tx1"/>
            </a:outerShdw>
          </a:effectLst>
        </p:spPr>
        <p:txBody>
          <a:bodyPr lIns="90488" tIns="44450" rIns="90488" bIns="44450" anchor="ctr"/>
          <a:lstStyle/>
          <a:p>
            <a:pPr algn="ctr">
              <a:spcBef>
                <a:spcPct val="0"/>
              </a:spcBef>
              <a:buFontTx/>
              <a:buNone/>
              <a:defRPr/>
            </a:pPr>
            <a:endParaRPr lang="fr-FR" sz="2800" kern="0" dirty="0">
              <a:solidFill>
                <a:schemeClr val="tx2"/>
              </a:solidFill>
              <a:latin typeface="+mj-lt"/>
              <a:ea typeface="+mj-ea"/>
              <a:cs typeface="+mj-cs"/>
            </a:endParaRPr>
          </a:p>
        </p:txBody>
      </p:sp>
      <p:sp>
        <p:nvSpPr>
          <p:cNvPr id="12" name="Rectangle 3"/>
          <p:cNvSpPr>
            <a:spLocks noGrp="1" noChangeArrowheads="1"/>
          </p:cNvSpPr>
          <p:nvPr>
            <p:ph type="ctrTitle" hasCustomPrompt="1"/>
          </p:nvPr>
        </p:nvSpPr>
        <p:spPr>
          <a:xfrm>
            <a:off x="-22756" y="-46038"/>
            <a:ext cx="9166755" cy="900000"/>
          </a:xfrm>
          <a:prstGeom prst="rect">
            <a:avLst/>
          </a:prstGeom>
          <a:solidFill>
            <a:schemeClr val="bg1"/>
          </a:solidFill>
          <a:ln>
            <a:solidFill>
              <a:schemeClr val="tx1"/>
            </a:solidFill>
          </a:ln>
        </p:spPr>
        <p:txBody>
          <a:bodyPr wrap="square" lIns="90488" tIns="43200" rIns="90488" bIns="44450" anchor="ctr" anchorCtr="0">
            <a:normAutofit/>
          </a:bodyPr>
          <a:lstStyle>
            <a:lvl1pPr>
              <a:defRPr sz="3200" b="1" i="0" baseline="0">
                <a:solidFill>
                  <a:srgbClr val="FF0000"/>
                </a:solidFill>
                <a:latin typeface="Arial Black" panose="020B0A04020102020204" pitchFamily="34" charset="0"/>
              </a:defRPr>
            </a:lvl1pPr>
          </a:lstStyle>
          <a:p>
            <a:pPr>
              <a:defRPr/>
            </a:pPr>
            <a:r>
              <a:rPr lang="fr-FR" altLang="fr-FR" dirty="0"/>
              <a:t>0 – </a:t>
            </a:r>
            <a:r>
              <a:rPr lang="fr-FR" dirty="0"/>
              <a:t>Titre du chapitre [Pratique]</a:t>
            </a:r>
            <a:endParaRPr lang="fr-FR" altLang="fr-FR" dirty="0"/>
          </a:p>
        </p:txBody>
      </p:sp>
      <p:sp>
        <p:nvSpPr>
          <p:cNvPr id="2" name="ZoneTexte 1"/>
          <p:cNvSpPr txBox="1"/>
          <p:nvPr/>
        </p:nvSpPr>
        <p:spPr>
          <a:xfrm>
            <a:off x="3995936" y="3028146"/>
            <a:ext cx="4536504" cy="1107996"/>
          </a:xfrm>
          <a:prstGeom prst="rect">
            <a:avLst/>
          </a:prstGeom>
          <a:noFill/>
        </p:spPr>
        <p:txBody>
          <a:bodyPr wrap="square" rtlCol="0">
            <a:spAutoFit/>
          </a:bodyPr>
          <a:lstStyle/>
          <a:p>
            <a:pPr>
              <a:buNone/>
            </a:pPr>
            <a:r>
              <a:rPr lang="fr-FR" b="1" dirty="0">
                <a:solidFill>
                  <a:srgbClr val="FF0000"/>
                </a:solidFill>
              </a:rPr>
              <a:t>Démonstration /</a:t>
            </a:r>
          </a:p>
          <a:p>
            <a:pPr>
              <a:buNone/>
            </a:pPr>
            <a:r>
              <a:rPr lang="fr-FR" b="1" dirty="0">
                <a:solidFill>
                  <a:srgbClr val="FF0000"/>
                </a:solidFill>
              </a:rPr>
              <a:t>Travaux pratique</a:t>
            </a:r>
          </a:p>
        </p:txBody>
      </p:sp>
      <p:sp>
        <p:nvSpPr>
          <p:cNvPr id="8" name="ZoneTexte 7"/>
          <p:cNvSpPr txBox="1"/>
          <p:nvPr/>
        </p:nvSpPr>
        <p:spPr>
          <a:xfrm>
            <a:off x="3995936" y="3028146"/>
            <a:ext cx="4536504" cy="1107996"/>
          </a:xfrm>
          <a:prstGeom prst="rect">
            <a:avLst/>
          </a:prstGeom>
          <a:noFill/>
        </p:spPr>
        <p:txBody>
          <a:bodyPr wrap="square" rtlCol="0">
            <a:spAutoFit/>
          </a:bodyPr>
          <a:lstStyle/>
          <a:p>
            <a:pPr>
              <a:buNone/>
            </a:pPr>
            <a:r>
              <a:rPr lang="fr-FR" b="1" dirty="0">
                <a:solidFill>
                  <a:srgbClr val="FF0000"/>
                </a:solidFill>
              </a:rPr>
              <a:t>Démonstration /</a:t>
            </a:r>
          </a:p>
          <a:p>
            <a:pPr>
              <a:buNone/>
            </a:pPr>
            <a:r>
              <a:rPr lang="fr-FR" b="1" dirty="0">
                <a:solidFill>
                  <a:srgbClr val="FF0000"/>
                </a:solidFill>
              </a:rPr>
              <a:t>Travaux pratique</a:t>
            </a:r>
          </a:p>
        </p:txBody>
      </p:sp>
    </p:spTree>
    <p:extLst>
      <p:ext uri="{BB962C8B-B14F-4D97-AF65-F5344CB8AC3E}">
        <p14:creationId xmlns:p14="http://schemas.microsoft.com/office/powerpoint/2010/main" val="1515001449"/>
      </p:ext>
    </p:extLst>
  </p:cSld>
  <p:clrMapOvr>
    <a:masterClrMapping/>
  </p:clrMapOvr>
  <p:hf sldNum="0" hdr="0" dt="0"/>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Sub_Chapter [practice]">
    <p:bg>
      <p:bgPr>
        <a:solidFill>
          <a:schemeClr val="bg1"/>
        </a:solidFill>
        <a:effectLst/>
      </p:bgPr>
    </p:bg>
    <p:spTree>
      <p:nvGrpSpPr>
        <p:cNvPr id="1" name=""/>
        <p:cNvGrpSpPr/>
        <p:nvPr/>
      </p:nvGrpSpPr>
      <p:grpSpPr>
        <a:xfrm>
          <a:off x="0" y="0"/>
          <a:ext cx="0" cy="0"/>
          <a:chOff x="0" y="0"/>
          <a:chExt cx="0" cy="0"/>
        </a:xfrm>
      </p:grpSpPr>
      <p:pic>
        <p:nvPicPr>
          <p:cNvPr id="9" name="Picture 4" descr="Afficher l'image d'origine"/>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7504" y="969018"/>
            <a:ext cx="4755679" cy="2405311"/>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3"/>
          <p:cNvSpPr>
            <a:spLocks noGrp="1" noChangeArrowheads="1"/>
          </p:cNvSpPr>
          <p:nvPr>
            <p:ph type="ctrTitle" hasCustomPrompt="1"/>
          </p:nvPr>
        </p:nvSpPr>
        <p:spPr>
          <a:xfrm>
            <a:off x="3995937" y="3028766"/>
            <a:ext cx="4536504" cy="1107376"/>
          </a:xfrm>
          <a:prstGeom prst="rect">
            <a:avLst/>
          </a:prstGeom>
          <a:solidFill>
            <a:schemeClr val="bg1"/>
          </a:solidFill>
          <a:ln>
            <a:noFill/>
          </a:ln>
        </p:spPr>
        <p:txBody>
          <a:bodyPr wrap="square" lIns="90488" tIns="43200" rIns="90488" bIns="44450" anchor="ctr" anchorCtr="0">
            <a:normAutofit/>
          </a:bodyPr>
          <a:lstStyle>
            <a:lvl1pPr>
              <a:defRPr sz="3200" b="1" i="0" baseline="0">
                <a:solidFill>
                  <a:srgbClr val="FF0000"/>
                </a:solidFill>
                <a:latin typeface="Arial Black" panose="020B0A04020102020204" pitchFamily="34" charset="0"/>
              </a:defRPr>
            </a:lvl1pPr>
          </a:lstStyle>
          <a:p>
            <a:pPr>
              <a:defRPr/>
            </a:pPr>
            <a:r>
              <a:rPr lang="fr-FR" dirty="0"/>
              <a:t>Titre de la section [Pratique]</a:t>
            </a:r>
            <a:endParaRPr lang="fr-FR" altLang="fr-FR" dirty="0"/>
          </a:p>
        </p:txBody>
      </p:sp>
      <p:sp>
        <p:nvSpPr>
          <p:cNvPr id="6" name="Rectangle 2"/>
          <p:cNvSpPr txBox="1">
            <a:spLocks noChangeArrowheads="1"/>
          </p:cNvSpPr>
          <p:nvPr/>
        </p:nvSpPr>
        <p:spPr bwMode="auto">
          <a:xfrm>
            <a:off x="-108520" y="6272401"/>
            <a:ext cx="9252520" cy="756999"/>
          </a:xfrm>
          <a:prstGeom prst="rect">
            <a:avLst/>
          </a:prstGeom>
          <a:solidFill>
            <a:srgbClr val="FF0000">
              <a:alpha val="72156"/>
            </a:srgbClr>
          </a:solidFill>
          <a:ln w="12700">
            <a:solidFill>
              <a:schemeClr val="tx1"/>
            </a:solidFill>
            <a:miter lim="800000"/>
            <a:headEnd/>
            <a:tailEnd/>
          </a:ln>
          <a:effectLst>
            <a:outerShdw dist="107763" dir="2700000" algn="ctr" rotWithShape="0">
              <a:schemeClr val="tx1"/>
            </a:outerShdw>
          </a:effectLst>
        </p:spPr>
        <p:txBody>
          <a:bodyPr lIns="90488" tIns="44450" rIns="90488" bIns="44450" anchor="ctr"/>
          <a:lstStyle/>
          <a:p>
            <a:pPr algn="ctr">
              <a:spcBef>
                <a:spcPct val="0"/>
              </a:spcBef>
              <a:buFontTx/>
              <a:buNone/>
              <a:defRPr/>
            </a:pPr>
            <a:endParaRPr lang="fr-FR" sz="2800" kern="0" dirty="0">
              <a:solidFill>
                <a:schemeClr val="tx2"/>
              </a:solidFill>
              <a:latin typeface="+mj-lt"/>
              <a:ea typeface="+mj-ea"/>
              <a:cs typeface="+mj-cs"/>
            </a:endParaRPr>
          </a:p>
        </p:txBody>
      </p:sp>
      <p:sp>
        <p:nvSpPr>
          <p:cNvPr id="8" name="ZoneTexte 7"/>
          <p:cNvSpPr txBox="1"/>
          <p:nvPr/>
        </p:nvSpPr>
        <p:spPr>
          <a:xfrm>
            <a:off x="-10988" y="0"/>
            <a:ext cx="9154988" cy="900000"/>
          </a:xfrm>
          <a:prstGeom prst="rect">
            <a:avLst/>
          </a:prstGeom>
          <a:solidFill>
            <a:schemeClr val="bg1"/>
          </a:solidFill>
          <a:ln>
            <a:solidFill>
              <a:schemeClr val="tx1"/>
            </a:solidFill>
          </a:ln>
        </p:spPr>
        <p:txBody>
          <a:bodyPr wrap="square" rtlCol="0" anchor="ctr" anchorCtr="0">
            <a:noAutofit/>
          </a:bodyPr>
          <a:lstStyle/>
          <a:p>
            <a:pPr algn="ctr">
              <a:buNone/>
            </a:pPr>
            <a:r>
              <a:rPr lang="fr-FR" b="1" dirty="0">
                <a:solidFill>
                  <a:srgbClr val="FF0000"/>
                </a:solidFill>
              </a:rPr>
              <a:t>Démonstration /</a:t>
            </a:r>
            <a:r>
              <a:rPr lang="fr-FR" b="1" baseline="0" dirty="0">
                <a:solidFill>
                  <a:srgbClr val="FF0000"/>
                </a:solidFill>
              </a:rPr>
              <a:t> </a:t>
            </a:r>
            <a:r>
              <a:rPr lang="fr-FR" b="1" dirty="0">
                <a:solidFill>
                  <a:srgbClr val="FF0000"/>
                </a:solidFill>
              </a:rPr>
              <a:t>Travaux pratique</a:t>
            </a:r>
          </a:p>
        </p:txBody>
      </p:sp>
      <p:pic>
        <p:nvPicPr>
          <p:cNvPr id="7" name="Picture 2" descr="Afficher l'image d'origine"/>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95536" y="3842971"/>
            <a:ext cx="2664296" cy="19982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9329769"/>
      </p:ext>
    </p:extLst>
  </p:cSld>
  <p:clrMapOvr>
    <a:masterClrMapping/>
  </p:clrMapOvr>
  <p:hf sldNum="0" hdr="0" dt="0"/>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4.png"/><Relationship Id="rId4" Type="http://schemas.openxmlformats.org/officeDocument/2006/relationships/slideLayout" Target="../slideLayouts/slideLayout4.xml"/><Relationship Id="rId9" Type="http://schemas.openxmlformats.org/officeDocument/2006/relationships/image" Target="../media/image3.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4.xml"/><Relationship Id="rId13" Type="http://schemas.openxmlformats.org/officeDocument/2006/relationships/image" Target="../media/image3.png"/><Relationship Id="rId3" Type="http://schemas.openxmlformats.org/officeDocument/2006/relationships/slideLayout" Target="../slideLayouts/slideLayout9.xml"/><Relationship Id="rId7" Type="http://schemas.openxmlformats.org/officeDocument/2006/relationships/slideLayout" Target="../slideLayouts/slideLayout13.xml"/><Relationship Id="rId12" Type="http://schemas.openxmlformats.org/officeDocument/2006/relationships/image" Target="../media/image2.png"/><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slideLayout" Target="../slideLayouts/slideLayout12.xml"/><Relationship Id="rId11" Type="http://schemas.openxmlformats.org/officeDocument/2006/relationships/theme" Target="../theme/theme2.xml"/><Relationship Id="rId5" Type="http://schemas.openxmlformats.org/officeDocument/2006/relationships/slideLayout" Target="../slideLayouts/slideLayout11.xml"/><Relationship Id="rId10" Type="http://schemas.openxmlformats.org/officeDocument/2006/relationships/slideLayout" Target="../slideLayouts/slideLayout16.xml"/><Relationship Id="rId4" Type="http://schemas.openxmlformats.org/officeDocument/2006/relationships/slideLayout" Target="../slideLayouts/slideLayout10.xml"/><Relationship Id="rId9" Type="http://schemas.openxmlformats.org/officeDocument/2006/relationships/slideLayout" Target="../slideLayouts/slideLayout15.xml"/><Relationship Id="rId14" Type="http://schemas.openxmlformats.org/officeDocument/2006/relationships/image" Target="../media/image4.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32.xml"/><Relationship Id="rId2" Type="http://schemas.openxmlformats.org/officeDocument/2006/relationships/slideLayout" Target="../slideLayouts/slideLayout31.xml"/><Relationship Id="rId1" Type="http://schemas.openxmlformats.org/officeDocument/2006/relationships/slideLayout" Target="../slideLayouts/slideLayout30.xml"/><Relationship Id="rId6" Type="http://schemas.openxmlformats.org/officeDocument/2006/relationships/image" Target="../media/image10.png"/><Relationship Id="rId5" Type="http://schemas.openxmlformats.org/officeDocument/2006/relationships/theme" Target="../theme/theme4.xml"/><Relationship Id="rId4"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8" name="ZoneTexte 7"/>
          <p:cNvSpPr txBox="1"/>
          <p:nvPr/>
        </p:nvSpPr>
        <p:spPr bwMode="auto">
          <a:xfrm>
            <a:off x="0" y="6577553"/>
            <a:ext cx="91440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rtlCol="0">
            <a:spAutoFit/>
          </a:bodyPr>
          <a:lstStyle/>
          <a:p>
            <a:pPr>
              <a:buClrTx/>
              <a:buNone/>
            </a:pPr>
            <a:r>
              <a:rPr lang="fr-FR" sz="1100" b="0" dirty="0">
                <a:solidFill>
                  <a:schemeClr val="tx1"/>
                </a:solidFill>
              </a:rPr>
              <a:t>Copyright© 2016 – Organisation Orientée Objet</a:t>
            </a:r>
            <a:r>
              <a:rPr lang="fr-FR" sz="1100" b="0" baseline="0" dirty="0">
                <a:solidFill>
                  <a:schemeClr val="tx1"/>
                </a:solidFill>
              </a:rPr>
              <a:t>    </a:t>
            </a:r>
            <a:endParaRPr lang="fr-FR" sz="1100" b="0" dirty="0">
              <a:solidFill>
                <a:schemeClr val="tx1"/>
              </a:solidFill>
            </a:endParaRPr>
          </a:p>
        </p:txBody>
      </p:sp>
    </p:spTree>
  </p:cSld>
  <p:clrMap bg1="lt1" tx1="dk1" bg2="lt2" tx2="dk2" accent1="accent1" accent2="accent2" accent3="accent3" accent4="accent4" accent5="accent5" accent6="accent6" hlink="hlink" folHlink="folHlink"/>
  <p:sldLayoutIdLst>
    <p:sldLayoutId id="2147483734" r:id="rId1"/>
    <p:sldLayoutId id="2147483735" r:id="rId2"/>
    <p:sldLayoutId id="2147483737" r:id="rId3"/>
    <p:sldLayoutId id="2147483738" r:id="rId4"/>
    <p:sldLayoutId id="2147483739" r:id="rId5"/>
    <p:sldLayoutId id="2147483740" r:id="rId6"/>
  </p:sldLayoutIdLst>
  <p:hf sldNum="0" hdr="0" dt="0"/>
  <p:txStyles>
    <p:titleStyle>
      <a:lvl1pPr algn="ctr" rtl="0" eaLnBrk="1" fontAlgn="base" hangingPunct="1">
        <a:spcBef>
          <a:spcPct val="0"/>
        </a:spcBef>
        <a:spcAft>
          <a:spcPct val="0"/>
        </a:spcAft>
        <a:defRPr kumimoji="1" sz="2800">
          <a:solidFill>
            <a:schemeClr val="bg1"/>
          </a:solidFill>
          <a:latin typeface="+mj-lt"/>
          <a:ea typeface="ＭＳ Ｐゴシック" pitchFamily="34" charset="-128"/>
          <a:cs typeface="+mj-cs"/>
        </a:defRPr>
      </a:lvl1pPr>
      <a:lvl2pPr algn="ctr" rtl="0" eaLnBrk="1" fontAlgn="base" hangingPunct="1">
        <a:spcBef>
          <a:spcPct val="0"/>
        </a:spcBef>
        <a:spcAft>
          <a:spcPct val="0"/>
        </a:spcAft>
        <a:defRPr kumimoji="1" sz="2800">
          <a:solidFill>
            <a:schemeClr val="bg1"/>
          </a:solidFill>
          <a:latin typeface="Arial Black" charset="0"/>
          <a:ea typeface="ＭＳ Ｐゴシック" pitchFamily="34" charset="-128"/>
        </a:defRPr>
      </a:lvl2pPr>
      <a:lvl3pPr algn="ctr" rtl="0" eaLnBrk="1" fontAlgn="base" hangingPunct="1">
        <a:spcBef>
          <a:spcPct val="0"/>
        </a:spcBef>
        <a:spcAft>
          <a:spcPct val="0"/>
        </a:spcAft>
        <a:defRPr kumimoji="1" sz="2800">
          <a:solidFill>
            <a:schemeClr val="bg1"/>
          </a:solidFill>
          <a:latin typeface="Arial Black" charset="0"/>
          <a:ea typeface="ＭＳ Ｐゴシック" pitchFamily="34" charset="-128"/>
        </a:defRPr>
      </a:lvl3pPr>
      <a:lvl4pPr algn="ctr" rtl="0" eaLnBrk="1" fontAlgn="base" hangingPunct="1">
        <a:spcBef>
          <a:spcPct val="0"/>
        </a:spcBef>
        <a:spcAft>
          <a:spcPct val="0"/>
        </a:spcAft>
        <a:defRPr kumimoji="1" sz="2800">
          <a:solidFill>
            <a:schemeClr val="bg1"/>
          </a:solidFill>
          <a:latin typeface="Arial Black" charset="0"/>
          <a:ea typeface="ＭＳ Ｐゴシック" pitchFamily="34" charset="-128"/>
        </a:defRPr>
      </a:lvl4pPr>
      <a:lvl5pPr algn="ctr" rtl="0" eaLnBrk="1" fontAlgn="base" hangingPunct="1">
        <a:spcBef>
          <a:spcPct val="0"/>
        </a:spcBef>
        <a:spcAft>
          <a:spcPct val="0"/>
        </a:spcAft>
        <a:defRPr kumimoji="1" sz="2800">
          <a:solidFill>
            <a:schemeClr val="bg1"/>
          </a:solidFill>
          <a:latin typeface="Arial Black" charset="0"/>
          <a:ea typeface="ＭＳ Ｐゴシック" pitchFamily="34" charset="-128"/>
        </a:defRPr>
      </a:lvl5pPr>
      <a:lvl6pPr marL="457200" algn="l" rtl="0" eaLnBrk="1" fontAlgn="base" hangingPunct="1">
        <a:spcBef>
          <a:spcPct val="0"/>
        </a:spcBef>
        <a:spcAft>
          <a:spcPct val="0"/>
        </a:spcAft>
        <a:defRPr kumimoji="1" sz="2800">
          <a:solidFill>
            <a:schemeClr val="tx2"/>
          </a:solidFill>
          <a:latin typeface="Arial Black" charset="0"/>
        </a:defRPr>
      </a:lvl6pPr>
      <a:lvl7pPr marL="914400" algn="l" rtl="0" eaLnBrk="1" fontAlgn="base" hangingPunct="1">
        <a:spcBef>
          <a:spcPct val="0"/>
        </a:spcBef>
        <a:spcAft>
          <a:spcPct val="0"/>
        </a:spcAft>
        <a:defRPr kumimoji="1" sz="2800">
          <a:solidFill>
            <a:schemeClr val="tx2"/>
          </a:solidFill>
          <a:latin typeface="Arial Black" charset="0"/>
        </a:defRPr>
      </a:lvl7pPr>
      <a:lvl8pPr marL="1371600" algn="l" rtl="0" eaLnBrk="1" fontAlgn="base" hangingPunct="1">
        <a:spcBef>
          <a:spcPct val="0"/>
        </a:spcBef>
        <a:spcAft>
          <a:spcPct val="0"/>
        </a:spcAft>
        <a:defRPr kumimoji="1" sz="2800">
          <a:solidFill>
            <a:schemeClr val="tx2"/>
          </a:solidFill>
          <a:latin typeface="Arial Black" charset="0"/>
        </a:defRPr>
      </a:lvl8pPr>
      <a:lvl9pPr marL="1828800" algn="l" rtl="0" eaLnBrk="1" fontAlgn="base" hangingPunct="1">
        <a:spcBef>
          <a:spcPct val="0"/>
        </a:spcBef>
        <a:spcAft>
          <a:spcPct val="0"/>
        </a:spcAft>
        <a:defRPr kumimoji="1" sz="2800">
          <a:solidFill>
            <a:schemeClr val="tx2"/>
          </a:solidFill>
          <a:latin typeface="Arial Black" charset="0"/>
        </a:defRPr>
      </a:lvl9pPr>
    </p:titleStyle>
    <p:bodyStyle>
      <a:lvl1pPr marL="342900" indent="-342900" algn="l" rtl="0" eaLnBrk="1" fontAlgn="base" hangingPunct="1">
        <a:spcBef>
          <a:spcPct val="20000"/>
        </a:spcBef>
        <a:spcAft>
          <a:spcPct val="0"/>
        </a:spcAft>
        <a:buClr>
          <a:srgbClr val="FF0000"/>
        </a:buClr>
        <a:buSzPct val="100000"/>
        <a:buBlip>
          <a:blip r:embed="rId8"/>
        </a:buBlip>
        <a:defRPr kumimoji="1" sz="2000" b="1">
          <a:solidFill>
            <a:schemeClr val="tx1"/>
          </a:solidFill>
          <a:latin typeface="+mn-lt"/>
          <a:ea typeface="ＭＳ Ｐゴシック" pitchFamily="34" charset="-128"/>
          <a:cs typeface="+mn-cs"/>
        </a:defRPr>
      </a:lvl1pPr>
      <a:lvl2pPr marL="742950" indent="-285750" algn="l" rtl="0" eaLnBrk="1" fontAlgn="base" hangingPunct="1">
        <a:spcBef>
          <a:spcPct val="20000"/>
        </a:spcBef>
        <a:spcAft>
          <a:spcPct val="0"/>
        </a:spcAft>
        <a:buClr>
          <a:srgbClr val="063DE8"/>
        </a:buClr>
        <a:buSzPct val="100000"/>
        <a:buBlip>
          <a:blip r:embed="rId9"/>
        </a:buBlip>
        <a:defRPr kumimoji="1" sz="2000">
          <a:solidFill>
            <a:schemeClr val="tx1"/>
          </a:solidFill>
          <a:latin typeface="+mn-lt"/>
          <a:ea typeface="ＭＳ Ｐゴシック" charset="-128"/>
        </a:defRPr>
      </a:lvl2pPr>
      <a:lvl3pPr marL="1143000" indent="-228600" algn="l" rtl="0" eaLnBrk="1" fontAlgn="base" hangingPunct="1">
        <a:spcBef>
          <a:spcPct val="20000"/>
        </a:spcBef>
        <a:spcAft>
          <a:spcPct val="0"/>
        </a:spcAft>
        <a:buClr>
          <a:schemeClr val="accent2"/>
        </a:buClr>
        <a:buSzPct val="100000"/>
        <a:buBlip>
          <a:blip r:embed="rId10"/>
        </a:buBlip>
        <a:defRPr kumimoji="1">
          <a:solidFill>
            <a:schemeClr val="tx1"/>
          </a:solidFill>
          <a:latin typeface="+mn-lt"/>
          <a:ea typeface="ＭＳ Ｐゴシック" charset="-128"/>
        </a:defRPr>
      </a:lvl3pPr>
      <a:lvl4pPr marL="1600200" indent="-228600" algn="l" rtl="0" eaLnBrk="1" fontAlgn="base" hangingPunct="1">
        <a:spcBef>
          <a:spcPct val="20000"/>
        </a:spcBef>
        <a:spcAft>
          <a:spcPct val="0"/>
        </a:spcAft>
        <a:buClr>
          <a:schemeClr val="accent2"/>
        </a:buClr>
        <a:buSzPct val="100000"/>
        <a:buBlip>
          <a:blip r:embed="rId10"/>
        </a:buBlip>
        <a:defRPr kumimoji="1" i="1">
          <a:solidFill>
            <a:schemeClr val="tx1"/>
          </a:solidFill>
          <a:latin typeface="+mn-lt"/>
          <a:ea typeface="ＭＳ Ｐゴシック" charset="-128"/>
        </a:defRPr>
      </a:lvl4pPr>
      <a:lvl5pPr marL="2057400" indent="-228600" algn="l" rtl="0" eaLnBrk="1" fontAlgn="base" hangingPunct="1">
        <a:spcBef>
          <a:spcPct val="20000"/>
        </a:spcBef>
        <a:spcAft>
          <a:spcPct val="0"/>
        </a:spcAft>
        <a:buClr>
          <a:schemeClr val="accent2"/>
        </a:buClr>
        <a:buSzPct val="100000"/>
        <a:buBlip>
          <a:blip r:embed="rId10"/>
        </a:buBlip>
        <a:defRPr kumimoji="1" sz="1600">
          <a:solidFill>
            <a:schemeClr val="tx1"/>
          </a:solidFill>
          <a:latin typeface="+mn-lt"/>
          <a:ea typeface="ＭＳ Ｐゴシック" charset="-128"/>
        </a:defRPr>
      </a:lvl5pPr>
      <a:lvl6pPr marL="2514600" indent="-228600" algn="l" rtl="0" eaLnBrk="1" fontAlgn="base" hangingPunct="1">
        <a:spcBef>
          <a:spcPct val="20000"/>
        </a:spcBef>
        <a:spcAft>
          <a:spcPct val="0"/>
        </a:spcAft>
        <a:buClr>
          <a:schemeClr val="accent2"/>
        </a:buClr>
        <a:buChar char="–"/>
        <a:defRPr kumimoji="1" sz="1600">
          <a:solidFill>
            <a:schemeClr val="tx1"/>
          </a:solidFill>
          <a:latin typeface="+mn-lt"/>
          <a:ea typeface="ＭＳ Ｐゴシック" charset="-128"/>
        </a:defRPr>
      </a:lvl6pPr>
      <a:lvl7pPr marL="2971800" indent="-228600" algn="l" rtl="0" eaLnBrk="1" fontAlgn="base" hangingPunct="1">
        <a:spcBef>
          <a:spcPct val="20000"/>
        </a:spcBef>
        <a:spcAft>
          <a:spcPct val="0"/>
        </a:spcAft>
        <a:buClr>
          <a:schemeClr val="accent2"/>
        </a:buClr>
        <a:buChar char="–"/>
        <a:defRPr kumimoji="1" sz="1600">
          <a:solidFill>
            <a:schemeClr val="tx1"/>
          </a:solidFill>
          <a:latin typeface="+mn-lt"/>
          <a:ea typeface="ＭＳ Ｐゴシック" charset="-128"/>
        </a:defRPr>
      </a:lvl7pPr>
      <a:lvl8pPr marL="3429000" indent="-228600" algn="l" rtl="0" eaLnBrk="1" fontAlgn="base" hangingPunct="1">
        <a:spcBef>
          <a:spcPct val="20000"/>
        </a:spcBef>
        <a:spcAft>
          <a:spcPct val="0"/>
        </a:spcAft>
        <a:buClr>
          <a:schemeClr val="accent2"/>
        </a:buClr>
        <a:buChar char="–"/>
        <a:defRPr kumimoji="1" sz="1600">
          <a:solidFill>
            <a:schemeClr val="tx1"/>
          </a:solidFill>
          <a:latin typeface="+mn-lt"/>
          <a:ea typeface="ＭＳ Ｐゴシック" charset="-128"/>
        </a:defRPr>
      </a:lvl8pPr>
      <a:lvl9pPr marL="3886200" indent="-228600" algn="l" rtl="0" eaLnBrk="1" fontAlgn="base" hangingPunct="1">
        <a:spcBef>
          <a:spcPct val="20000"/>
        </a:spcBef>
        <a:spcAft>
          <a:spcPct val="0"/>
        </a:spcAft>
        <a:buClr>
          <a:schemeClr val="accent2"/>
        </a:buClr>
        <a:buChar char="–"/>
        <a:defRPr kumimoji="1" sz="1600">
          <a:solidFill>
            <a:schemeClr val="tx1"/>
          </a:solidFill>
          <a:latin typeface="+mn-lt"/>
          <a:ea typeface="ＭＳ Ｐゴシック" charset="-128"/>
        </a:defRPr>
      </a:lvl9pPr>
    </p:bodyStyle>
    <p:otherStyle>
      <a:defPPr>
        <a:defRPr lang="fr-F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ZoneTexte 7"/>
          <p:cNvSpPr txBox="1"/>
          <p:nvPr/>
        </p:nvSpPr>
        <p:spPr bwMode="auto">
          <a:xfrm>
            <a:off x="0" y="6577553"/>
            <a:ext cx="91440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rtlCol="0">
            <a:spAutoFit/>
          </a:bodyPr>
          <a:lstStyle/>
          <a:p>
            <a:pPr>
              <a:buClrTx/>
              <a:buNone/>
            </a:pPr>
            <a:r>
              <a:rPr lang="fr-FR" sz="1100" b="0" dirty="0">
                <a:solidFill>
                  <a:schemeClr val="tx1"/>
                </a:solidFill>
              </a:rPr>
              <a:t>Copyright© 2016 – Organisation Orientée Objet</a:t>
            </a:r>
            <a:r>
              <a:rPr lang="fr-FR" sz="1100" b="0" baseline="0" dirty="0">
                <a:solidFill>
                  <a:schemeClr val="tx1"/>
                </a:solidFill>
              </a:rPr>
              <a:t>    </a:t>
            </a:r>
            <a:endParaRPr lang="fr-FR" sz="1100" b="0" dirty="0">
              <a:solidFill>
                <a:schemeClr val="tx1"/>
              </a:solidFill>
            </a:endParaRPr>
          </a:p>
        </p:txBody>
      </p:sp>
    </p:spTree>
  </p:cSld>
  <p:clrMap bg1="lt1" tx1="dk1" bg2="lt2" tx2="dk2" accent1="accent1" accent2="accent2" accent3="accent3" accent4="accent4" accent5="accent5" accent6="accent6" hlink="hlink" folHlink="folHlink"/>
  <p:sldLayoutIdLst>
    <p:sldLayoutId id="2147483743" r:id="rId1"/>
    <p:sldLayoutId id="2147483744" r:id="rId2"/>
    <p:sldLayoutId id="2147483745" r:id="rId3"/>
    <p:sldLayoutId id="2147483876" r:id="rId4"/>
    <p:sldLayoutId id="2147483746" r:id="rId5"/>
    <p:sldLayoutId id="2147483747" r:id="rId6"/>
    <p:sldLayoutId id="2147483748" r:id="rId7"/>
    <p:sldLayoutId id="2147483749" r:id="rId8"/>
    <p:sldLayoutId id="2147483750" r:id="rId9"/>
    <p:sldLayoutId id="2147483873" r:id="rId10"/>
  </p:sldLayoutIdLst>
  <p:hf sldNum="0" hdr="0" dt="0"/>
  <p:txStyles>
    <p:titleStyle>
      <a:lvl1pPr algn="ctr" rtl="0" eaLnBrk="1" fontAlgn="base" hangingPunct="1">
        <a:spcBef>
          <a:spcPct val="0"/>
        </a:spcBef>
        <a:spcAft>
          <a:spcPct val="0"/>
        </a:spcAft>
        <a:defRPr kumimoji="1" sz="2800">
          <a:solidFill>
            <a:schemeClr val="bg1"/>
          </a:solidFill>
          <a:latin typeface="+mj-lt"/>
          <a:ea typeface="ＭＳ Ｐゴシック" pitchFamily="34" charset="-128"/>
          <a:cs typeface="+mj-cs"/>
        </a:defRPr>
      </a:lvl1pPr>
      <a:lvl2pPr algn="ctr" rtl="0" eaLnBrk="1" fontAlgn="base" hangingPunct="1">
        <a:spcBef>
          <a:spcPct val="0"/>
        </a:spcBef>
        <a:spcAft>
          <a:spcPct val="0"/>
        </a:spcAft>
        <a:defRPr kumimoji="1" sz="2800">
          <a:solidFill>
            <a:schemeClr val="bg1"/>
          </a:solidFill>
          <a:latin typeface="Arial Black" charset="0"/>
          <a:ea typeface="ＭＳ Ｐゴシック" pitchFamily="34" charset="-128"/>
        </a:defRPr>
      </a:lvl2pPr>
      <a:lvl3pPr algn="ctr" rtl="0" eaLnBrk="1" fontAlgn="base" hangingPunct="1">
        <a:spcBef>
          <a:spcPct val="0"/>
        </a:spcBef>
        <a:spcAft>
          <a:spcPct val="0"/>
        </a:spcAft>
        <a:defRPr kumimoji="1" sz="2800">
          <a:solidFill>
            <a:schemeClr val="bg1"/>
          </a:solidFill>
          <a:latin typeface="Arial Black" charset="0"/>
          <a:ea typeface="ＭＳ Ｐゴシック" pitchFamily="34" charset="-128"/>
        </a:defRPr>
      </a:lvl3pPr>
      <a:lvl4pPr algn="ctr" rtl="0" eaLnBrk="1" fontAlgn="base" hangingPunct="1">
        <a:spcBef>
          <a:spcPct val="0"/>
        </a:spcBef>
        <a:spcAft>
          <a:spcPct val="0"/>
        </a:spcAft>
        <a:defRPr kumimoji="1" sz="2800">
          <a:solidFill>
            <a:schemeClr val="bg1"/>
          </a:solidFill>
          <a:latin typeface="Arial Black" charset="0"/>
          <a:ea typeface="ＭＳ Ｐゴシック" pitchFamily="34" charset="-128"/>
        </a:defRPr>
      </a:lvl4pPr>
      <a:lvl5pPr algn="ctr" rtl="0" eaLnBrk="1" fontAlgn="base" hangingPunct="1">
        <a:spcBef>
          <a:spcPct val="0"/>
        </a:spcBef>
        <a:spcAft>
          <a:spcPct val="0"/>
        </a:spcAft>
        <a:defRPr kumimoji="1" sz="2800">
          <a:solidFill>
            <a:schemeClr val="bg1"/>
          </a:solidFill>
          <a:latin typeface="Arial Black" charset="0"/>
          <a:ea typeface="ＭＳ Ｐゴシック" pitchFamily="34" charset="-128"/>
        </a:defRPr>
      </a:lvl5pPr>
      <a:lvl6pPr marL="457200" algn="l" rtl="0" eaLnBrk="1" fontAlgn="base" hangingPunct="1">
        <a:spcBef>
          <a:spcPct val="0"/>
        </a:spcBef>
        <a:spcAft>
          <a:spcPct val="0"/>
        </a:spcAft>
        <a:defRPr kumimoji="1" sz="2800">
          <a:solidFill>
            <a:schemeClr val="tx2"/>
          </a:solidFill>
          <a:latin typeface="Arial Black" charset="0"/>
        </a:defRPr>
      </a:lvl6pPr>
      <a:lvl7pPr marL="914400" algn="l" rtl="0" eaLnBrk="1" fontAlgn="base" hangingPunct="1">
        <a:spcBef>
          <a:spcPct val="0"/>
        </a:spcBef>
        <a:spcAft>
          <a:spcPct val="0"/>
        </a:spcAft>
        <a:defRPr kumimoji="1" sz="2800">
          <a:solidFill>
            <a:schemeClr val="tx2"/>
          </a:solidFill>
          <a:latin typeface="Arial Black" charset="0"/>
        </a:defRPr>
      </a:lvl7pPr>
      <a:lvl8pPr marL="1371600" algn="l" rtl="0" eaLnBrk="1" fontAlgn="base" hangingPunct="1">
        <a:spcBef>
          <a:spcPct val="0"/>
        </a:spcBef>
        <a:spcAft>
          <a:spcPct val="0"/>
        </a:spcAft>
        <a:defRPr kumimoji="1" sz="2800">
          <a:solidFill>
            <a:schemeClr val="tx2"/>
          </a:solidFill>
          <a:latin typeface="Arial Black" charset="0"/>
        </a:defRPr>
      </a:lvl8pPr>
      <a:lvl9pPr marL="1828800" algn="l" rtl="0" eaLnBrk="1" fontAlgn="base" hangingPunct="1">
        <a:spcBef>
          <a:spcPct val="0"/>
        </a:spcBef>
        <a:spcAft>
          <a:spcPct val="0"/>
        </a:spcAft>
        <a:defRPr kumimoji="1" sz="2800">
          <a:solidFill>
            <a:schemeClr val="tx2"/>
          </a:solidFill>
          <a:latin typeface="Arial Black" charset="0"/>
        </a:defRPr>
      </a:lvl9pPr>
    </p:titleStyle>
    <p:bodyStyle>
      <a:lvl1pPr marL="342900" indent="-342900" algn="l" rtl="0" eaLnBrk="1" fontAlgn="base" hangingPunct="1">
        <a:spcBef>
          <a:spcPct val="20000"/>
        </a:spcBef>
        <a:spcAft>
          <a:spcPct val="0"/>
        </a:spcAft>
        <a:buClr>
          <a:srgbClr val="FF0000"/>
        </a:buClr>
        <a:buSzPct val="100000"/>
        <a:buBlip>
          <a:blip r:embed="rId12"/>
        </a:buBlip>
        <a:defRPr kumimoji="1" sz="2000" b="1">
          <a:solidFill>
            <a:schemeClr val="tx1"/>
          </a:solidFill>
          <a:latin typeface="+mn-lt"/>
          <a:ea typeface="ＭＳ Ｐゴシック" pitchFamily="34" charset="-128"/>
          <a:cs typeface="+mn-cs"/>
        </a:defRPr>
      </a:lvl1pPr>
      <a:lvl2pPr marL="742950" indent="-285750" algn="l" rtl="0" eaLnBrk="1" fontAlgn="base" hangingPunct="1">
        <a:spcBef>
          <a:spcPct val="20000"/>
        </a:spcBef>
        <a:spcAft>
          <a:spcPct val="0"/>
        </a:spcAft>
        <a:buClr>
          <a:srgbClr val="063DE8"/>
        </a:buClr>
        <a:buSzPct val="100000"/>
        <a:buBlip>
          <a:blip r:embed="rId13"/>
        </a:buBlip>
        <a:defRPr kumimoji="1" sz="2000">
          <a:solidFill>
            <a:schemeClr val="tx1"/>
          </a:solidFill>
          <a:latin typeface="+mn-lt"/>
          <a:ea typeface="ＭＳ Ｐゴシック" charset="-128"/>
        </a:defRPr>
      </a:lvl2pPr>
      <a:lvl3pPr marL="1143000" indent="-228600" algn="l" rtl="0" eaLnBrk="1" fontAlgn="base" hangingPunct="1">
        <a:spcBef>
          <a:spcPct val="20000"/>
        </a:spcBef>
        <a:spcAft>
          <a:spcPct val="0"/>
        </a:spcAft>
        <a:buClr>
          <a:schemeClr val="accent2"/>
        </a:buClr>
        <a:buSzPct val="100000"/>
        <a:buBlip>
          <a:blip r:embed="rId14"/>
        </a:buBlip>
        <a:defRPr kumimoji="1">
          <a:solidFill>
            <a:schemeClr val="tx1"/>
          </a:solidFill>
          <a:latin typeface="+mn-lt"/>
          <a:ea typeface="ＭＳ Ｐゴシック" charset="-128"/>
        </a:defRPr>
      </a:lvl3pPr>
      <a:lvl4pPr marL="1600200" indent="-228600" algn="l" rtl="0" eaLnBrk="1" fontAlgn="base" hangingPunct="1">
        <a:spcBef>
          <a:spcPct val="20000"/>
        </a:spcBef>
        <a:spcAft>
          <a:spcPct val="0"/>
        </a:spcAft>
        <a:buClr>
          <a:schemeClr val="accent2"/>
        </a:buClr>
        <a:buSzPct val="100000"/>
        <a:buBlip>
          <a:blip r:embed="rId14"/>
        </a:buBlip>
        <a:defRPr kumimoji="1" i="1">
          <a:solidFill>
            <a:schemeClr val="tx1"/>
          </a:solidFill>
          <a:latin typeface="+mn-lt"/>
          <a:ea typeface="ＭＳ Ｐゴシック" charset="-128"/>
        </a:defRPr>
      </a:lvl4pPr>
      <a:lvl5pPr marL="2057400" indent="-228600" algn="l" rtl="0" eaLnBrk="1" fontAlgn="base" hangingPunct="1">
        <a:spcBef>
          <a:spcPct val="20000"/>
        </a:spcBef>
        <a:spcAft>
          <a:spcPct val="0"/>
        </a:spcAft>
        <a:buClr>
          <a:schemeClr val="accent2"/>
        </a:buClr>
        <a:buSzPct val="100000"/>
        <a:buBlip>
          <a:blip r:embed="rId14"/>
        </a:buBlip>
        <a:defRPr kumimoji="1" sz="1600">
          <a:solidFill>
            <a:schemeClr val="tx1"/>
          </a:solidFill>
          <a:latin typeface="+mn-lt"/>
          <a:ea typeface="ＭＳ Ｐゴシック" charset="-128"/>
        </a:defRPr>
      </a:lvl5pPr>
      <a:lvl6pPr marL="2514600" indent="-228600" algn="l" rtl="0" eaLnBrk="1" fontAlgn="base" hangingPunct="1">
        <a:spcBef>
          <a:spcPct val="20000"/>
        </a:spcBef>
        <a:spcAft>
          <a:spcPct val="0"/>
        </a:spcAft>
        <a:buClr>
          <a:schemeClr val="accent2"/>
        </a:buClr>
        <a:buChar char="–"/>
        <a:defRPr kumimoji="1" sz="1600">
          <a:solidFill>
            <a:schemeClr val="tx1"/>
          </a:solidFill>
          <a:latin typeface="+mn-lt"/>
          <a:ea typeface="ＭＳ Ｐゴシック" charset="-128"/>
        </a:defRPr>
      </a:lvl6pPr>
      <a:lvl7pPr marL="2971800" indent="-228600" algn="l" rtl="0" eaLnBrk="1" fontAlgn="base" hangingPunct="1">
        <a:spcBef>
          <a:spcPct val="20000"/>
        </a:spcBef>
        <a:spcAft>
          <a:spcPct val="0"/>
        </a:spcAft>
        <a:buClr>
          <a:schemeClr val="accent2"/>
        </a:buClr>
        <a:buChar char="–"/>
        <a:defRPr kumimoji="1" sz="1600">
          <a:solidFill>
            <a:schemeClr val="tx1"/>
          </a:solidFill>
          <a:latin typeface="+mn-lt"/>
          <a:ea typeface="ＭＳ Ｐゴシック" charset="-128"/>
        </a:defRPr>
      </a:lvl7pPr>
      <a:lvl8pPr marL="3429000" indent="-228600" algn="l" rtl="0" eaLnBrk="1" fontAlgn="base" hangingPunct="1">
        <a:spcBef>
          <a:spcPct val="20000"/>
        </a:spcBef>
        <a:spcAft>
          <a:spcPct val="0"/>
        </a:spcAft>
        <a:buClr>
          <a:schemeClr val="accent2"/>
        </a:buClr>
        <a:buChar char="–"/>
        <a:defRPr kumimoji="1" sz="1600">
          <a:solidFill>
            <a:schemeClr val="tx1"/>
          </a:solidFill>
          <a:latin typeface="+mn-lt"/>
          <a:ea typeface="ＭＳ Ｐゴシック" charset="-128"/>
        </a:defRPr>
      </a:lvl8pPr>
      <a:lvl9pPr marL="3886200" indent="-228600" algn="l" rtl="0" eaLnBrk="1" fontAlgn="base" hangingPunct="1">
        <a:spcBef>
          <a:spcPct val="20000"/>
        </a:spcBef>
        <a:spcAft>
          <a:spcPct val="0"/>
        </a:spcAft>
        <a:buClr>
          <a:schemeClr val="accent2"/>
        </a:buClr>
        <a:buChar char="–"/>
        <a:defRPr kumimoji="1" sz="1600">
          <a:solidFill>
            <a:schemeClr val="tx1"/>
          </a:solidFill>
          <a:latin typeface="+mn-lt"/>
          <a:ea typeface="ＭＳ Ｐゴシック" charset="-128"/>
        </a:defRPr>
      </a:lvl9pPr>
    </p:bodyStyle>
    <p:otherStyle>
      <a:defPPr>
        <a:defRPr lang="fr-F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29FE058-E24E-44D4-8AE6-4ED6084A3F18}" type="datetime1">
              <a:rPr lang="en-US" smtClean="0"/>
              <a:pPr/>
              <a:t>11/16/2016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FCA4BC5-AE2A-401E-9EDD-DF8812A14A6A}" type="slidenum">
              <a:rPr lang="en-US" smtClean="0"/>
              <a:pPr/>
              <a:t>‹N°›</a:t>
            </a:fld>
            <a:endParaRPr lang="en-US"/>
          </a:p>
        </p:txBody>
      </p:sp>
    </p:spTree>
    <p:extLst>
      <p:ext uri="{BB962C8B-B14F-4D97-AF65-F5344CB8AC3E}">
        <p14:creationId xmlns:p14="http://schemas.microsoft.com/office/powerpoint/2010/main" val="2880175974"/>
      </p:ext>
    </p:extLst>
  </p:cSld>
  <p:clrMap bg1="lt1" tx1="dk1" bg2="lt2" tx2="dk2" accent1="accent1" accent2="accent2" accent3="accent3" accent4="accent4" accent5="accent5" accent6="accent6" hlink="hlink" folHlink="folHlink"/>
  <p:sldLayoutIdLst>
    <p:sldLayoutId id="2147483752" r:id="rId1"/>
    <p:sldLayoutId id="2147483753" r:id="rId2"/>
    <p:sldLayoutId id="2147483754" r:id="rId3"/>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76" r:id="rId12"/>
    <p:sldLayoutId id="2147483875" r:id="rId13"/>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3">
        <a:schemeClr val="bg2"/>
      </p:bgRef>
    </p:bg>
    <p:spTree>
      <p:nvGrpSpPr>
        <p:cNvPr id="1" name=""/>
        <p:cNvGrpSpPr/>
        <p:nvPr/>
      </p:nvGrpSpPr>
      <p:grpSpPr>
        <a:xfrm>
          <a:off x="0" y="0"/>
          <a:ext cx="0" cy="0"/>
          <a:chOff x="0" y="0"/>
          <a:chExt cx="0" cy="0"/>
        </a:xfrm>
      </p:grpSpPr>
      <p:sp>
        <p:nvSpPr>
          <p:cNvPr id="5" name="Footer Placeholder 4"/>
          <p:cNvSpPr>
            <a:spLocks noGrp="1"/>
          </p:cNvSpPr>
          <p:nvPr>
            <p:ph type="ftr" sz="quarter" idx="3"/>
          </p:nvPr>
        </p:nvSpPr>
        <p:spPr>
          <a:xfrm>
            <a:off x="265113" y="6275388"/>
            <a:ext cx="4840287" cy="365125"/>
          </a:xfrm>
          <a:prstGeom prst="rect">
            <a:avLst/>
          </a:prstGeom>
        </p:spPr>
        <p:txBody>
          <a:bodyPr vert="horz" lIns="91440" tIns="45720" rIns="91440" bIns="45720" rtlCol="0" anchor="ctr"/>
          <a:lstStyle>
            <a:lvl1pPr algn="l">
              <a:defRPr sz="1200">
                <a:solidFill>
                  <a:schemeClr val="bg1"/>
                </a:solidFill>
              </a:defRPr>
            </a:lvl1pPr>
          </a:lstStyle>
          <a:p>
            <a:endParaRPr lang="fr-FR"/>
          </a:p>
        </p:txBody>
      </p:sp>
      <p:pic>
        <p:nvPicPr>
          <p:cNvPr id="1027" name="Picture 4"/>
          <p:cNvPicPr>
            <a:picLocks noChangeAspect="1" noChangeArrowheads="1"/>
          </p:cNvPicPr>
          <p:nvPr/>
        </p:nvPicPr>
        <p:blipFill>
          <a:blip r:embed="rId6"/>
          <a:srcRect/>
          <a:stretch>
            <a:fillRect/>
          </a:stretch>
        </p:blipFill>
        <p:spPr bwMode="auto">
          <a:xfrm>
            <a:off x="-22225" y="0"/>
            <a:ext cx="1370013" cy="546100"/>
          </a:xfrm>
          <a:prstGeom prst="rect">
            <a:avLst/>
          </a:prstGeom>
          <a:noFill/>
          <a:ln w="9525" algn="ctr">
            <a:noFill/>
            <a:miter lim="800000"/>
            <a:headEnd/>
            <a:tailEnd/>
          </a:ln>
        </p:spPr>
      </p:pic>
      <p:sp>
        <p:nvSpPr>
          <p:cNvPr id="9" name="Rectangle 8"/>
          <p:cNvSpPr/>
          <p:nvPr/>
        </p:nvSpPr>
        <p:spPr bwMode="auto">
          <a:xfrm>
            <a:off x="1403648" y="111034"/>
            <a:ext cx="7740352" cy="324032"/>
          </a:xfrm>
          <a:prstGeom prst="rect">
            <a:avLst/>
          </a:prstGeom>
          <a:gradFill flip="none" rotWithShape="1">
            <a:gsLst>
              <a:gs pos="89000">
                <a:srgbClr val="348DBA"/>
              </a:gs>
              <a:gs pos="100000">
                <a:srgbClr val="FFFFFF"/>
              </a:gs>
            </a:gsLst>
            <a:path path="circle">
              <a:fillToRect l="100000" t="100000"/>
            </a:path>
            <a:tileRect r="-100000" b="-100000"/>
          </a:gradFill>
          <a:ln w="9525" cap="flat" cmpd="sng" algn="ctr">
            <a:noFill/>
            <a:prstDash val="solid"/>
            <a:round/>
            <a:headEnd type="none" w="med" len="med"/>
            <a:tailEnd type="none" w="med" len="med"/>
          </a:ln>
          <a:effectLst/>
        </p:spPr>
        <p:txBody>
          <a:bodyPr wrap="none" anchor="ctr"/>
          <a:lstStyle/>
          <a:p>
            <a:pPr>
              <a:defRPr/>
            </a:pPr>
            <a:endParaRPr lang="fr-FR" dirty="0"/>
          </a:p>
        </p:txBody>
      </p:sp>
      <p:sp>
        <p:nvSpPr>
          <p:cNvPr id="1031" name="Title Placeholder 1"/>
          <p:cNvSpPr>
            <a:spLocks noGrp="1"/>
          </p:cNvSpPr>
          <p:nvPr>
            <p:ph type="title"/>
          </p:nvPr>
        </p:nvSpPr>
        <p:spPr bwMode="auto">
          <a:xfrm>
            <a:off x="1692275" y="88900"/>
            <a:ext cx="7127875" cy="3683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fr-FR"/>
              <a:t>titre</a:t>
            </a:r>
          </a:p>
        </p:txBody>
      </p:sp>
    </p:spTree>
    <p:extLst>
      <p:ext uri="{BB962C8B-B14F-4D97-AF65-F5344CB8AC3E}">
        <p14:creationId xmlns:p14="http://schemas.microsoft.com/office/powerpoint/2010/main" val="1269103361"/>
      </p:ext>
    </p:extLst>
  </p:cSld>
  <p:clrMap bg1="lt1" tx1="dk1" bg2="lt2" tx2="dk2" accent1="accent1" accent2="accent2" accent3="accent3" accent4="accent4" accent5="accent5" accent6="accent6" hlink="hlink" folHlink="folHlink"/>
  <p:sldLayoutIdLst>
    <p:sldLayoutId id="2147483794" r:id="rId1"/>
    <p:sldLayoutId id="2147483795" r:id="rId2"/>
    <p:sldLayoutId id="2147483796" r:id="rId3"/>
    <p:sldLayoutId id="2147483797" r:id="rId4"/>
  </p:sldLayoutIdLst>
  <p:transition/>
  <p:txStyles>
    <p:titleStyle>
      <a:lvl1pPr algn="r" rtl="0" eaLnBrk="1" fontAlgn="base" hangingPunct="1">
        <a:spcBef>
          <a:spcPct val="0"/>
        </a:spcBef>
        <a:spcAft>
          <a:spcPct val="0"/>
        </a:spcAft>
        <a:defRPr sz="2000" kern="1200">
          <a:solidFill>
            <a:schemeClr val="bg1"/>
          </a:solidFill>
          <a:latin typeface="Tahoma"/>
          <a:ea typeface="+mj-ea"/>
          <a:cs typeface="Tahoma"/>
        </a:defRPr>
      </a:lvl1pPr>
      <a:lvl2pPr algn="r" rtl="0" eaLnBrk="1" fontAlgn="base" hangingPunct="1">
        <a:spcBef>
          <a:spcPct val="0"/>
        </a:spcBef>
        <a:spcAft>
          <a:spcPct val="0"/>
        </a:spcAft>
        <a:defRPr sz="2000">
          <a:solidFill>
            <a:schemeClr val="bg1"/>
          </a:solidFill>
          <a:latin typeface="Tahoma" pitchFamily="34" charset="0"/>
          <a:cs typeface="Tahoma" pitchFamily="34" charset="0"/>
        </a:defRPr>
      </a:lvl2pPr>
      <a:lvl3pPr algn="r" rtl="0" eaLnBrk="1" fontAlgn="base" hangingPunct="1">
        <a:spcBef>
          <a:spcPct val="0"/>
        </a:spcBef>
        <a:spcAft>
          <a:spcPct val="0"/>
        </a:spcAft>
        <a:defRPr sz="2000">
          <a:solidFill>
            <a:schemeClr val="bg1"/>
          </a:solidFill>
          <a:latin typeface="Tahoma" pitchFamily="34" charset="0"/>
          <a:cs typeface="Tahoma" pitchFamily="34" charset="0"/>
        </a:defRPr>
      </a:lvl3pPr>
      <a:lvl4pPr algn="r" rtl="0" eaLnBrk="1" fontAlgn="base" hangingPunct="1">
        <a:spcBef>
          <a:spcPct val="0"/>
        </a:spcBef>
        <a:spcAft>
          <a:spcPct val="0"/>
        </a:spcAft>
        <a:defRPr sz="2000">
          <a:solidFill>
            <a:schemeClr val="bg1"/>
          </a:solidFill>
          <a:latin typeface="Tahoma" pitchFamily="34" charset="0"/>
          <a:cs typeface="Tahoma" pitchFamily="34" charset="0"/>
        </a:defRPr>
      </a:lvl4pPr>
      <a:lvl5pPr algn="r" rtl="0" eaLnBrk="1" fontAlgn="base" hangingPunct="1">
        <a:spcBef>
          <a:spcPct val="0"/>
        </a:spcBef>
        <a:spcAft>
          <a:spcPct val="0"/>
        </a:spcAft>
        <a:defRPr sz="2000">
          <a:solidFill>
            <a:schemeClr val="bg1"/>
          </a:solidFill>
          <a:latin typeface="Tahoma" pitchFamily="34" charset="0"/>
          <a:cs typeface="Tahoma" pitchFamily="34" charset="0"/>
        </a:defRPr>
      </a:lvl5pPr>
      <a:lvl6pPr marL="457200" algn="r" rtl="0" eaLnBrk="1" fontAlgn="base" hangingPunct="1">
        <a:spcBef>
          <a:spcPct val="0"/>
        </a:spcBef>
        <a:spcAft>
          <a:spcPct val="0"/>
        </a:spcAft>
        <a:defRPr sz="2000">
          <a:solidFill>
            <a:schemeClr val="bg1"/>
          </a:solidFill>
          <a:latin typeface="Tahoma" pitchFamily="34" charset="0"/>
          <a:cs typeface="Tahoma" pitchFamily="34" charset="0"/>
        </a:defRPr>
      </a:lvl6pPr>
      <a:lvl7pPr marL="914400" algn="r" rtl="0" eaLnBrk="1" fontAlgn="base" hangingPunct="1">
        <a:spcBef>
          <a:spcPct val="0"/>
        </a:spcBef>
        <a:spcAft>
          <a:spcPct val="0"/>
        </a:spcAft>
        <a:defRPr sz="2000">
          <a:solidFill>
            <a:schemeClr val="bg1"/>
          </a:solidFill>
          <a:latin typeface="Tahoma" pitchFamily="34" charset="0"/>
          <a:cs typeface="Tahoma" pitchFamily="34" charset="0"/>
        </a:defRPr>
      </a:lvl7pPr>
      <a:lvl8pPr marL="1371600" algn="r" rtl="0" eaLnBrk="1" fontAlgn="base" hangingPunct="1">
        <a:spcBef>
          <a:spcPct val="0"/>
        </a:spcBef>
        <a:spcAft>
          <a:spcPct val="0"/>
        </a:spcAft>
        <a:defRPr sz="2000">
          <a:solidFill>
            <a:schemeClr val="bg1"/>
          </a:solidFill>
          <a:latin typeface="Tahoma" pitchFamily="34" charset="0"/>
          <a:cs typeface="Tahoma" pitchFamily="34" charset="0"/>
        </a:defRPr>
      </a:lvl8pPr>
      <a:lvl9pPr marL="1828800" algn="r" rtl="0" eaLnBrk="1" fontAlgn="base" hangingPunct="1">
        <a:spcBef>
          <a:spcPct val="0"/>
        </a:spcBef>
        <a:spcAft>
          <a:spcPct val="0"/>
        </a:spcAft>
        <a:defRPr sz="2000">
          <a:solidFill>
            <a:schemeClr val="bg1"/>
          </a:solidFill>
          <a:latin typeface="Tahoma" pitchFamily="34" charset="0"/>
          <a:cs typeface="Tahoma" pitchFamily="34" charset="0"/>
        </a:defRPr>
      </a:lvl9pPr>
    </p:titleStyle>
    <p:bodyStyle>
      <a:lvl1pPr marL="349250" indent="-349250" algn="l" rtl="0" eaLnBrk="1" fontAlgn="base" hangingPunct="1">
        <a:spcBef>
          <a:spcPts val="2000"/>
        </a:spcBef>
        <a:spcAft>
          <a:spcPct val="0"/>
        </a:spcAft>
        <a:buClr>
          <a:srgbClr val="6FB7D7"/>
        </a:buClr>
        <a:buSzPct val="110000"/>
        <a:buFont typeface="Wingdings 2" pitchFamily="18" charset="2"/>
        <a:buChar char=""/>
        <a:defRPr sz="2400" kern="1200">
          <a:solidFill>
            <a:srgbClr val="595959"/>
          </a:solidFill>
          <a:latin typeface="+mn-lt"/>
          <a:ea typeface="+mn-ea"/>
          <a:cs typeface="+mn-cs"/>
        </a:defRPr>
      </a:lvl1pPr>
      <a:lvl2pPr marL="685800" indent="-336550" algn="l" rtl="0" eaLnBrk="1" fontAlgn="base" hangingPunct="1">
        <a:spcBef>
          <a:spcPts val="600"/>
        </a:spcBef>
        <a:spcAft>
          <a:spcPct val="0"/>
        </a:spcAft>
        <a:buClr>
          <a:srgbClr val="215D77"/>
        </a:buClr>
        <a:buSzPct val="110000"/>
        <a:buFont typeface="Wingdings 2" pitchFamily="18" charset="2"/>
        <a:buChar char=""/>
        <a:defRPr sz="2200" kern="1200">
          <a:solidFill>
            <a:srgbClr val="595959"/>
          </a:solidFill>
          <a:latin typeface="+mn-lt"/>
          <a:ea typeface="+mn-ea"/>
          <a:cs typeface="+mn-cs"/>
        </a:defRPr>
      </a:lvl2pPr>
      <a:lvl3pPr marL="968375" indent="-282575" algn="l" rtl="0" eaLnBrk="1" fontAlgn="base" hangingPunct="1">
        <a:spcBef>
          <a:spcPts val="600"/>
        </a:spcBef>
        <a:spcAft>
          <a:spcPct val="0"/>
        </a:spcAft>
        <a:buClr>
          <a:srgbClr val="6FB7D7"/>
        </a:buClr>
        <a:buSzPct val="110000"/>
        <a:buFont typeface="Wingdings 2" pitchFamily="18" charset="2"/>
        <a:buChar char=""/>
        <a:defRPr sz="2000" kern="1200">
          <a:solidFill>
            <a:srgbClr val="595959"/>
          </a:solidFill>
          <a:latin typeface="+mn-lt"/>
          <a:ea typeface="+mn-ea"/>
          <a:cs typeface="+mn-cs"/>
        </a:defRPr>
      </a:lvl3pPr>
      <a:lvl4pPr marL="1263650" indent="-295275" algn="l" rtl="0" eaLnBrk="1" fontAlgn="base" hangingPunct="1">
        <a:spcBef>
          <a:spcPts val="600"/>
        </a:spcBef>
        <a:spcAft>
          <a:spcPct val="0"/>
        </a:spcAft>
        <a:buClr>
          <a:srgbClr val="215D77"/>
        </a:buClr>
        <a:buSzPct val="110000"/>
        <a:buFont typeface="Wingdings 2" pitchFamily="18" charset="2"/>
        <a:buChar char=""/>
        <a:defRPr kern="1200">
          <a:solidFill>
            <a:srgbClr val="595959"/>
          </a:solidFill>
          <a:latin typeface="+mn-lt"/>
          <a:ea typeface="+mn-ea"/>
          <a:cs typeface="+mn-cs"/>
        </a:defRPr>
      </a:lvl4pPr>
      <a:lvl5pPr marL="1546225" indent="-282575" algn="l" rtl="0" eaLnBrk="1" fontAlgn="base" hangingPunct="1">
        <a:spcBef>
          <a:spcPts val="600"/>
        </a:spcBef>
        <a:spcAft>
          <a:spcPct val="0"/>
        </a:spcAft>
        <a:buClr>
          <a:srgbClr val="6FB7D7"/>
        </a:buClr>
        <a:buSzPct val="110000"/>
        <a:buFont typeface="Wingdings 2" pitchFamily="18" charset="2"/>
        <a:buChar char=""/>
        <a:defRPr kern="1200">
          <a:solidFill>
            <a:srgbClr val="595959"/>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11.xml"/><Relationship Id="rId4" Type="http://schemas.openxmlformats.org/officeDocument/2006/relationships/image" Target="../media/image23.wmf"/></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11.xml"/><Relationship Id="rId4" Type="http://schemas.openxmlformats.org/officeDocument/2006/relationships/image" Target="../media/image23.wmf"/></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11.xml"/><Relationship Id="rId4" Type="http://schemas.openxmlformats.org/officeDocument/2006/relationships/image" Target="../media/image23.wmf"/></Relationships>
</file>

<file path=ppt/slides/_rels/slide16.xml.rels><?xml version="1.0" encoding="UTF-8" standalone="yes"?>
<Relationships xmlns="http://schemas.openxmlformats.org/package/2006/relationships"><Relationship Id="rId3" Type="http://schemas.openxmlformats.org/officeDocument/2006/relationships/image" Target="../media/image24.wmf"/><Relationship Id="rId2" Type="http://schemas.openxmlformats.org/officeDocument/2006/relationships/notesSlide" Target="../notesSlides/notesSlide16.xml"/><Relationship Id="rId1" Type="http://schemas.openxmlformats.org/officeDocument/2006/relationships/slideLayout" Target="../slideLayouts/slideLayout18.xml"/><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18.xml"/><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18.xml"/><Relationship Id="rId4" Type="http://schemas.openxmlformats.org/officeDocument/2006/relationships/image" Target="../media/image4.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26.gif"/><Relationship Id="rId2" Type="http://schemas.openxmlformats.org/officeDocument/2006/relationships/notesSlide" Target="../notesSlides/notesSlide20.xml"/><Relationship Id="rId1" Type="http://schemas.openxmlformats.org/officeDocument/2006/relationships/slideLayout" Target="../slideLayouts/slideLayout18.xml"/><Relationship Id="rId4" Type="http://schemas.openxmlformats.org/officeDocument/2006/relationships/image" Target="../media/image4.png"/></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28.xml"/><Relationship Id="rId4" Type="http://schemas.openxmlformats.org/officeDocument/2006/relationships/image" Target="../media/image28.png"/></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2.xml"/><Relationship Id="rId1" Type="http://schemas.openxmlformats.org/officeDocument/2006/relationships/slideLayout" Target="../slideLayouts/slideLayout28.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3.xml"/><Relationship Id="rId1" Type="http://schemas.openxmlformats.org/officeDocument/2006/relationships/slideLayout" Target="../slideLayouts/slideLayout28.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4.xml"/><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5.xml"/><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7.xml"/><Relationship Id="rId1" Type="http://schemas.openxmlformats.org/officeDocument/2006/relationships/slideLayout" Target="../slideLayouts/slideLayout28.xml"/></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8.xml"/><Relationship Id="rId1" Type="http://schemas.openxmlformats.org/officeDocument/2006/relationships/slideLayout" Target="../slideLayouts/slideLayout28.xml"/><Relationship Id="rId4" Type="http://schemas.openxmlformats.org/officeDocument/2006/relationships/image" Target="../media/image36.png"/></Relationships>
</file>

<file path=ppt/slides/_rels/slide2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9.xml"/><Relationship Id="rId1" Type="http://schemas.openxmlformats.org/officeDocument/2006/relationships/slideLayout" Target="../slideLayouts/slideLayout28.xml"/></Relationships>
</file>

<file path=ppt/slides/_rels/slide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0.xml"/><Relationship Id="rId1" Type="http://schemas.openxmlformats.org/officeDocument/2006/relationships/slideLayout" Target="../slideLayouts/slideLayout28.xml"/><Relationship Id="rId4" Type="http://schemas.openxmlformats.org/officeDocument/2006/relationships/image" Target="../media/image39.png"/></Relationships>
</file>

<file path=ppt/slides/_rels/slide3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1.xml"/><Relationship Id="rId1" Type="http://schemas.openxmlformats.org/officeDocument/2006/relationships/slideLayout" Target="../slideLayouts/slideLayout28.xml"/><Relationship Id="rId4" Type="http://schemas.openxmlformats.org/officeDocument/2006/relationships/image" Target="../media/image41.png"/></Relationships>
</file>

<file path=ppt/slides/_rels/slide3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2.xml"/><Relationship Id="rId1" Type="http://schemas.openxmlformats.org/officeDocument/2006/relationships/slideLayout" Target="../slideLayouts/slideLayout28.xml"/></Relationships>
</file>

<file path=ppt/slides/_rels/slide3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3.xml"/><Relationship Id="rId1" Type="http://schemas.openxmlformats.org/officeDocument/2006/relationships/slideLayout" Target="../slideLayouts/slideLayout28.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8.xml"/></Relationships>
</file>

<file path=ppt/slides/_rels/slide3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5.xml"/><Relationship Id="rId1" Type="http://schemas.openxmlformats.org/officeDocument/2006/relationships/slideLayout" Target="../slideLayouts/slideLayout28.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8.xml"/></Relationships>
</file>

<file path=ppt/slides/_rels/slide3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7.xml"/><Relationship Id="rId1" Type="http://schemas.openxmlformats.org/officeDocument/2006/relationships/slideLayout" Target="../slideLayouts/slideLayout28.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8.xml"/></Relationships>
</file>

<file path=ppt/slides/_rels/slide3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9.xml"/><Relationship Id="rId1" Type="http://schemas.openxmlformats.org/officeDocument/2006/relationships/slideLayout" Target="../slideLayouts/slideLayout23.xml"/></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40.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notesSlide" Target="../notesSlides/notesSlide40.xml"/><Relationship Id="rId1" Type="http://schemas.openxmlformats.org/officeDocument/2006/relationships/slideLayout" Target="../slideLayouts/slideLayout28.xml"/></Relationships>
</file>

<file path=ppt/slides/_rels/slide41.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notesSlide" Target="../notesSlides/notesSlide41.xml"/><Relationship Id="rId1" Type="http://schemas.openxmlformats.org/officeDocument/2006/relationships/slideLayout" Target="../slideLayouts/slideLayout28.xml"/></Relationships>
</file>

<file path=ppt/slides/_rels/slide42.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notesSlide" Target="../notesSlides/notesSlide42.xml"/><Relationship Id="rId1" Type="http://schemas.openxmlformats.org/officeDocument/2006/relationships/slideLayout" Target="../slideLayouts/slideLayout28.xml"/></Relationships>
</file>

<file path=ppt/slides/_rels/slide43.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notesSlide" Target="../notesSlides/notesSlide43.xml"/><Relationship Id="rId1" Type="http://schemas.openxmlformats.org/officeDocument/2006/relationships/slideLayout" Target="../slideLayouts/slideLayout28.xml"/></Relationships>
</file>

<file path=ppt/slides/_rels/slide44.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notesSlide" Target="../notesSlides/notesSlide44.xml"/><Relationship Id="rId1" Type="http://schemas.openxmlformats.org/officeDocument/2006/relationships/slideLayout" Target="../slideLayouts/slideLayout28.xml"/></Relationships>
</file>

<file path=ppt/slides/_rels/slide45.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notesSlide" Target="../notesSlides/notesSlide45.xml"/><Relationship Id="rId1" Type="http://schemas.openxmlformats.org/officeDocument/2006/relationships/slideLayout" Target="../slideLayouts/slideLayout28.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8.xml"/></Relationships>
</file>

<file path=ppt/slides/_rels/slide4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7.xml"/><Relationship Id="rId1" Type="http://schemas.openxmlformats.org/officeDocument/2006/relationships/slideLayout" Target="../slideLayouts/slideLayout28.xml"/><Relationship Id="rId4" Type="http://schemas.openxmlformats.org/officeDocument/2006/relationships/image" Target="../media/image52.png"/></Relationships>
</file>

<file path=ppt/slides/_rels/slide4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8.xml"/><Relationship Id="rId1" Type="http://schemas.openxmlformats.org/officeDocument/2006/relationships/slideLayout" Target="../slideLayouts/slideLayout28.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wmf"/></Relationships>
</file>

<file path=ppt/slides/_rels/slide4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9.xml"/><Relationship Id="rId1" Type="http://schemas.openxmlformats.org/officeDocument/2006/relationships/slideLayout" Target="../slideLayouts/slideLayout28.xml"/></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11.xml"/><Relationship Id="rId4" Type="http://schemas.openxmlformats.org/officeDocument/2006/relationships/image" Target="../media/image18.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8.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8.xml"/></Relationships>
</file>

<file path=ppt/slides/_rels/slide5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2.xml"/><Relationship Id="rId1" Type="http://schemas.openxmlformats.org/officeDocument/2006/relationships/slideLayout" Target="../slideLayouts/slideLayout22.xml"/><Relationship Id="rId4" Type="http://schemas.openxmlformats.org/officeDocument/2006/relationships/image" Target="../media/image59.png"/></Relationships>
</file>

<file path=ppt/slides/_rels/slide53.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53.xml"/><Relationship Id="rId1" Type="http://schemas.openxmlformats.org/officeDocument/2006/relationships/slideLayout" Target="../slideLayouts/slideLayout29.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8.xml"/></Relationships>
</file>

<file path=ppt/slides/_rels/slide5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5.xml"/><Relationship Id="rId1" Type="http://schemas.openxmlformats.org/officeDocument/2006/relationships/slideLayout" Target="../slideLayouts/slideLayout28.xml"/></Relationships>
</file>

<file path=ppt/slides/_rels/slide5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6.xml"/><Relationship Id="rId1" Type="http://schemas.openxmlformats.org/officeDocument/2006/relationships/slideLayout" Target="../slideLayouts/slideLayout28.xml"/></Relationships>
</file>

<file path=ppt/slides/_rels/slide5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7.xml"/><Relationship Id="rId1" Type="http://schemas.openxmlformats.org/officeDocument/2006/relationships/slideLayout" Target="../slideLayouts/slideLayout28.xml"/></Relationships>
</file>

<file path=ppt/slides/_rels/slide5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58.xml"/><Relationship Id="rId1" Type="http://schemas.openxmlformats.org/officeDocument/2006/relationships/slideLayout" Target="../slideLayouts/slideLayout28.xml"/></Relationships>
</file>

<file path=ppt/slides/_rels/slide5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59.xml"/><Relationship Id="rId1" Type="http://schemas.openxmlformats.org/officeDocument/2006/relationships/slideLayout" Target="../slideLayouts/slideLayout28.xml"/></Relationships>
</file>

<file path=ppt/slides/_rels/slide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6.xml"/><Relationship Id="rId1" Type="http://schemas.openxmlformats.org/officeDocument/2006/relationships/slideLayout" Target="../slideLayouts/slideLayout11.xml"/><Relationship Id="rId4" Type="http://schemas.openxmlformats.org/officeDocument/2006/relationships/image" Target="../media/image7.jpeg"/></Relationships>
</file>

<file path=ppt/slides/_rels/slide6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60.xml"/><Relationship Id="rId1" Type="http://schemas.openxmlformats.org/officeDocument/2006/relationships/slideLayout" Target="../slideLayouts/slideLayout2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Infrastructure </a:t>
            </a:r>
            <a:r>
              <a:rPr lang="fr-FR" dirty="0" err="1"/>
              <a:t>Big</a:t>
            </a:r>
            <a:r>
              <a:rPr lang="fr-FR" dirty="0"/>
              <a:t> Data et </a:t>
            </a:r>
            <a:r>
              <a:rPr lang="fr-FR" dirty="0" err="1"/>
              <a:t>NoSQL</a:t>
            </a:r>
            <a:endParaRPr lang="fr-FR" dirty="0"/>
          </a:p>
        </p:txBody>
      </p:sp>
      <p:sp>
        <p:nvSpPr>
          <p:cNvPr id="3" name="Espace réservé du texte 2"/>
          <p:cNvSpPr>
            <a:spLocks noGrp="1"/>
          </p:cNvSpPr>
          <p:nvPr>
            <p:ph type="body" sz="quarter" idx="10"/>
          </p:nvPr>
        </p:nvSpPr>
        <p:spPr>
          <a:xfrm>
            <a:off x="468313" y="1271239"/>
            <a:ext cx="8213725" cy="5110511"/>
          </a:xfrm>
        </p:spPr>
        <p:txBody>
          <a:bodyPr/>
          <a:lstStyle/>
          <a:p>
            <a:pPr lvl="1">
              <a:buSzPct val="119000"/>
            </a:pPr>
            <a:endParaRPr lang="fr-FR" altLang="fr-FR" dirty="0"/>
          </a:p>
          <a:p>
            <a:pPr lvl="1">
              <a:buSzPct val="119000"/>
            </a:pPr>
            <a:r>
              <a:rPr lang="fr-FR" altLang="fr-FR" dirty="0"/>
              <a:t>Infrastructure </a:t>
            </a:r>
            <a:r>
              <a:rPr lang="fr-FR" altLang="fr-FR" dirty="0" err="1"/>
              <a:t>Big</a:t>
            </a:r>
            <a:r>
              <a:rPr lang="fr-FR" altLang="fr-FR" dirty="0"/>
              <a:t> Data</a:t>
            </a:r>
          </a:p>
          <a:p>
            <a:pPr marL="914400" lvl="2" indent="0">
              <a:buSzPct val="119000"/>
              <a:buNone/>
            </a:pPr>
            <a:endParaRPr lang="fr-FR" altLang="fr-FR" dirty="0"/>
          </a:p>
          <a:p>
            <a:pPr lvl="1">
              <a:buSzPct val="119000"/>
            </a:pPr>
            <a:r>
              <a:rPr lang="fr-FR" altLang="fr-FR" dirty="0"/>
              <a:t>Bases de données </a:t>
            </a:r>
            <a:r>
              <a:rPr lang="fr-FR" altLang="fr-FR" dirty="0" err="1"/>
              <a:t>NoSQL</a:t>
            </a:r>
            <a:endParaRPr lang="fr-FR" altLang="fr-FR" dirty="0"/>
          </a:p>
          <a:p>
            <a:pPr lvl="1">
              <a:buSzPct val="119000"/>
            </a:pPr>
            <a:endParaRPr lang="fr-FR" altLang="fr-FR" dirty="0"/>
          </a:p>
          <a:p>
            <a:pPr lvl="1">
              <a:buSzPct val="119000"/>
            </a:pPr>
            <a:endParaRPr lang="fr-FR" dirty="0"/>
          </a:p>
        </p:txBody>
      </p:sp>
      <p:pic>
        <p:nvPicPr>
          <p:cNvPr id="5" name="Picture 2" descr="Afficher l'image d'origin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7991" y="2924944"/>
            <a:ext cx="7068018" cy="35294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49638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pPr eaLnBrk="1" hangingPunct="1"/>
            <a:r>
              <a:rPr lang="fr-FR" dirty="0" err="1"/>
              <a:t>Parallélisation</a:t>
            </a:r>
            <a:r>
              <a:rPr lang="fr-FR" dirty="0"/>
              <a:t>: loi </a:t>
            </a:r>
            <a:r>
              <a:rPr lang="en-US" dirty="0"/>
              <a:t>Amdahl</a:t>
            </a:r>
          </a:p>
        </p:txBody>
      </p:sp>
      <p:sp>
        <p:nvSpPr>
          <p:cNvPr id="3075" name="Rectangle 3"/>
          <p:cNvSpPr>
            <a:spLocks noGrp="1" noChangeArrowheads="1"/>
          </p:cNvSpPr>
          <p:nvPr>
            <p:ph type="body" sz="quarter" idx="10"/>
          </p:nvPr>
        </p:nvSpPr>
        <p:spPr/>
        <p:txBody>
          <a:bodyPr/>
          <a:lstStyle/>
          <a:p>
            <a:pPr>
              <a:buFont typeface="Wingdings" pitchFamily="2" charset="2"/>
              <a:buChar char="§"/>
              <a:defRPr/>
            </a:pPr>
            <a:r>
              <a:rPr lang="fr-FR" sz="2600" dirty="0">
                <a:solidFill>
                  <a:srgbClr val="0070C0"/>
                </a:solidFill>
              </a:rPr>
              <a:t>Estimation du gain de performances</a:t>
            </a:r>
          </a:p>
          <a:p>
            <a:pPr lvl="1">
              <a:buFont typeface="Wingdings" pitchFamily="2" charset="2"/>
              <a:buChar char="§"/>
              <a:defRPr/>
            </a:pPr>
            <a:r>
              <a:rPr lang="fr-FR" sz="2300" dirty="0">
                <a:solidFill>
                  <a:schemeClr val="tx1"/>
                </a:solidFill>
              </a:rPr>
              <a:t>Traitement séquentiel </a:t>
            </a:r>
            <a:r>
              <a:rPr lang="en-US" sz="2300" b="1" i="1" dirty="0">
                <a:solidFill>
                  <a:schemeClr val="tx1"/>
                </a:solidFill>
              </a:rPr>
              <a:t>-&gt; T</a:t>
            </a:r>
            <a:r>
              <a:rPr lang="en-US" sz="2300" b="1" i="1" baseline="-25000" dirty="0">
                <a:solidFill>
                  <a:schemeClr val="tx1"/>
                </a:solidFill>
              </a:rPr>
              <a:t>1</a:t>
            </a:r>
            <a:r>
              <a:rPr lang="en-US" sz="2300" baseline="-25000" dirty="0"/>
              <a:t> </a:t>
            </a:r>
            <a:r>
              <a:rPr lang="fr-FR" sz="2300" dirty="0"/>
              <a:t>unités de temps </a:t>
            </a:r>
          </a:p>
          <a:p>
            <a:pPr lvl="1">
              <a:buFont typeface="Wingdings" pitchFamily="2" charset="2"/>
              <a:buChar char="§"/>
              <a:defRPr/>
            </a:pPr>
            <a:r>
              <a:rPr lang="fr-FR" sz="2300" dirty="0"/>
              <a:t>En parallèle sur </a:t>
            </a:r>
            <a:r>
              <a:rPr lang="fr-FR" sz="2300" b="1" i="1" dirty="0">
                <a:solidFill>
                  <a:schemeClr val="tx1"/>
                </a:solidFill>
              </a:rPr>
              <a:t>p</a:t>
            </a:r>
            <a:r>
              <a:rPr lang="fr-FR" sz="2300" dirty="0"/>
              <a:t> processeurs/machines </a:t>
            </a:r>
            <a:r>
              <a:rPr lang="fr-FR" sz="2300" b="1" dirty="0"/>
              <a:t>-&gt;</a:t>
            </a:r>
            <a:r>
              <a:rPr lang="fr-FR" sz="2300" dirty="0"/>
              <a:t> </a:t>
            </a:r>
            <a:r>
              <a:rPr lang="fr-FR" sz="2300" b="1" i="1" dirty="0" err="1">
                <a:solidFill>
                  <a:schemeClr val="tx1"/>
                </a:solidFill>
              </a:rPr>
              <a:t>T</a:t>
            </a:r>
            <a:r>
              <a:rPr lang="fr-FR" sz="2300" b="1" i="1" baseline="-25000" dirty="0" err="1">
                <a:solidFill>
                  <a:schemeClr val="tx1"/>
                </a:solidFill>
              </a:rPr>
              <a:t>p</a:t>
            </a:r>
            <a:r>
              <a:rPr lang="fr-FR" sz="2300" dirty="0"/>
              <a:t> unités de temps </a:t>
            </a:r>
          </a:p>
          <a:p>
            <a:pPr lvl="1">
              <a:buFont typeface="Wingdings" pitchFamily="2" charset="2"/>
              <a:buChar char="§"/>
              <a:defRPr/>
            </a:pPr>
            <a:r>
              <a:rPr lang="fr-FR" sz="2300" dirty="0"/>
              <a:t>Fraction non </a:t>
            </a:r>
            <a:r>
              <a:rPr lang="fr-FR" sz="2300" dirty="0" err="1"/>
              <a:t>parallélisable</a:t>
            </a:r>
            <a:r>
              <a:rPr lang="fr-FR" sz="2300" dirty="0"/>
              <a:t> = </a:t>
            </a:r>
            <a:r>
              <a:rPr lang="fr-FR" sz="2300" b="1" i="1" dirty="0">
                <a:solidFill>
                  <a:schemeClr val="tx1"/>
                </a:solidFill>
              </a:rPr>
              <a:t>s</a:t>
            </a:r>
            <a:r>
              <a:rPr lang="fr-FR" sz="2300" b="1" dirty="0"/>
              <a:t> </a:t>
            </a:r>
          </a:p>
          <a:p>
            <a:pPr lvl="1">
              <a:buFont typeface="Wingdings" pitchFamily="2" charset="2"/>
              <a:buChar char="§"/>
              <a:defRPr/>
            </a:pPr>
            <a:r>
              <a:rPr lang="fr-FR" sz="2300" dirty="0"/>
              <a:t>fraction </a:t>
            </a:r>
            <a:r>
              <a:rPr lang="fr-FR" sz="2300" dirty="0" err="1"/>
              <a:t>parallélisable</a:t>
            </a:r>
            <a:r>
              <a:rPr lang="fr-FR" sz="2300" dirty="0"/>
              <a:t> = </a:t>
            </a:r>
            <a:r>
              <a:rPr lang="fr-FR" sz="2300" b="1" i="1" dirty="0">
                <a:solidFill>
                  <a:schemeClr val="tx1"/>
                </a:solidFill>
              </a:rPr>
              <a:t>1-s</a:t>
            </a:r>
            <a:endParaRPr lang="fr-FR" sz="2300" dirty="0"/>
          </a:p>
          <a:p>
            <a:pPr marL="457200" lvl="1" indent="0">
              <a:buNone/>
              <a:defRPr/>
            </a:pPr>
            <a:endParaRPr lang="en-US" sz="2300" dirty="0"/>
          </a:p>
          <a:p>
            <a:pPr lvl="1">
              <a:buFont typeface="Wingdings" pitchFamily="2" charset="2"/>
              <a:buChar char="§"/>
              <a:defRPr/>
            </a:pPr>
            <a:r>
              <a:rPr lang="en-US" sz="2300" dirty="0"/>
              <a:t>Gain de </a:t>
            </a:r>
            <a:r>
              <a:rPr lang="en-US" sz="2300" dirty="0" err="1"/>
              <a:t>vitesse</a:t>
            </a:r>
            <a:r>
              <a:rPr lang="en-US" sz="2300" dirty="0"/>
              <a:t> (</a:t>
            </a:r>
            <a:r>
              <a:rPr lang="en-US" sz="2300" b="1" i="1" dirty="0" err="1">
                <a:solidFill>
                  <a:srgbClr val="C00000"/>
                </a:solidFill>
              </a:rPr>
              <a:t>formule</a:t>
            </a:r>
            <a:r>
              <a:rPr lang="en-US" sz="2300" b="1" i="1" dirty="0">
                <a:solidFill>
                  <a:srgbClr val="C00000"/>
                </a:solidFill>
              </a:rPr>
              <a:t> Amdahl</a:t>
            </a:r>
            <a:r>
              <a:rPr lang="en-US" sz="2300" dirty="0"/>
              <a:t>):</a:t>
            </a:r>
          </a:p>
          <a:p>
            <a:pPr marL="457200" lvl="1" indent="0" algn="just" eaLnBrk="1" hangingPunct="1">
              <a:buNone/>
              <a:defRPr/>
            </a:pPr>
            <a:endParaRPr lang="en-US" sz="1600" dirty="0">
              <a:solidFill>
                <a:srgbClr val="7F7F7F"/>
              </a:solidFill>
            </a:endParaRPr>
          </a:p>
          <a:p>
            <a:pPr algn="just" eaLnBrk="1" hangingPunct="1">
              <a:buFont typeface="Wingdings" pitchFamily="2" charset="2"/>
              <a:buChar char="§"/>
              <a:defRPr/>
            </a:pPr>
            <a:endParaRPr lang="en-US" sz="2000" dirty="0">
              <a:solidFill>
                <a:srgbClr val="7F7F7F"/>
              </a:solidFill>
            </a:endParaRPr>
          </a:p>
          <a:p>
            <a:pPr algn="just" eaLnBrk="1" hangingPunct="1">
              <a:buFont typeface="Wingdings" pitchFamily="2" charset="2"/>
              <a:buChar char="§"/>
              <a:defRPr/>
            </a:pPr>
            <a:endParaRPr lang="en-US" sz="2000" dirty="0">
              <a:solidFill>
                <a:srgbClr val="7F7F7F"/>
              </a:solidFill>
            </a:endParaRPr>
          </a:p>
          <a:p>
            <a:pPr algn="just" eaLnBrk="1" hangingPunct="1">
              <a:buFont typeface="Wingdings" pitchFamily="2" charset="2"/>
              <a:buChar char="§"/>
              <a:defRPr/>
            </a:pPr>
            <a:endParaRPr lang="en-US" sz="2000" dirty="0">
              <a:solidFill>
                <a:srgbClr val="7F7F7F"/>
              </a:solidFill>
            </a:endParaRPr>
          </a:p>
          <a:p>
            <a:pPr algn="just" eaLnBrk="1" hangingPunct="1">
              <a:buFont typeface="Wingdings" pitchFamily="2" charset="2"/>
              <a:buChar char="§"/>
              <a:defRPr/>
            </a:pPr>
            <a:endParaRPr lang="en-US" sz="2000" dirty="0">
              <a:solidFill>
                <a:srgbClr val="7F7F7F"/>
              </a:solidFill>
            </a:endParaRPr>
          </a:p>
          <a:p>
            <a:pPr algn="just" eaLnBrk="1" hangingPunct="1">
              <a:buFont typeface="Wingdings" pitchFamily="2" charset="2"/>
              <a:buChar char="§"/>
              <a:defRPr/>
            </a:pPr>
            <a:endParaRPr lang="en-US" sz="2000" dirty="0">
              <a:solidFill>
                <a:srgbClr val="7F7F7F"/>
              </a:solidFill>
            </a:endParaRPr>
          </a:p>
          <a:p>
            <a:pPr algn="just" eaLnBrk="1" hangingPunct="1">
              <a:buFont typeface="Wingdings" pitchFamily="2" charset="2"/>
              <a:buChar char="§"/>
              <a:defRPr/>
            </a:pPr>
            <a:endParaRPr lang="en-US" sz="2000" dirty="0">
              <a:solidFill>
                <a:srgbClr val="7F7F7F"/>
              </a:solidFill>
            </a:endParaRPr>
          </a:p>
          <a:p>
            <a:pPr algn="just" eaLnBrk="1" hangingPunct="1">
              <a:buFont typeface="Wingdings" pitchFamily="2" charset="2"/>
              <a:buChar char="§"/>
              <a:defRPr/>
            </a:pPr>
            <a:endParaRPr lang="en-US" sz="2000" dirty="0">
              <a:solidFill>
                <a:srgbClr val="7F7F7F"/>
              </a:solidFill>
            </a:endParaRPr>
          </a:p>
          <a:p>
            <a:pPr algn="just" eaLnBrk="1" hangingPunct="1">
              <a:buFont typeface="Wingdings" pitchFamily="2" charset="2"/>
              <a:buChar char="§"/>
              <a:defRPr/>
            </a:pPr>
            <a:endParaRPr lang="en-US" sz="2000" dirty="0">
              <a:solidFill>
                <a:srgbClr val="7F7F7F"/>
              </a:solidFill>
            </a:endParaRPr>
          </a:p>
          <a:p>
            <a:pPr algn="just" eaLnBrk="1" hangingPunct="1">
              <a:buFont typeface="Wingdings" pitchFamily="2" charset="2"/>
              <a:buChar char="§"/>
              <a:defRPr/>
            </a:pPr>
            <a:endParaRPr lang="en-US" sz="2000" dirty="0">
              <a:solidFill>
                <a:srgbClr val="7F7F7F"/>
              </a:solidFill>
            </a:endParaRPr>
          </a:p>
          <a:p>
            <a:pPr algn="just" eaLnBrk="1" hangingPunct="1">
              <a:buFont typeface="Wingdings" pitchFamily="2" charset="2"/>
              <a:buChar char="§"/>
              <a:defRPr/>
            </a:pPr>
            <a:endParaRPr lang="en-US" sz="2000" dirty="0">
              <a:solidFill>
                <a:srgbClr val="7F7F7F"/>
              </a:solidFill>
            </a:endParaRPr>
          </a:p>
          <a:p>
            <a:pPr algn="just" eaLnBrk="1" hangingPunct="1">
              <a:buFont typeface="Wingdings" pitchFamily="2" charset="2"/>
              <a:buChar char="§"/>
              <a:defRPr/>
            </a:pPr>
            <a:endParaRPr lang="en-US" sz="2000" dirty="0">
              <a:solidFill>
                <a:srgbClr val="7F7F7F"/>
              </a:solidFill>
            </a:endParaRPr>
          </a:p>
          <a:p>
            <a:pPr marL="914400" lvl="1" indent="-457200" algn="just" eaLnBrk="1" hangingPunct="1">
              <a:buFont typeface="Wingdings" pitchFamily="2" charset="2"/>
              <a:buChar char="§"/>
              <a:defRPr/>
            </a:pPr>
            <a:endParaRPr lang="en-US" sz="1400" dirty="0">
              <a:solidFill>
                <a:srgbClr val="7F7F7F"/>
              </a:solidFill>
            </a:endParaRPr>
          </a:p>
          <a:p>
            <a:pPr algn="just" eaLnBrk="1" hangingPunct="1">
              <a:buFont typeface="Wingdings" pitchFamily="2" charset="2"/>
              <a:buChar char="§"/>
              <a:defRPr/>
            </a:pPr>
            <a:endParaRPr lang="en-US" sz="1800" dirty="0">
              <a:solidFill>
                <a:srgbClr val="7F7F7F"/>
              </a:solidFill>
            </a:endParaRPr>
          </a:p>
          <a:p>
            <a:pPr marL="914400" lvl="1" indent="-457200" algn="just" eaLnBrk="1" hangingPunct="1">
              <a:buFont typeface="Wingdings" pitchFamily="2" charset="2"/>
              <a:buChar char="§"/>
              <a:defRPr/>
            </a:pPr>
            <a:endParaRPr lang="en-US" dirty="0"/>
          </a:p>
        </p:txBody>
      </p:sp>
      <p:pic>
        <p:nvPicPr>
          <p:cNvPr id="2" name="Image 1"/>
          <p:cNvPicPr>
            <a:picLocks noChangeAspect="1"/>
          </p:cNvPicPr>
          <p:nvPr/>
        </p:nvPicPr>
        <p:blipFill>
          <a:blip r:embed="rId3"/>
          <a:stretch>
            <a:fillRect/>
          </a:stretch>
        </p:blipFill>
        <p:spPr>
          <a:xfrm>
            <a:off x="2179120" y="4797152"/>
            <a:ext cx="4785760" cy="1080120"/>
          </a:xfrm>
          <a:prstGeom prst="rect">
            <a:avLst/>
          </a:prstGeom>
        </p:spPr>
      </p:pic>
    </p:spTree>
    <p:extLst>
      <p:ext uri="{BB962C8B-B14F-4D97-AF65-F5344CB8AC3E}">
        <p14:creationId xmlns:p14="http://schemas.microsoft.com/office/powerpoint/2010/main" val="17720460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pPr eaLnBrk="1" hangingPunct="1"/>
            <a:r>
              <a:rPr lang="en-US" dirty="0" err="1"/>
              <a:t>Loi</a:t>
            </a:r>
            <a:r>
              <a:rPr lang="en-US" dirty="0"/>
              <a:t> Amdahl: </a:t>
            </a:r>
            <a:r>
              <a:rPr lang="en-US" dirty="0" err="1"/>
              <a:t>Exemple</a:t>
            </a:r>
            <a:endParaRPr lang="en-US" dirty="0"/>
          </a:p>
        </p:txBody>
      </p:sp>
      <p:sp>
        <p:nvSpPr>
          <p:cNvPr id="3075" name="Rectangle 3"/>
          <p:cNvSpPr>
            <a:spLocks noGrp="1" noChangeArrowheads="1"/>
          </p:cNvSpPr>
          <p:nvPr>
            <p:ph type="body" sz="quarter" idx="10"/>
          </p:nvPr>
        </p:nvSpPr>
        <p:spPr/>
        <p:txBody>
          <a:bodyPr>
            <a:normAutofit/>
          </a:bodyPr>
          <a:lstStyle/>
          <a:p>
            <a:pPr>
              <a:buFont typeface="Wingdings" pitchFamily="2" charset="2"/>
              <a:buChar char="§"/>
              <a:defRPr/>
            </a:pPr>
            <a:r>
              <a:rPr lang="fr-FR" sz="2800" b="0" dirty="0"/>
              <a:t>80% du traitement est </a:t>
            </a:r>
            <a:r>
              <a:rPr lang="fr-FR" sz="2800" b="0" dirty="0" err="1"/>
              <a:t>parallélisable</a:t>
            </a:r>
            <a:endParaRPr lang="fr-FR" sz="2800" b="0" dirty="0"/>
          </a:p>
          <a:p>
            <a:pPr>
              <a:buFont typeface="Wingdings" pitchFamily="2" charset="2"/>
              <a:buChar char="§"/>
              <a:defRPr/>
            </a:pPr>
            <a:r>
              <a:rPr lang="fr-FR" sz="2800" b="0" dirty="0"/>
              <a:t>4 machines sont utilisées en parallèle</a:t>
            </a:r>
          </a:p>
          <a:p>
            <a:pPr>
              <a:buFont typeface="Wingdings" pitchFamily="2" charset="2"/>
              <a:buChar char="§"/>
              <a:defRPr/>
            </a:pPr>
            <a:endParaRPr lang="fr-FR" sz="1800" b="0" dirty="0">
              <a:solidFill>
                <a:srgbClr val="7F7F7F"/>
              </a:solidFill>
            </a:endParaRPr>
          </a:p>
          <a:p>
            <a:pPr>
              <a:buFont typeface="Wingdings" pitchFamily="2" charset="2"/>
              <a:buChar char="§"/>
              <a:defRPr/>
            </a:pPr>
            <a:r>
              <a:rPr lang="fr-FR" sz="2400" b="0" dirty="0"/>
              <a:t>Gain de vitesse selon la loi </a:t>
            </a:r>
            <a:r>
              <a:rPr lang="fr-FR" sz="2400" b="0" dirty="0" err="1"/>
              <a:t>Amdahl</a:t>
            </a:r>
            <a:r>
              <a:rPr lang="fr-FR" sz="2400" b="0" dirty="0"/>
              <a:t>:</a:t>
            </a:r>
          </a:p>
          <a:p>
            <a:pPr>
              <a:buFont typeface="Wingdings" pitchFamily="2" charset="2"/>
              <a:buChar char="§"/>
              <a:defRPr/>
            </a:pPr>
            <a:endParaRPr lang="en-US" sz="1800" b="0" dirty="0"/>
          </a:p>
          <a:p>
            <a:pPr>
              <a:buFont typeface="Wingdings" pitchFamily="2" charset="2"/>
              <a:buChar char="§"/>
              <a:defRPr/>
            </a:pPr>
            <a:endParaRPr lang="en-US" sz="1800" b="0" dirty="0"/>
          </a:p>
          <a:p>
            <a:pPr>
              <a:buFont typeface="Wingdings" pitchFamily="2" charset="2"/>
              <a:buChar char="§"/>
              <a:defRPr/>
            </a:pPr>
            <a:endParaRPr lang="en-US" sz="2000" b="0" dirty="0"/>
          </a:p>
          <a:p>
            <a:pPr>
              <a:buFont typeface="Wingdings" pitchFamily="2" charset="2"/>
              <a:buChar char="§"/>
              <a:defRPr/>
            </a:pPr>
            <a:endParaRPr lang="en-US" sz="2000" b="0" dirty="0"/>
          </a:p>
          <a:p>
            <a:pPr>
              <a:buFont typeface="Wingdings" pitchFamily="2" charset="2"/>
              <a:buChar char="§"/>
              <a:defRPr/>
            </a:pPr>
            <a:endParaRPr lang="en-US" sz="2000" dirty="0"/>
          </a:p>
          <a:p>
            <a:pPr lvl="1">
              <a:buFont typeface="Wingdings" pitchFamily="2" charset="2"/>
              <a:buChar char="§"/>
              <a:defRPr/>
            </a:pPr>
            <a:endParaRPr lang="en-US" sz="1800" dirty="0"/>
          </a:p>
          <a:p>
            <a:pPr marL="914400" lvl="1" indent="-457200" algn="just" eaLnBrk="1" hangingPunct="1">
              <a:buFont typeface="Wingdings" pitchFamily="2" charset="2"/>
              <a:buChar char="§"/>
              <a:defRPr/>
            </a:pPr>
            <a:endParaRPr lang="en-US" sz="1400" i="1" dirty="0">
              <a:solidFill>
                <a:schemeClr val="tx1"/>
              </a:solidFill>
            </a:endParaRPr>
          </a:p>
          <a:p>
            <a:pPr marL="914400" lvl="1" indent="-457200" algn="just" eaLnBrk="1" hangingPunct="1">
              <a:buFont typeface="Wingdings" pitchFamily="2" charset="2"/>
              <a:buChar char="§"/>
              <a:defRPr/>
            </a:pPr>
            <a:endParaRPr lang="en-US" sz="1600" dirty="0">
              <a:solidFill>
                <a:srgbClr val="7F7F7F"/>
              </a:solidFill>
            </a:endParaRPr>
          </a:p>
          <a:p>
            <a:pPr algn="just" eaLnBrk="1" hangingPunct="1">
              <a:buFont typeface="Wingdings" pitchFamily="2" charset="2"/>
              <a:buChar char="§"/>
              <a:defRPr/>
            </a:pPr>
            <a:endParaRPr lang="en-US" sz="2000" dirty="0">
              <a:solidFill>
                <a:srgbClr val="7F7F7F"/>
              </a:solidFill>
            </a:endParaRPr>
          </a:p>
          <a:p>
            <a:pPr algn="just" eaLnBrk="1" hangingPunct="1">
              <a:buFont typeface="Wingdings" pitchFamily="2" charset="2"/>
              <a:buChar char="§"/>
              <a:defRPr/>
            </a:pPr>
            <a:endParaRPr lang="en-US" sz="2000" dirty="0">
              <a:solidFill>
                <a:srgbClr val="7F7F7F"/>
              </a:solidFill>
            </a:endParaRPr>
          </a:p>
          <a:p>
            <a:pPr algn="just" eaLnBrk="1" hangingPunct="1">
              <a:buFont typeface="Wingdings" pitchFamily="2" charset="2"/>
              <a:buChar char="§"/>
              <a:defRPr/>
            </a:pPr>
            <a:endParaRPr lang="en-US" sz="2000" dirty="0">
              <a:solidFill>
                <a:srgbClr val="7F7F7F"/>
              </a:solidFill>
            </a:endParaRPr>
          </a:p>
          <a:p>
            <a:pPr algn="just" eaLnBrk="1" hangingPunct="1">
              <a:buFont typeface="Wingdings" pitchFamily="2" charset="2"/>
              <a:buChar char="§"/>
              <a:defRPr/>
            </a:pPr>
            <a:endParaRPr lang="en-US" sz="2000" dirty="0">
              <a:solidFill>
                <a:srgbClr val="7F7F7F"/>
              </a:solidFill>
            </a:endParaRPr>
          </a:p>
          <a:p>
            <a:pPr algn="just" eaLnBrk="1" hangingPunct="1">
              <a:buFont typeface="Wingdings" pitchFamily="2" charset="2"/>
              <a:buChar char="§"/>
              <a:defRPr/>
            </a:pPr>
            <a:endParaRPr lang="en-US" sz="2000" dirty="0">
              <a:solidFill>
                <a:srgbClr val="7F7F7F"/>
              </a:solidFill>
            </a:endParaRPr>
          </a:p>
          <a:p>
            <a:pPr algn="just" eaLnBrk="1" hangingPunct="1">
              <a:buFont typeface="Wingdings" pitchFamily="2" charset="2"/>
              <a:buChar char="§"/>
              <a:defRPr/>
            </a:pPr>
            <a:endParaRPr lang="en-US" sz="2000" dirty="0">
              <a:solidFill>
                <a:srgbClr val="7F7F7F"/>
              </a:solidFill>
            </a:endParaRPr>
          </a:p>
          <a:p>
            <a:pPr algn="just" eaLnBrk="1" hangingPunct="1">
              <a:buFont typeface="Wingdings" pitchFamily="2" charset="2"/>
              <a:buChar char="§"/>
              <a:defRPr/>
            </a:pPr>
            <a:endParaRPr lang="en-US" sz="2000" dirty="0">
              <a:solidFill>
                <a:srgbClr val="7F7F7F"/>
              </a:solidFill>
            </a:endParaRPr>
          </a:p>
          <a:p>
            <a:pPr algn="just" eaLnBrk="1" hangingPunct="1">
              <a:buFont typeface="Wingdings" pitchFamily="2" charset="2"/>
              <a:buChar char="§"/>
              <a:defRPr/>
            </a:pPr>
            <a:endParaRPr lang="en-US" sz="2000" dirty="0">
              <a:solidFill>
                <a:srgbClr val="7F7F7F"/>
              </a:solidFill>
            </a:endParaRPr>
          </a:p>
          <a:p>
            <a:pPr algn="just" eaLnBrk="1" hangingPunct="1">
              <a:buFont typeface="Wingdings" pitchFamily="2" charset="2"/>
              <a:buChar char="§"/>
              <a:defRPr/>
            </a:pPr>
            <a:endParaRPr lang="en-US" sz="2000" dirty="0">
              <a:solidFill>
                <a:srgbClr val="7F7F7F"/>
              </a:solidFill>
            </a:endParaRPr>
          </a:p>
          <a:p>
            <a:pPr algn="just" eaLnBrk="1" hangingPunct="1">
              <a:buFont typeface="Wingdings" pitchFamily="2" charset="2"/>
              <a:buChar char="§"/>
              <a:defRPr/>
            </a:pPr>
            <a:endParaRPr lang="en-US" sz="2000" dirty="0">
              <a:solidFill>
                <a:srgbClr val="7F7F7F"/>
              </a:solidFill>
            </a:endParaRPr>
          </a:p>
          <a:p>
            <a:pPr algn="just" eaLnBrk="1" hangingPunct="1">
              <a:buFont typeface="Wingdings" pitchFamily="2" charset="2"/>
              <a:buChar char="§"/>
              <a:defRPr/>
            </a:pPr>
            <a:endParaRPr lang="en-US" sz="2000" dirty="0">
              <a:solidFill>
                <a:srgbClr val="7F7F7F"/>
              </a:solidFill>
            </a:endParaRPr>
          </a:p>
          <a:p>
            <a:pPr marL="914400" lvl="1" indent="-457200" algn="just" eaLnBrk="1" hangingPunct="1">
              <a:buFont typeface="Wingdings" pitchFamily="2" charset="2"/>
              <a:buChar char="§"/>
              <a:defRPr/>
            </a:pPr>
            <a:endParaRPr lang="en-US" sz="1400" dirty="0">
              <a:solidFill>
                <a:srgbClr val="7F7F7F"/>
              </a:solidFill>
            </a:endParaRPr>
          </a:p>
          <a:p>
            <a:pPr algn="just" eaLnBrk="1" hangingPunct="1">
              <a:buFont typeface="Wingdings" pitchFamily="2" charset="2"/>
              <a:buChar char="§"/>
              <a:defRPr/>
            </a:pPr>
            <a:endParaRPr lang="en-US" sz="1800" dirty="0">
              <a:solidFill>
                <a:srgbClr val="7F7F7F"/>
              </a:solidFill>
            </a:endParaRPr>
          </a:p>
          <a:p>
            <a:pPr marL="914400" lvl="1" indent="-457200" algn="just" eaLnBrk="1" hangingPunct="1">
              <a:buFont typeface="Wingdings" pitchFamily="2" charset="2"/>
              <a:buChar char="§"/>
              <a:defRPr/>
            </a:pPr>
            <a:endParaRPr lang="en-US" dirty="0"/>
          </a:p>
        </p:txBody>
      </p:sp>
      <p:sp>
        <p:nvSpPr>
          <p:cNvPr id="2" name="Rounded Rectangle 1"/>
          <p:cNvSpPr/>
          <p:nvPr/>
        </p:nvSpPr>
        <p:spPr>
          <a:xfrm>
            <a:off x="532605" y="5301208"/>
            <a:ext cx="8077200" cy="762000"/>
          </a:xfrm>
          <a:prstGeom prst="round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2000" kern="0" dirty="0">
                <a:solidFill>
                  <a:schemeClr val="tx1"/>
                </a:solidFill>
              </a:rPr>
              <a:t>Bien que vous utilisiez 4 processeurs, vous ne pouvez pas obtenir un gain de vitesse de plus de 2,5 fois!</a:t>
            </a:r>
            <a:endParaRPr kumimoji="0" lang="en-US" sz="2000" b="0" i="0" u="none" strike="noStrike" kern="0" cap="none" spc="0" normalizeH="0" baseline="0" noProof="0" dirty="0">
              <a:ln>
                <a:noFill/>
              </a:ln>
              <a:solidFill>
                <a:schemeClr val="tx1"/>
              </a:solidFill>
              <a:effectLst/>
              <a:uLnTx/>
              <a:uFillTx/>
            </a:endParaRPr>
          </a:p>
        </p:txBody>
      </p:sp>
      <p:pic>
        <p:nvPicPr>
          <p:cNvPr id="7"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r="24172"/>
          <a:stretch/>
        </p:blipFill>
        <p:spPr bwMode="auto">
          <a:xfrm>
            <a:off x="2445930" y="3573016"/>
            <a:ext cx="4250551" cy="12241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133111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pPr eaLnBrk="1" hangingPunct="1"/>
            <a:r>
              <a:rPr lang="fr-FR" dirty="0"/>
              <a:t>Théorie versus réalité</a:t>
            </a:r>
          </a:p>
        </p:txBody>
      </p:sp>
      <p:sp>
        <p:nvSpPr>
          <p:cNvPr id="3075" name="Rectangle 3"/>
          <p:cNvSpPr>
            <a:spLocks noGrp="1" noChangeArrowheads="1"/>
          </p:cNvSpPr>
          <p:nvPr>
            <p:ph type="body" sz="quarter" idx="10"/>
          </p:nvPr>
        </p:nvSpPr>
        <p:spPr/>
        <p:txBody>
          <a:bodyPr/>
          <a:lstStyle/>
          <a:p>
            <a:pPr algn="just" eaLnBrk="1" hangingPunct="1">
              <a:buFont typeface="Wingdings" pitchFamily="2" charset="2"/>
              <a:buChar char="§"/>
              <a:defRPr/>
            </a:pPr>
            <a:endParaRPr lang="en-US" sz="2000" dirty="0">
              <a:solidFill>
                <a:schemeClr val="bg1">
                  <a:lumMod val="50000"/>
                </a:schemeClr>
              </a:solidFill>
            </a:endParaRPr>
          </a:p>
          <a:p>
            <a:pPr algn="just" eaLnBrk="1" hangingPunct="1">
              <a:buFont typeface="Wingdings" pitchFamily="2" charset="2"/>
              <a:buChar char="§"/>
              <a:defRPr/>
            </a:pPr>
            <a:endParaRPr lang="en-US" sz="2000" dirty="0">
              <a:solidFill>
                <a:schemeClr val="bg1">
                  <a:lumMod val="50000"/>
                </a:schemeClr>
              </a:solidFill>
            </a:endParaRPr>
          </a:p>
          <a:p>
            <a:pPr algn="just" eaLnBrk="1" hangingPunct="1">
              <a:buFont typeface="Wingdings" pitchFamily="2" charset="2"/>
              <a:buChar char="§"/>
              <a:defRPr/>
            </a:pPr>
            <a:endParaRPr lang="en-US" sz="2000" dirty="0">
              <a:solidFill>
                <a:schemeClr val="bg1">
                  <a:lumMod val="50000"/>
                </a:schemeClr>
              </a:solidFill>
            </a:endParaRPr>
          </a:p>
          <a:p>
            <a:pPr algn="just" eaLnBrk="1" hangingPunct="1">
              <a:buFont typeface="Wingdings" pitchFamily="2" charset="2"/>
              <a:buChar char="§"/>
              <a:defRPr/>
            </a:pPr>
            <a:endParaRPr lang="en-US" sz="2000" dirty="0">
              <a:solidFill>
                <a:schemeClr val="bg1">
                  <a:lumMod val="50000"/>
                </a:schemeClr>
              </a:solidFill>
            </a:endParaRPr>
          </a:p>
          <a:p>
            <a:pPr algn="just" eaLnBrk="1" hangingPunct="1">
              <a:buFont typeface="Wingdings" pitchFamily="2" charset="2"/>
              <a:buChar char="§"/>
              <a:defRPr/>
            </a:pPr>
            <a:endParaRPr lang="en-US" sz="2000" dirty="0">
              <a:solidFill>
                <a:schemeClr val="bg1">
                  <a:lumMod val="50000"/>
                </a:schemeClr>
              </a:solidFill>
            </a:endParaRPr>
          </a:p>
          <a:p>
            <a:pPr algn="just" eaLnBrk="1" hangingPunct="1">
              <a:buFont typeface="Wingdings" pitchFamily="2" charset="2"/>
              <a:buChar char="§"/>
              <a:defRPr/>
            </a:pPr>
            <a:endParaRPr lang="en-US" sz="2000" dirty="0">
              <a:solidFill>
                <a:schemeClr val="bg1">
                  <a:lumMod val="50000"/>
                </a:schemeClr>
              </a:solidFill>
            </a:endParaRPr>
          </a:p>
          <a:p>
            <a:pPr algn="just" eaLnBrk="1" hangingPunct="1">
              <a:buFont typeface="Wingdings" pitchFamily="2" charset="2"/>
              <a:buChar char="§"/>
              <a:defRPr/>
            </a:pPr>
            <a:endParaRPr lang="en-US" sz="2000" dirty="0">
              <a:solidFill>
                <a:schemeClr val="bg1">
                  <a:lumMod val="50000"/>
                </a:schemeClr>
              </a:solidFill>
            </a:endParaRPr>
          </a:p>
          <a:p>
            <a:pPr algn="just" eaLnBrk="1" hangingPunct="1">
              <a:buFont typeface="Wingdings" pitchFamily="2" charset="2"/>
              <a:buChar char="§"/>
              <a:defRPr/>
            </a:pPr>
            <a:endParaRPr lang="en-US" sz="2000" dirty="0">
              <a:solidFill>
                <a:schemeClr val="bg1">
                  <a:lumMod val="50000"/>
                </a:schemeClr>
              </a:solidFill>
            </a:endParaRPr>
          </a:p>
          <a:p>
            <a:pPr algn="just" eaLnBrk="1" hangingPunct="1">
              <a:buFont typeface="Wingdings" pitchFamily="2" charset="2"/>
              <a:buChar char="§"/>
              <a:defRPr/>
            </a:pPr>
            <a:endParaRPr lang="en-US" sz="2000" dirty="0">
              <a:solidFill>
                <a:schemeClr val="bg1">
                  <a:lumMod val="50000"/>
                </a:schemeClr>
              </a:solidFill>
            </a:endParaRPr>
          </a:p>
          <a:p>
            <a:pPr lvl="1" algn="just" eaLnBrk="1" hangingPunct="1">
              <a:buFont typeface="Wingdings" pitchFamily="2" charset="2"/>
              <a:buChar char="§"/>
              <a:defRPr/>
            </a:pPr>
            <a:endParaRPr lang="en-US" sz="1400" dirty="0">
              <a:solidFill>
                <a:schemeClr val="bg1">
                  <a:lumMod val="50000"/>
                </a:schemeClr>
              </a:solidFill>
            </a:endParaRPr>
          </a:p>
          <a:p>
            <a:pPr algn="just" eaLnBrk="1" hangingPunct="1">
              <a:buFont typeface="Wingdings" pitchFamily="2" charset="2"/>
              <a:buChar char="§"/>
              <a:defRPr/>
            </a:pPr>
            <a:endParaRPr lang="en-US" sz="1800" dirty="0">
              <a:solidFill>
                <a:schemeClr val="bg1">
                  <a:lumMod val="50000"/>
                </a:schemeClr>
              </a:solidFill>
            </a:endParaRPr>
          </a:p>
          <a:p>
            <a:pPr lvl="1" algn="just" eaLnBrk="1" hangingPunct="1">
              <a:buFont typeface="Wingdings" pitchFamily="2" charset="2"/>
              <a:buChar char="§"/>
              <a:defRPr/>
            </a:pPr>
            <a:endParaRPr lang="en-US" dirty="0"/>
          </a:p>
        </p:txBody>
      </p:sp>
      <p:sp>
        <p:nvSpPr>
          <p:cNvPr id="2" name="Rectangle 1"/>
          <p:cNvSpPr/>
          <p:nvPr/>
        </p:nvSpPr>
        <p:spPr>
          <a:xfrm>
            <a:off x="1014264" y="2492896"/>
            <a:ext cx="533400" cy="228600"/>
          </a:xfrm>
          <a:prstGeom prst="rect">
            <a:avLst/>
          </a:prstGeom>
          <a:pattFill prst="dkHorz">
            <a:fgClr>
              <a:srgbClr val="C00000"/>
            </a:fgClr>
            <a:bgClr>
              <a:schemeClr val="bg1"/>
            </a:bgClr>
          </a:pattFill>
          <a:ln w="95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 name="Rectangle 5"/>
          <p:cNvSpPr/>
          <p:nvPr/>
        </p:nvSpPr>
        <p:spPr>
          <a:xfrm>
            <a:off x="1547664" y="2492896"/>
            <a:ext cx="2174875" cy="228600"/>
          </a:xfrm>
          <a:prstGeom prst="rect">
            <a:avLst/>
          </a:prstGeom>
          <a:pattFill prst="weave">
            <a:fgClr>
              <a:srgbClr val="0000FF"/>
            </a:fgClr>
            <a:bgClr>
              <a:schemeClr val="bg1"/>
            </a:bgClr>
          </a:pattFill>
          <a:ln w="952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 name="Rectangle 6"/>
          <p:cNvSpPr/>
          <p:nvPr/>
        </p:nvSpPr>
        <p:spPr>
          <a:xfrm>
            <a:off x="1014264" y="3026296"/>
            <a:ext cx="533400" cy="228600"/>
          </a:xfrm>
          <a:prstGeom prst="rect">
            <a:avLst/>
          </a:prstGeom>
          <a:pattFill prst="dkHorz">
            <a:fgClr>
              <a:srgbClr val="C00000"/>
            </a:fgClr>
            <a:bgClr>
              <a:schemeClr val="bg1"/>
            </a:bgClr>
          </a:pattFill>
          <a:ln w="95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 name="Rectangle 7"/>
          <p:cNvSpPr/>
          <p:nvPr/>
        </p:nvSpPr>
        <p:spPr>
          <a:xfrm>
            <a:off x="1014264" y="3559696"/>
            <a:ext cx="533400" cy="228600"/>
          </a:xfrm>
          <a:prstGeom prst="rect">
            <a:avLst/>
          </a:prstGeom>
          <a:pattFill prst="dkHorz">
            <a:fgClr>
              <a:srgbClr val="C00000"/>
            </a:fgClr>
            <a:bgClr>
              <a:schemeClr val="bg1"/>
            </a:bgClr>
          </a:pattFill>
          <a:ln w="95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 name="Rectangle 8"/>
          <p:cNvSpPr/>
          <p:nvPr/>
        </p:nvSpPr>
        <p:spPr>
          <a:xfrm>
            <a:off x="1014264" y="4093096"/>
            <a:ext cx="533400" cy="228600"/>
          </a:xfrm>
          <a:prstGeom prst="rect">
            <a:avLst/>
          </a:prstGeom>
          <a:pattFill prst="dkHorz">
            <a:fgClr>
              <a:srgbClr val="C00000"/>
            </a:fgClr>
            <a:bgClr>
              <a:schemeClr val="bg1"/>
            </a:bgClr>
          </a:pattFill>
          <a:ln w="95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Rectangle 9"/>
          <p:cNvSpPr/>
          <p:nvPr/>
        </p:nvSpPr>
        <p:spPr>
          <a:xfrm>
            <a:off x="1014264" y="4626496"/>
            <a:ext cx="533400" cy="228600"/>
          </a:xfrm>
          <a:prstGeom prst="rect">
            <a:avLst/>
          </a:prstGeom>
          <a:pattFill prst="dkHorz">
            <a:fgClr>
              <a:srgbClr val="C00000"/>
            </a:fgClr>
            <a:bgClr>
              <a:schemeClr val="bg1"/>
            </a:bgClr>
          </a:pattFill>
          <a:ln w="95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Rectangle 10"/>
          <p:cNvSpPr/>
          <p:nvPr/>
        </p:nvSpPr>
        <p:spPr>
          <a:xfrm>
            <a:off x="1547664" y="3026296"/>
            <a:ext cx="533400" cy="228600"/>
          </a:xfrm>
          <a:prstGeom prst="rect">
            <a:avLst/>
          </a:prstGeom>
          <a:pattFill prst="weave">
            <a:fgClr>
              <a:srgbClr val="0000FF"/>
            </a:fgClr>
            <a:bgClr>
              <a:schemeClr val="bg1"/>
            </a:bgClr>
          </a:pattFill>
          <a:ln w="952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Rectangle 12"/>
          <p:cNvSpPr/>
          <p:nvPr/>
        </p:nvSpPr>
        <p:spPr>
          <a:xfrm>
            <a:off x="1547664" y="3559696"/>
            <a:ext cx="533400" cy="228600"/>
          </a:xfrm>
          <a:prstGeom prst="rect">
            <a:avLst/>
          </a:prstGeom>
          <a:pattFill prst="weave">
            <a:fgClr>
              <a:srgbClr val="0000FF"/>
            </a:fgClr>
            <a:bgClr>
              <a:schemeClr val="bg1"/>
            </a:bgClr>
          </a:pattFill>
          <a:ln w="952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Rectangle 13"/>
          <p:cNvSpPr/>
          <p:nvPr/>
        </p:nvSpPr>
        <p:spPr>
          <a:xfrm>
            <a:off x="1547664" y="4093096"/>
            <a:ext cx="533400" cy="228600"/>
          </a:xfrm>
          <a:prstGeom prst="rect">
            <a:avLst/>
          </a:prstGeom>
          <a:pattFill prst="weave">
            <a:fgClr>
              <a:srgbClr val="0000FF"/>
            </a:fgClr>
            <a:bgClr>
              <a:schemeClr val="bg1"/>
            </a:bgClr>
          </a:pattFill>
          <a:ln w="952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5" name="Rectangle 14"/>
          <p:cNvSpPr/>
          <p:nvPr/>
        </p:nvSpPr>
        <p:spPr>
          <a:xfrm>
            <a:off x="1547664" y="4626496"/>
            <a:ext cx="533400" cy="228600"/>
          </a:xfrm>
          <a:prstGeom prst="rect">
            <a:avLst/>
          </a:prstGeom>
          <a:pattFill prst="weave">
            <a:fgClr>
              <a:srgbClr val="0000FF"/>
            </a:fgClr>
            <a:bgClr>
              <a:schemeClr val="bg1"/>
            </a:bgClr>
          </a:pattFill>
          <a:ln w="952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6" name="TextBox 15"/>
          <p:cNvSpPr txBox="1">
            <a:spLocks noChangeArrowheads="1"/>
          </p:cNvSpPr>
          <p:nvPr/>
        </p:nvSpPr>
        <p:spPr bwMode="auto">
          <a:xfrm>
            <a:off x="1242864" y="2232546"/>
            <a:ext cx="169863"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chemeClr val="tx1"/>
                </a:solidFill>
                <a:effectLst/>
                <a:uLnTx/>
                <a:uFillTx/>
                <a:latin typeface="Arial" pitchFamily="34" charset="0"/>
                <a:cs typeface="Arial" pitchFamily="34" charset="0"/>
              </a:rPr>
              <a:t>20</a:t>
            </a:r>
          </a:p>
        </p:txBody>
      </p:sp>
      <p:sp>
        <p:nvSpPr>
          <p:cNvPr id="17" name="TextBox 16"/>
          <p:cNvSpPr txBox="1">
            <a:spLocks noChangeArrowheads="1"/>
          </p:cNvSpPr>
          <p:nvPr/>
        </p:nvSpPr>
        <p:spPr bwMode="auto">
          <a:xfrm>
            <a:off x="2597002" y="2232546"/>
            <a:ext cx="169862"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chemeClr val="tx1"/>
                </a:solidFill>
                <a:effectLst/>
                <a:uLnTx/>
                <a:uFillTx/>
                <a:latin typeface="Arial" pitchFamily="34" charset="0"/>
                <a:cs typeface="Arial" pitchFamily="34" charset="0"/>
              </a:rPr>
              <a:t>80</a:t>
            </a:r>
          </a:p>
        </p:txBody>
      </p:sp>
      <p:cxnSp>
        <p:nvCxnSpPr>
          <p:cNvPr id="4" name="Straight Connector 3"/>
          <p:cNvCxnSpPr/>
          <p:nvPr/>
        </p:nvCxnSpPr>
        <p:spPr>
          <a:xfrm>
            <a:off x="1014264" y="2721496"/>
            <a:ext cx="0" cy="30480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1547664" y="2721496"/>
            <a:ext cx="0" cy="30480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flipH="1">
            <a:off x="2081064" y="2721496"/>
            <a:ext cx="1641475" cy="30480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2" name="TextBox 21"/>
          <p:cNvSpPr txBox="1">
            <a:spLocks noChangeArrowheads="1"/>
          </p:cNvSpPr>
          <p:nvPr/>
        </p:nvSpPr>
        <p:spPr bwMode="auto">
          <a:xfrm>
            <a:off x="1242864" y="2842146"/>
            <a:ext cx="169863"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chemeClr val="tx1"/>
                </a:solidFill>
                <a:effectLst/>
                <a:uLnTx/>
                <a:uFillTx/>
                <a:latin typeface="Arial" pitchFamily="34" charset="0"/>
                <a:cs typeface="Arial" pitchFamily="34" charset="0"/>
              </a:rPr>
              <a:t>20</a:t>
            </a:r>
          </a:p>
        </p:txBody>
      </p:sp>
      <p:sp>
        <p:nvSpPr>
          <p:cNvPr id="23" name="TextBox 22"/>
          <p:cNvSpPr txBox="1">
            <a:spLocks noChangeArrowheads="1"/>
          </p:cNvSpPr>
          <p:nvPr/>
        </p:nvSpPr>
        <p:spPr bwMode="auto">
          <a:xfrm>
            <a:off x="1758802" y="2842146"/>
            <a:ext cx="169862"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chemeClr val="tx1"/>
                </a:solidFill>
                <a:effectLst/>
                <a:uLnTx/>
                <a:uFillTx/>
                <a:latin typeface="Arial" pitchFamily="34" charset="0"/>
                <a:cs typeface="Arial" pitchFamily="34" charset="0"/>
              </a:rPr>
              <a:t>20</a:t>
            </a:r>
          </a:p>
        </p:txBody>
      </p:sp>
      <p:sp>
        <p:nvSpPr>
          <p:cNvPr id="28" name="TextBox 27"/>
          <p:cNvSpPr txBox="1">
            <a:spLocks noChangeArrowheads="1"/>
          </p:cNvSpPr>
          <p:nvPr/>
        </p:nvSpPr>
        <p:spPr bwMode="auto">
          <a:xfrm>
            <a:off x="271314" y="3070746"/>
            <a:ext cx="666750"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a:ln>
                  <a:noFill/>
                </a:ln>
                <a:solidFill>
                  <a:schemeClr val="tx1"/>
                </a:solidFill>
                <a:effectLst/>
                <a:uLnTx/>
                <a:uFillTx/>
                <a:latin typeface="Arial" pitchFamily="34" charset="0"/>
                <a:cs typeface="Arial" pitchFamily="34" charset="0"/>
              </a:rPr>
              <a:t>Process 1</a:t>
            </a:r>
          </a:p>
        </p:txBody>
      </p:sp>
      <p:sp>
        <p:nvSpPr>
          <p:cNvPr id="29" name="TextBox 28"/>
          <p:cNvSpPr txBox="1">
            <a:spLocks noChangeArrowheads="1"/>
          </p:cNvSpPr>
          <p:nvPr/>
        </p:nvSpPr>
        <p:spPr bwMode="auto">
          <a:xfrm>
            <a:off x="252264" y="3604146"/>
            <a:ext cx="666750"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a:ln>
                  <a:noFill/>
                </a:ln>
                <a:solidFill>
                  <a:schemeClr val="tx1"/>
                </a:solidFill>
                <a:effectLst/>
                <a:uLnTx/>
                <a:uFillTx/>
                <a:latin typeface="Arial" pitchFamily="34" charset="0"/>
                <a:cs typeface="Arial" pitchFamily="34" charset="0"/>
              </a:rPr>
              <a:t>Process 2</a:t>
            </a:r>
          </a:p>
        </p:txBody>
      </p:sp>
      <p:sp>
        <p:nvSpPr>
          <p:cNvPr id="30" name="TextBox 29"/>
          <p:cNvSpPr txBox="1">
            <a:spLocks noChangeArrowheads="1"/>
          </p:cNvSpPr>
          <p:nvPr/>
        </p:nvSpPr>
        <p:spPr bwMode="auto">
          <a:xfrm>
            <a:off x="252264" y="4137546"/>
            <a:ext cx="666750"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a:ln>
                  <a:noFill/>
                </a:ln>
                <a:solidFill>
                  <a:schemeClr val="tx1"/>
                </a:solidFill>
                <a:effectLst/>
                <a:uLnTx/>
                <a:uFillTx/>
                <a:latin typeface="Arial" pitchFamily="34" charset="0"/>
                <a:cs typeface="Arial" pitchFamily="34" charset="0"/>
              </a:rPr>
              <a:t>Process 3</a:t>
            </a:r>
          </a:p>
        </p:txBody>
      </p:sp>
      <p:sp>
        <p:nvSpPr>
          <p:cNvPr id="31" name="TextBox 30"/>
          <p:cNvSpPr txBox="1">
            <a:spLocks noChangeArrowheads="1"/>
          </p:cNvSpPr>
          <p:nvPr/>
        </p:nvSpPr>
        <p:spPr bwMode="auto">
          <a:xfrm>
            <a:off x="252264" y="4670946"/>
            <a:ext cx="666750"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a:ln>
                  <a:noFill/>
                </a:ln>
                <a:solidFill>
                  <a:schemeClr val="tx1"/>
                </a:solidFill>
                <a:effectLst/>
                <a:uLnTx/>
                <a:uFillTx/>
                <a:latin typeface="Arial" pitchFamily="34" charset="0"/>
                <a:cs typeface="Arial" pitchFamily="34" charset="0"/>
              </a:rPr>
              <a:t>Process 4</a:t>
            </a:r>
          </a:p>
        </p:txBody>
      </p:sp>
      <p:sp>
        <p:nvSpPr>
          <p:cNvPr id="32" name="TextBox 31"/>
          <p:cNvSpPr txBox="1">
            <a:spLocks noChangeArrowheads="1"/>
          </p:cNvSpPr>
          <p:nvPr/>
        </p:nvSpPr>
        <p:spPr bwMode="auto">
          <a:xfrm>
            <a:off x="488802" y="2324621"/>
            <a:ext cx="417512"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1" i="1" u="none" strike="noStrike" kern="0" cap="none" spc="0" normalizeH="0" baseline="0" noProof="0">
                <a:ln>
                  <a:noFill/>
                </a:ln>
                <a:solidFill>
                  <a:schemeClr val="tx1"/>
                </a:solidFill>
                <a:effectLst/>
                <a:uLnTx/>
                <a:uFillTx/>
                <a:latin typeface="Arial" pitchFamily="34" charset="0"/>
                <a:cs typeface="Arial" pitchFamily="34" charset="0"/>
              </a:rPr>
              <a:t>Serial</a:t>
            </a:r>
          </a:p>
        </p:txBody>
      </p:sp>
      <p:sp>
        <p:nvSpPr>
          <p:cNvPr id="33" name="TextBox 32"/>
          <p:cNvSpPr txBox="1">
            <a:spLocks noChangeArrowheads="1"/>
          </p:cNvSpPr>
          <p:nvPr/>
        </p:nvSpPr>
        <p:spPr bwMode="auto">
          <a:xfrm>
            <a:off x="395139" y="2842146"/>
            <a:ext cx="546100"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1" i="1" u="none" strike="noStrike" kern="0" cap="none" spc="0" normalizeH="0" baseline="0" noProof="0">
                <a:ln>
                  <a:noFill/>
                </a:ln>
                <a:solidFill>
                  <a:schemeClr val="tx1"/>
                </a:solidFill>
                <a:effectLst/>
                <a:uLnTx/>
                <a:uFillTx/>
                <a:latin typeface="Arial" pitchFamily="34" charset="0"/>
                <a:cs typeface="Arial" pitchFamily="34" charset="0"/>
              </a:rPr>
              <a:t>Parallel</a:t>
            </a:r>
          </a:p>
        </p:txBody>
      </p:sp>
      <p:sp>
        <p:nvSpPr>
          <p:cNvPr id="12" name="TextBox 11"/>
          <p:cNvSpPr txBox="1">
            <a:spLocks noChangeArrowheads="1"/>
          </p:cNvSpPr>
          <p:nvPr/>
        </p:nvSpPr>
        <p:spPr bwMode="auto">
          <a:xfrm>
            <a:off x="1014264" y="5083696"/>
            <a:ext cx="258275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1" u="none" strike="noStrike" kern="0" cap="none" spc="0" normalizeH="0" baseline="0" noProof="0" dirty="0">
                <a:ln>
                  <a:noFill/>
                </a:ln>
                <a:solidFill>
                  <a:schemeClr val="tx1"/>
                </a:solidFill>
                <a:effectLst/>
                <a:uLnTx/>
                <a:uFillTx/>
                <a:latin typeface="Arial" pitchFamily="34" charset="0"/>
                <a:cs typeface="Arial" pitchFamily="34" charset="0"/>
              </a:rPr>
              <a:t>1. </a:t>
            </a:r>
            <a:r>
              <a:rPr kumimoji="0" lang="fr-FR" sz="1400" b="0" i="1" u="none" strike="noStrike" kern="0" cap="none" spc="0" normalizeH="0" baseline="0" dirty="0">
                <a:ln>
                  <a:noFill/>
                </a:ln>
                <a:solidFill>
                  <a:schemeClr val="tx1"/>
                </a:solidFill>
                <a:effectLst/>
                <a:uLnTx/>
                <a:uFillTx/>
                <a:latin typeface="Arial" pitchFamily="34" charset="0"/>
                <a:cs typeface="Arial" pitchFamily="34" charset="0"/>
              </a:rPr>
              <a:t>Gain en parallèle: Cas idéal</a:t>
            </a:r>
          </a:p>
        </p:txBody>
      </p:sp>
      <p:sp>
        <p:nvSpPr>
          <p:cNvPr id="35" name="Rectangle 34"/>
          <p:cNvSpPr/>
          <p:nvPr/>
        </p:nvSpPr>
        <p:spPr>
          <a:xfrm>
            <a:off x="2327127" y="4245496"/>
            <a:ext cx="533400" cy="228600"/>
          </a:xfrm>
          <a:prstGeom prst="rect">
            <a:avLst/>
          </a:prstGeom>
          <a:pattFill prst="dkHorz">
            <a:fgClr>
              <a:srgbClr val="C00000"/>
            </a:fgClr>
            <a:bgClr>
              <a:schemeClr val="bg1"/>
            </a:bgClr>
          </a:pattFill>
          <a:ln w="95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6" name="Rectangle 35"/>
          <p:cNvSpPr/>
          <p:nvPr/>
        </p:nvSpPr>
        <p:spPr>
          <a:xfrm>
            <a:off x="2327127" y="4626496"/>
            <a:ext cx="533400" cy="228600"/>
          </a:xfrm>
          <a:prstGeom prst="rect">
            <a:avLst/>
          </a:prstGeom>
          <a:pattFill prst="weave">
            <a:fgClr>
              <a:srgbClr val="0000FF"/>
            </a:fgClr>
            <a:bgClr>
              <a:schemeClr val="bg1"/>
            </a:bgClr>
          </a:pattFill>
          <a:ln w="952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 name="TextBox 36"/>
          <p:cNvSpPr txBox="1">
            <a:spLocks noChangeArrowheads="1"/>
          </p:cNvSpPr>
          <p:nvPr/>
        </p:nvSpPr>
        <p:spPr bwMode="auto">
          <a:xfrm>
            <a:off x="2955777" y="4275659"/>
            <a:ext cx="1125308"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1100" b="0" i="0" u="none" strike="noStrike" kern="0" cap="none" spc="0" normalizeH="0" baseline="0" dirty="0">
                <a:ln>
                  <a:noFill/>
                </a:ln>
                <a:solidFill>
                  <a:schemeClr val="tx1"/>
                </a:solidFill>
                <a:effectLst/>
                <a:uLnTx/>
                <a:uFillTx/>
                <a:latin typeface="Arial" pitchFamily="34" charset="0"/>
                <a:cs typeface="Arial" pitchFamily="34" charset="0"/>
              </a:rPr>
              <a:t>Non </a:t>
            </a:r>
            <a:r>
              <a:rPr kumimoji="0" lang="fr-FR" sz="1100" b="0" i="0" u="none" strike="noStrike" kern="0" cap="none" spc="0" normalizeH="0" baseline="0" dirty="0" err="1">
                <a:ln>
                  <a:noFill/>
                </a:ln>
                <a:solidFill>
                  <a:schemeClr val="tx1"/>
                </a:solidFill>
                <a:effectLst/>
                <a:uLnTx/>
                <a:uFillTx/>
                <a:latin typeface="Arial" pitchFamily="34" charset="0"/>
                <a:cs typeface="Arial" pitchFamily="34" charset="0"/>
              </a:rPr>
              <a:t>parallélisable</a:t>
            </a:r>
            <a:endParaRPr kumimoji="0" lang="fr-FR" sz="1100" b="0" i="0" u="none" strike="noStrike" kern="0" cap="none" spc="0" normalizeH="0" baseline="0" dirty="0">
              <a:ln>
                <a:noFill/>
              </a:ln>
              <a:solidFill>
                <a:schemeClr val="tx1"/>
              </a:solidFill>
              <a:effectLst/>
              <a:uLnTx/>
              <a:uFillTx/>
              <a:latin typeface="Arial" pitchFamily="34" charset="0"/>
              <a:cs typeface="Arial" pitchFamily="34" charset="0"/>
            </a:endParaRPr>
          </a:p>
        </p:txBody>
      </p:sp>
      <p:sp>
        <p:nvSpPr>
          <p:cNvPr id="38" name="TextBox 37"/>
          <p:cNvSpPr txBox="1">
            <a:spLocks noChangeArrowheads="1"/>
          </p:cNvSpPr>
          <p:nvPr/>
        </p:nvSpPr>
        <p:spPr bwMode="auto">
          <a:xfrm>
            <a:off x="2936727" y="4685234"/>
            <a:ext cx="843180"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kern="0" dirty="0" err="1"/>
              <a:t>Parallélisable</a:t>
            </a:r>
            <a:endParaRPr kumimoji="0" lang="en-US" sz="1100" kern="0" dirty="0"/>
          </a:p>
        </p:txBody>
      </p:sp>
      <p:sp>
        <p:nvSpPr>
          <p:cNvPr id="18" name="Rectangle 17"/>
          <p:cNvSpPr/>
          <p:nvPr/>
        </p:nvSpPr>
        <p:spPr>
          <a:xfrm>
            <a:off x="2309664" y="4169296"/>
            <a:ext cx="2052638" cy="822325"/>
          </a:xfrm>
          <a:prstGeom prst="rect">
            <a:avLst/>
          </a:prstGeom>
          <a:noFill/>
          <a:ln w="952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0" name="Rectangle 39"/>
          <p:cNvSpPr/>
          <p:nvPr/>
        </p:nvSpPr>
        <p:spPr>
          <a:xfrm>
            <a:off x="5362427" y="2489721"/>
            <a:ext cx="533400" cy="228600"/>
          </a:xfrm>
          <a:prstGeom prst="rect">
            <a:avLst/>
          </a:prstGeom>
          <a:pattFill prst="dkHorz">
            <a:fgClr>
              <a:srgbClr val="C00000"/>
            </a:fgClr>
            <a:bgClr>
              <a:schemeClr val="bg1"/>
            </a:bgClr>
          </a:pattFill>
          <a:ln w="95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1" name="Rectangle 40"/>
          <p:cNvSpPr/>
          <p:nvPr/>
        </p:nvSpPr>
        <p:spPr>
          <a:xfrm>
            <a:off x="5895827" y="2489721"/>
            <a:ext cx="2174875" cy="228600"/>
          </a:xfrm>
          <a:prstGeom prst="rect">
            <a:avLst/>
          </a:prstGeom>
          <a:pattFill prst="weave">
            <a:fgClr>
              <a:srgbClr val="0000FF"/>
            </a:fgClr>
            <a:bgClr>
              <a:schemeClr val="bg1"/>
            </a:bgClr>
          </a:pattFill>
          <a:ln w="952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2" name="Rectangle 41"/>
          <p:cNvSpPr/>
          <p:nvPr/>
        </p:nvSpPr>
        <p:spPr>
          <a:xfrm>
            <a:off x="5362427" y="3023121"/>
            <a:ext cx="533400" cy="228600"/>
          </a:xfrm>
          <a:prstGeom prst="rect">
            <a:avLst/>
          </a:prstGeom>
          <a:pattFill prst="dkHorz">
            <a:fgClr>
              <a:srgbClr val="C00000"/>
            </a:fgClr>
            <a:bgClr>
              <a:schemeClr val="bg1"/>
            </a:bgClr>
          </a:pattFill>
          <a:ln w="95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3" name="Rectangle 42"/>
          <p:cNvSpPr/>
          <p:nvPr/>
        </p:nvSpPr>
        <p:spPr>
          <a:xfrm>
            <a:off x="5362427" y="3556521"/>
            <a:ext cx="533400" cy="228600"/>
          </a:xfrm>
          <a:prstGeom prst="rect">
            <a:avLst/>
          </a:prstGeom>
          <a:pattFill prst="dkHorz">
            <a:fgClr>
              <a:srgbClr val="C00000"/>
            </a:fgClr>
            <a:bgClr>
              <a:schemeClr val="bg1"/>
            </a:bgClr>
          </a:pattFill>
          <a:ln w="95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4" name="Rectangle 43"/>
          <p:cNvSpPr/>
          <p:nvPr/>
        </p:nvSpPr>
        <p:spPr>
          <a:xfrm>
            <a:off x="5362427" y="4089921"/>
            <a:ext cx="533400" cy="228600"/>
          </a:xfrm>
          <a:prstGeom prst="rect">
            <a:avLst/>
          </a:prstGeom>
          <a:pattFill prst="dkHorz">
            <a:fgClr>
              <a:srgbClr val="C00000"/>
            </a:fgClr>
            <a:bgClr>
              <a:schemeClr val="bg1"/>
            </a:bgClr>
          </a:pattFill>
          <a:ln w="95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5" name="Rectangle 44"/>
          <p:cNvSpPr/>
          <p:nvPr/>
        </p:nvSpPr>
        <p:spPr>
          <a:xfrm>
            <a:off x="5362427" y="4623321"/>
            <a:ext cx="533400" cy="228600"/>
          </a:xfrm>
          <a:prstGeom prst="rect">
            <a:avLst/>
          </a:prstGeom>
          <a:pattFill prst="dkHorz">
            <a:fgClr>
              <a:srgbClr val="C00000"/>
            </a:fgClr>
            <a:bgClr>
              <a:schemeClr val="bg1"/>
            </a:bgClr>
          </a:pattFill>
          <a:ln w="95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Rectangle 45"/>
          <p:cNvSpPr/>
          <p:nvPr/>
        </p:nvSpPr>
        <p:spPr>
          <a:xfrm>
            <a:off x="5895827" y="3026296"/>
            <a:ext cx="533400" cy="225425"/>
          </a:xfrm>
          <a:prstGeom prst="rect">
            <a:avLst/>
          </a:prstGeom>
          <a:pattFill prst="weave">
            <a:fgClr>
              <a:srgbClr val="0000FF"/>
            </a:fgClr>
            <a:bgClr>
              <a:schemeClr val="bg1"/>
            </a:bgClr>
          </a:pattFill>
          <a:ln w="952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Rectangle 46"/>
          <p:cNvSpPr/>
          <p:nvPr/>
        </p:nvSpPr>
        <p:spPr>
          <a:xfrm>
            <a:off x="5895827" y="3559696"/>
            <a:ext cx="381000" cy="225425"/>
          </a:xfrm>
          <a:prstGeom prst="rect">
            <a:avLst/>
          </a:prstGeom>
          <a:pattFill prst="weave">
            <a:fgClr>
              <a:srgbClr val="0000FF"/>
            </a:fgClr>
            <a:bgClr>
              <a:schemeClr val="bg1"/>
            </a:bgClr>
          </a:pattFill>
          <a:ln w="952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8" name="Rectangle 47"/>
          <p:cNvSpPr/>
          <p:nvPr/>
        </p:nvSpPr>
        <p:spPr>
          <a:xfrm>
            <a:off x="5895827" y="4089921"/>
            <a:ext cx="604837" cy="228600"/>
          </a:xfrm>
          <a:prstGeom prst="rect">
            <a:avLst/>
          </a:prstGeom>
          <a:pattFill prst="weave">
            <a:fgClr>
              <a:srgbClr val="0000FF"/>
            </a:fgClr>
            <a:bgClr>
              <a:schemeClr val="bg1"/>
            </a:bgClr>
          </a:pattFill>
          <a:ln w="952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9" name="Rectangle 48"/>
          <p:cNvSpPr/>
          <p:nvPr/>
        </p:nvSpPr>
        <p:spPr>
          <a:xfrm>
            <a:off x="5895827" y="4623321"/>
            <a:ext cx="615950" cy="228600"/>
          </a:xfrm>
          <a:prstGeom prst="rect">
            <a:avLst/>
          </a:prstGeom>
          <a:pattFill prst="weave">
            <a:fgClr>
              <a:srgbClr val="0000FF"/>
            </a:fgClr>
            <a:bgClr>
              <a:schemeClr val="bg1"/>
            </a:bgClr>
          </a:pattFill>
          <a:ln w="952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0" name="TextBox 49"/>
          <p:cNvSpPr txBox="1">
            <a:spLocks noChangeArrowheads="1"/>
          </p:cNvSpPr>
          <p:nvPr/>
        </p:nvSpPr>
        <p:spPr bwMode="auto">
          <a:xfrm>
            <a:off x="5591027" y="2229371"/>
            <a:ext cx="169862"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chemeClr val="tx1"/>
                </a:solidFill>
                <a:effectLst/>
                <a:uLnTx/>
                <a:uFillTx/>
                <a:latin typeface="Arial" pitchFamily="34" charset="0"/>
                <a:cs typeface="Arial" pitchFamily="34" charset="0"/>
              </a:rPr>
              <a:t>20</a:t>
            </a:r>
          </a:p>
        </p:txBody>
      </p:sp>
      <p:sp>
        <p:nvSpPr>
          <p:cNvPr id="51" name="TextBox 50"/>
          <p:cNvSpPr txBox="1">
            <a:spLocks noChangeArrowheads="1"/>
          </p:cNvSpPr>
          <p:nvPr/>
        </p:nvSpPr>
        <p:spPr bwMode="auto">
          <a:xfrm>
            <a:off x="6945164" y="2229371"/>
            <a:ext cx="169863"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chemeClr val="tx1"/>
                </a:solidFill>
                <a:effectLst/>
                <a:uLnTx/>
                <a:uFillTx/>
                <a:latin typeface="Arial" pitchFamily="34" charset="0"/>
                <a:cs typeface="Arial" pitchFamily="34" charset="0"/>
              </a:rPr>
              <a:t>80</a:t>
            </a:r>
          </a:p>
        </p:txBody>
      </p:sp>
      <p:cxnSp>
        <p:nvCxnSpPr>
          <p:cNvPr id="52" name="Straight Connector 51"/>
          <p:cNvCxnSpPr/>
          <p:nvPr/>
        </p:nvCxnSpPr>
        <p:spPr>
          <a:xfrm>
            <a:off x="5362427" y="2718321"/>
            <a:ext cx="0" cy="30480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5895827" y="2718321"/>
            <a:ext cx="0" cy="30480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5" name="TextBox 54"/>
          <p:cNvSpPr txBox="1">
            <a:spLocks noChangeArrowheads="1"/>
          </p:cNvSpPr>
          <p:nvPr/>
        </p:nvSpPr>
        <p:spPr bwMode="auto">
          <a:xfrm>
            <a:off x="5591027" y="2838971"/>
            <a:ext cx="169862"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chemeClr val="tx1"/>
                </a:solidFill>
                <a:effectLst/>
                <a:uLnTx/>
                <a:uFillTx/>
                <a:latin typeface="Arial" pitchFamily="34" charset="0"/>
                <a:cs typeface="Arial" pitchFamily="34" charset="0"/>
              </a:rPr>
              <a:t>20</a:t>
            </a:r>
          </a:p>
        </p:txBody>
      </p:sp>
      <p:sp>
        <p:nvSpPr>
          <p:cNvPr id="56" name="TextBox 55"/>
          <p:cNvSpPr txBox="1">
            <a:spLocks noChangeArrowheads="1"/>
          </p:cNvSpPr>
          <p:nvPr/>
        </p:nvSpPr>
        <p:spPr bwMode="auto">
          <a:xfrm>
            <a:off x="6106964" y="2838971"/>
            <a:ext cx="169863"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chemeClr val="tx1"/>
                </a:solidFill>
                <a:effectLst/>
                <a:uLnTx/>
                <a:uFillTx/>
                <a:latin typeface="Arial" pitchFamily="34" charset="0"/>
                <a:cs typeface="Arial" pitchFamily="34" charset="0"/>
              </a:rPr>
              <a:t>20</a:t>
            </a:r>
          </a:p>
        </p:txBody>
      </p:sp>
      <p:sp>
        <p:nvSpPr>
          <p:cNvPr id="57" name="TextBox 56"/>
          <p:cNvSpPr txBox="1">
            <a:spLocks noChangeArrowheads="1"/>
          </p:cNvSpPr>
          <p:nvPr/>
        </p:nvSpPr>
        <p:spPr bwMode="auto">
          <a:xfrm>
            <a:off x="4619477" y="3067571"/>
            <a:ext cx="666750"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a:ln>
                  <a:noFill/>
                </a:ln>
                <a:solidFill>
                  <a:schemeClr val="tx1"/>
                </a:solidFill>
                <a:effectLst/>
                <a:uLnTx/>
                <a:uFillTx/>
                <a:latin typeface="Arial" pitchFamily="34" charset="0"/>
                <a:cs typeface="Arial" pitchFamily="34" charset="0"/>
              </a:rPr>
              <a:t>Process 1</a:t>
            </a:r>
          </a:p>
        </p:txBody>
      </p:sp>
      <p:sp>
        <p:nvSpPr>
          <p:cNvPr id="58" name="TextBox 57"/>
          <p:cNvSpPr txBox="1">
            <a:spLocks noChangeArrowheads="1"/>
          </p:cNvSpPr>
          <p:nvPr/>
        </p:nvSpPr>
        <p:spPr bwMode="auto">
          <a:xfrm>
            <a:off x="4600427" y="3600971"/>
            <a:ext cx="666750"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a:ln>
                  <a:noFill/>
                </a:ln>
                <a:solidFill>
                  <a:schemeClr val="tx1"/>
                </a:solidFill>
                <a:effectLst/>
                <a:uLnTx/>
                <a:uFillTx/>
                <a:latin typeface="Arial" pitchFamily="34" charset="0"/>
                <a:cs typeface="Arial" pitchFamily="34" charset="0"/>
              </a:rPr>
              <a:t>Process 2</a:t>
            </a:r>
          </a:p>
        </p:txBody>
      </p:sp>
      <p:sp>
        <p:nvSpPr>
          <p:cNvPr id="59" name="TextBox 58"/>
          <p:cNvSpPr txBox="1">
            <a:spLocks noChangeArrowheads="1"/>
          </p:cNvSpPr>
          <p:nvPr/>
        </p:nvSpPr>
        <p:spPr bwMode="auto">
          <a:xfrm>
            <a:off x="4600427" y="4134371"/>
            <a:ext cx="666750"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a:ln>
                  <a:noFill/>
                </a:ln>
                <a:solidFill>
                  <a:schemeClr val="tx1"/>
                </a:solidFill>
                <a:effectLst/>
                <a:uLnTx/>
                <a:uFillTx/>
                <a:latin typeface="Arial" pitchFamily="34" charset="0"/>
                <a:cs typeface="Arial" pitchFamily="34" charset="0"/>
              </a:rPr>
              <a:t>Process 3</a:t>
            </a:r>
          </a:p>
        </p:txBody>
      </p:sp>
      <p:sp>
        <p:nvSpPr>
          <p:cNvPr id="60" name="TextBox 59"/>
          <p:cNvSpPr txBox="1">
            <a:spLocks noChangeArrowheads="1"/>
          </p:cNvSpPr>
          <p:nvPr/>
        </p:nvSpPr>
        <p:spPr bwMode="auto">
          <a:xfrm>
            <a:off x="4600427" y="4667771"/>
            <a:ext cx="666750"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a:ln>
                  <a:noFill/>
                </a:ln>
                <a:solidFill>
                  <a:schemeClr val="tx1"/>
                </a:solidFill>
                <a:effectLst/>
                <a:uLnTx/>
                <a:uFillTx/>
                <a:latin typeface="Arial" pitchFamily="34" charset="0"/>
                <a:cs typeface="Arial" pitchFamily="34" charset="0"/>
              </a:rPr>
              <a:t>Process 4</a:t>
            </a:r>
          </a:p>
        </p:txBody>
      </p:sp>
      <p:sp>
        <p:nvSpPr>
          <p:cNvPr id="61" name="TextBox 60"/>
          <p:cNvSpPr txBox="1">
            <a:spLocks noChangeArrowheads="1"/>
          </p:cNvSpPr>
          <p:nvPr/>
        </p:nvSpPr>
        <p:spPr bwMode="auto">
          <a:xfrm>
            <a:off x="4836964" y="2321446"/>
            <a:ext cx="417513"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1" i="1" u="none" strike="noStrike" kern="0" cap="none" spc="0" normalizeH="0" baseline="0" noProof="0">
                <a:ln>
                  <a:noFill/>
                </a:ln>
                <a:solidFill>
                  <a:schemeClr val="tx1"/>
                </a:solidFill>
                <a:effectLst/>
                <a:uLnTx/>
                <a:uFillTx/>
                <a:latin typeface="Arial" pitchFamily="34" charset="0"/>
                <a:cs typeface="Arial" pitchFamily="34" charset="0"/>
              </a:rPr>
              <a:t>Serial</a:t>
            </a:r>
          </a:p>
        </p:txBody>
      </p:sp>
      <p:sp>
        <p:nvSpPr>
          <p:cNvPr id="62" name="TextBox 61"/>
          <p:cNvSpPr txBox="1">
            <a:spLocks noChangeArrowheads="1"/>
          </p:cNvSpPr>
          <p:nvPr/>
        </p:nvSpPr>
        <p:spPr bwMode="auto">
          <a:xfrm>
            <a:off x="4743302" y="2838971"/>
            <a:ext cx="546100"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1" i="1" u="none" strike="noStrike" kern="0" cap="none" spc="0" normalizeH="0" baseline="0" noProof="0">
                <a:ln>
                  <a:noFill/>
                </a:ln>
                <a:solidFill>
                  <a:schemeClr val="tx1"/>
                </a:solidFill>
                <a:effectLst/>
                <a:uLnTx/>
                <a:uFillTx/>
                <a:latin typeface="Arial" pitchFamily="34" charset="0"/>
                <a:cs typeface="Arial" pitchFamily="34" charset="0"/>
              </a:rPr>
              <a:t>Parallel</a:t>
            </a:r>
          </a:p>
        </p:txBody>
      </p:sp>
      <p:sp>
        <p:nvSpPr>
          <p:cNvPr id="63" name="TextBox 62"/>
          <p:cNvSpPr txBox="1">
            <a:spLocks noChangeArrowheads="1"/>
          </p:cNvSpPr>
          <p:nvPr/>
        </p:nvSpPr>
        <p:spPr bwMode="auto">
          <a:xfrm>
            <a:off x="5362427" y="5080521"/>
            <a:ext cx="250260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1" u="none" strike="noStrike" kern="0" cap="none" spc="0" normalizeH="0" baseline="0" noProof="0" dirty="0">
                <a:ln>
                  <a:noFill/>
                </a:ln>
                <a:solidFill>
                  <a:schemeClr val="tx1"/>
                </a:solidFill>
                <a:effectLst/>
                <a:uLnTx/>
                <a:uFillTx/>
                <a:latin typeface="Arial" pitchFamily="34" charset="0"/>
                <a:cs typeface="Arial" pitchFamily="34" charset="0"/>
              </a:rPr>
              <a:t>2. </a:t>
            </a:r>
            <a:r>
              <a:rPr kumimoji="0" lang="fr-FR" sz="1400" b="0" i="1" u="none" strike="noStrike" kern="0" cap="none" spc="0" normalizeH="0" baseline="0" dirty="0">
                <a:ln>
                  <a:noFill/>
                </a:ln>
                <a:solidFill>
                  <a:schemeClr val="tx1"/>
                </a:solidFill>
                <a:effectLst/>
                <a:uLnTx/>
                <a:uFillTx/>
                <a:latin typeface="Arial" pitchFamily="34" charset="0"/>
                <a:cs typeface="Arial" pitchFamily="34" charset="0"/>
              </a:rPr>
              <a:t>Gain en parallèle: Cas </a:t>
            </a:r>
            <a:r>
              <a:rPr kumimoji="0" lang="fr-FR" sz="1400" b="0" i="1" u="none" strike="noStrike" kern="0" cap="none" spc="0" normalizeH="0" baseline="0" dirty="0" err="1">
                <a:ln>
                  <a:noFill/>
                </a:ln>
                <a:solidFill>
                  <a:schemeClr val="tx1"/>
                </a:solidFill>
                <a:effectLst/>
                <a:uLnTx/>
                <a:uFillTx/>
                <a:latin typeface="Arial" pitchFamily="34" charset="0"/>
                <a:cs typeface="Arial" pitchFamily="34" charset="0"/>
              </a:rPr>
              <a:t>réél</a:t>
            </a:r>
            <a:endParaRPr kumimoji="0" lang="fr-FR" sz="1400" b="0" i="1" u="none" strike="noStrike" kern="0" cap="none" spc="0" normalizeH="0" baseline="0" dirty="0">
              <a:ln>
                <a:noFill/>
              </a:ln>
              <a:solidFill>
                <a:schemeClr val="tx1"/>
              </a:solidFill>
              <a:effectLst/>
              <a:uLnTx/>
              <a:uFillTx/>
              <a:latin typeface="Arial" pitchFamily="34" charset="0"/>
              <a:cs typeface="Arial" pitchFamily="34" charset="0"/>
            </a:endParaRPr>
          </a:p>
        </p:txBody>
      </p:sp>
      <p:sp>
        <p:nvSpPr>
          <p:cNvPr id="64" name="Rectangle 63"/>
          <p:cNvSpPr/>
          <p:nvPr/>
        </p:nvSpPr>
        <p:spPr>
          <a:xfrm>
            <a:off x="6980089" y="3864496"/>
            <a:ext cx="533400" cy="228600"/>
          </a:xfrm>
          <a:prstGeom prst="rect">
            <a:avLst/>
          </a:prstGeom>
          <a:pattFill prst="dkHorz">
            <a:fgClr>
              <a:srgbClr val="C00000"/>
            </a:fgClr>
            <a:bgClr>
              <a:schemeClr val="bg1"/>
            </a:bgClr>
          </a:pattFill>
          <a:ln w="95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5" name="Rectangle 64"/>
          <p:cNvSpPr/>
          <p:nvPr/>
        </p:nvSpPr>
        <p:spPr>
          <a:xfrm>
            <a:off x="6980089" y="4245496"/>
            <a:ext cx="533400" cy="228600"/>
          </a:xfrm>
          <a:prstGeom prst="rect">
            <a:avLst/>
          </a:prstGeom>
          <a:pattFill prst="weave">
            <a:fgClr>
              <a:srgbClr val="0000FF"/>
            </a:fgClr>
            <a:bgClr>
              <a:schemeClr val="bg1"/>
            </a:bgClr>
          </a:pattFill>
          <a:ln w="952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6" name="TextBox 65"/>
          <p:cNvSpPr txBox="1">
            <a:spLocks noChangeArrowheads="1"/>
          </p:cNvSpPr>
          <p:nvPr/>
        </p:nvSpPr>
        <p:spPr bwMode="auto">
          <a:xfrm>
            <a:off x="7608739" y="3894659"/>
            <a:ext cx="1125308"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kern="0" dirty="0"/>
              <a:t>Non </a:t>
            </a:r>
            <a:r>
              <a:rPr kumimoji="0" lang="en-US" sz="1100" kern="0" dirty="0" err="1"/>
              <a:t>parallélisable</a:t>
            </a:r>
            <a:endParaRPr kumimoji="0" lang="en-US" sz="1100" kern="0" dirty="0"/>
          </a:p>
        </p:txBody>
      </p:sp>
      <p:sp>
        <p:nvSpPr>
          <p:cNvPr id="67" name="TextBox 66"/>
          <p:cNvSpPr txBox="1">
            <a:spLocks noChangeArrowheads="1"/>
          </p:cNvSpPr>
          <p:nvPr/>
        </p:nvSpPr>
        <p:spPr bwMode="auto">
          <a:xfrm>
            <a:off x="7589689" y="4304234"/>
            <a:ext cx="843180"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kern="0" dirty="0" err="1"/>
              <a:t>Parallélisable</a:t>
            </a:r>
            <a:endParaRPr kumimoji="0" lang="en-US" sz="1100" kern="0" dirty="0"/>
          </a:p>
        </p:txBody>
      </p:sp>
      <p:sp>
        <p:nvSpPr>
          <p:cNvPr id="68" name="Rectangle 67"/>
          <p:cNvSpPr/>
          <p:nvPr/>
        </p:nvSpPr>
        <p:spPr>
          <a:xfrm>
            <a:off x="6962627" y="3788296"/>
            <a:ext cx="2052637" cy="1047750"/>
          </a:xfrm>
          <a:prstGeom prst="rect">
            <a:avLst/>
          </a:prstGeom>
          <a:noFill/>
          <a:ln w="952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1" name="Rectangle 20"/>
          <p:cNvSpPr/>
          <p:nvPr/>
        </p:nvSpPr>
        <p:spPr>
          <a:xfrm>
            <a:off x="6505427" y="3023121"/>
            <a:ext cx="147637" cy="215900"/>
          </a:xfrm>
          <a:prstGeom prst="rect">
            <a:avLst/>
          </a:prstGeom>
          <a:pattFill prst="lgCheck">
            <a:fgClr>
              <a:srgbClr val="00B050"/>
            </a:fgClr>
            <a:bgClr>
              <a:schemeClr val="bg1"/>
            </a:bgClr>
          </a:pattFill>
          <a:ln w="95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0" name="Rectangle 69"/>
          <p:cNvSpPr/>
          <p:nvPr/>
        </p:nvSpPr>
        <p:spPr>
          <a:xfrm>
            <a:off x="6500664" y="3559696"/>
            <a:ext cx="147638" cy="215900"/>
          </a:xfrm>
          <a:prstGeom prst="rect">
            <a:avLst/>
          </a:prstGeom>
          <a:pattFill prst="lgCheck">
            <a:fgClr>
              <a:srgbClr val="00B050"/>
            </a:fgClr>
            <a:bgClr>
              <a:schemeClr val="bg1"/>
            </a:bgClr>
          </a:pattFill>
          <a:ln w="95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1" name="Rectangle 70"/>
          <p:cNvSpPr/>
          <p:nvPr/>
        </p:nvSpPr>
        <p:spPr>
          <a:xfrm>
            <a:off x="6505427" y="4075634"/>
            <a:ext cx="142875" cy="246062"/>
          </a:xfrm>
          <a:prstGeom prst="rect">
            <a:avLst/>
          </a:prstGeom>
          <a:pattFill prst="lgCheck">
            <a:fgClr>
              <a:srgbClr val="00B050"/>
            </a:fgClr>
            <a:bgClr>
              <a:schemeClr val="bg1"/>
            </a:bgClr>
          </a:pattFill>
          <a:ln w="95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2" name="Rectangle 71"/>
          <p:cNvSpPr/>
          <p:nvPr/>
        </p:nvSpPr>
        <p:spPr>
          <a:xfrm>
            <a:off x="6511777" y="4609034"/>
            <a:ext cx="141287" cy="246062"/>
          </a:xfrm>
          <a:prstGeom prst="rect">
            <a:avLst/>
          </a:prstGeom>
          <a:pattFill prst="lgCheck">
            <a:fgClr>
              <a:srgbClr val="00B050"/>
            </a:fgClr>
            <a:bgClr>
              <a:schemeClr val="bg1"/>
            </a:bgClr>
          </a:pattFill>
          <a:ln w="95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39" name="Straight Connector 38"/>
          <p:cNvCxnSpPr/>
          <p:nvPr/>
        </p:nvCxnSpPr>
        <p:spPr>
          <a:xfrm>
            <a:off x="6429227" y="2931046"/>
            <a:ext cx="0" cy="2060575"/>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097" name="Straight Arrow Connector 4096"/>
          <p:cNvCxnSpPr/>
          <p:nvPr/>
        </p:nvCxnSpPr>
        <p:spPr>
          <a:xfrm>
            <a:off x="6573689" y="4991621"/>
            <a:ext cx="457200" cy="0"/>
          </a:xfrm>
          <a:prstGeom prst="straightConnector1">
            <a:avLst/>
          </a:prstGeom>
          <a:ln w="12700">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77" name="TextBox 76"/>
          <p:cNvSpPr txBox="1">
            <a:spLocks noChangeArrowheads="1"/>
          </p:cNvSpPr>
          <p:nvPr/>
        </p:nvSpPr>
        <p:spPr bwMode="auto">
          <a:xfrm>
            <a:off x="7115027" y="4907484"/>
            <a:ext cx="1092200" cy="169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1" i="1" u="none" strike="noStrike" kern="0" cap="none" spc="0" normalizeH="0" baseline="0" noProof="0">
                <a:ln>
                  <a:noFill/>
                </a:ln>
                <a:solidFill>
                  <a:schemeClr val="tx1"/>
                </a:solidFill>
                <a:effectLst/>
                <a:uLnTx/>
                <a:uFillTx/>
                <a:latin typeface="Arial" pitchFamily="34" charset="0"/>
                <a:cs typeface="Arial" pitchFamily="34" charset="0"/>
              </a:rPr>
              <a:t>Load Unbalance</a:t>
            </a:r>
          </a:p>
        </p:txBody>
      </p:sp>
      <p:sp>
        <p:nvSpPr>
          <p:cNvPr id="78" name="Rectangle 77"/>
          <p:cNvSpPr/>
          <p:nvPr/>
        </p:nvSpPr>
        <p:spPr>
          <a:xfrm>
            <a:off x="7115027" y="4562996"/>
            <a:ext cx="147637" cy="215900"/>
          </a:xfrm>
          <a:prstGeom prst="rect">
            <a:avLst/>
          </a:prstGeom>
          <a:pattFill prst="lgCheck">
            <a:fgClr>
              <a:srgbClr val="00B050"/>
            </a:fgClr>
            <a:bgClr>
              <a:schemeClr val="bg1"/>
            </a:bgClr>
          </a:pattFill>
          <a:ln w="95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9" name="TextBox 78"/>
          <p:cNvSpPr txBox="1">
            <a:spLocks noChangeArrowheads="1"/>
          </p:cNvSpPr>
          <p:nvPr/>
        </p:nvSpPr>
        <p:spPr bwMode="auto">
          <a:xfrm>
            <a:off x="7338864" y="4609034"/>
            <a:ext cx="1646285"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chemeClr val="tx1"/>
                </a:solidFill>
                <a:effectLst/>
                <a:uLnTx/>
                <a:uFillTx/>
                <a:latin typeface="Arial" pitchFamily="34" charset="0"/>
                <a:cs typeface="Arial" pitchFamily="34" charset="0"/>
              </a:rPr>
              <a:t>Charge de communication</a:t>
            </a:r>
          </a:p>
        </p:txBody>
      </p:sp>
      <p:cxnSp>
        <p:nvCxnSpPr>
          <p:cNvPr id="4101" name="Straight Connector 4100"/>
          <p:cNvCxnSpPr/>
          <p:nvPr/>
        </p:nvCxnSpPr>
        <p:spPr>
          <a:xfrm>
            <a:off x="4443264" y="2162458"/>
            <a:ext cx="0" cy="3352800"/>
          </a:xfrm>
          <a:prstGeom prst="line">
            <a:avLst/>
          </a:prstGeom>
          <a:ln w="19050">
            <a:solidFill>
              <a:srgbClr val="FFC000"/>
            </a:solidFill>
            <a:prstDash val="sysDot"/>
          </a:ln>
        </p:spPr>
        <p:style>
          <a:lnRef idx="1">
            <a:schemeClr val="accent1"/>
          </a:lnRef>
          <a:fillRef idx="0">
            <a:schemeClr val="accent1"/>
          </a:fillRef>
          <a:effectRef idx="0">
            <a:schemeClr val="accent1"/>
          </a:effectRef>
          <a:fontRef idx="minor">
            <a:schemeClr val="tx1"/>
          </a:fontRef>
        </p:style>
      </p:cxnSp>
      <p:sp>
        <p:nvSpPr>
          <p:cNvPr id="84" name="Curved Up Arrow 83"/>
          <p:cNvSpPr/>
          <p:nvPr/>
        </p:nvSpPr>
        <p:spPr>
          <a:xfrm>
            <a:off x="3801959" y="5275307"/>
            <a:ext cx="1346106" cy="647110"/>
          </a:xfrm>
          <a:prstGeom prst="curvedUp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tx1"/>
              </a:solidFill>
              <a:effectLst/>
              <a:uLnTx/>
              <a:uFillTx/>
            </a:endParaRPr>
          </a:p>
        </p:txBody>
      </p:sp>
    </p:spTree>
    <p:extLst>
      <p:ext uri="{BB962C8B-B14F-4D97-AF65-F5344CB8AC3E}">
        <p14:creationId xmlns:p14="http://schemas.microsoft.com/office/powerpoint/2010/main" val="3140429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1"/>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2"/>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3"/>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2"/>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5"/>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6"/>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7"/>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8"/>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8"/>
                                        </p:tgtEl>
                                        <p:attrNameLst>
                                          <p:attrName>style.visibility</p:attrName>
                                        </p:attrNameLst>
                                      </p:cBhvr>
                                      <p:to>
                                        <p:strVal val="visible"/>
                                      </p:to>
                                    </p:set>
                                  </p:childTnLst>
                                </p:cTn>
                              </p:par>
                            </p:childTnLst>
                          </p:cTn>
                        </p:par>
                      </p:childTnLst>
                    </p:cTn>
                  </p:par>
                  <p:par>
                    <p:cTn id="63" fill="hold" nodeType="clickPar">
                      <p:stCondLst>
                        <p:cond delay="indefinite"/>
                      </p:stCondLst>
                      <p:childTnLst>
                        <p:par>
                          <p:cTn id="64" fill="hold" nodeType="withGroup">
                            <p:stCondLst>
                              <p:cond delay="0"/>
                            </p:stCondLst>
                            <p:childTnLst>
                              <p:par>
                                <p:cTn id="65" presetID="22" presetClass="entr" presetSubtype="1" fill="hold" nodeType="clickEffect">
                                  <p:stCondLst>
                                    <p:cond delay="0"/>
                                  </p:stCondLst>
                                  <p:childTnLst>
                                    <p:set>
                                      <p:cBhvr>
                                        <p:cTn id="66" dur="1" fill="hold">
                                          <p:stCondLst>
                                            <p:cond delay="0"/>
                                          </p:stCondLst>
                                        </p:cTn>
                                        <p:tgtEl>
                                          <p:spTgt spid="4101"/>
                                        </p:tgtEl>
                                        <p:attrNameLst>
                                          <p:attrName>style.visibility</p:attrName>
                                        </p:attrNameLst>
                                      </p:cBhvr>
                                      <p:to>
                                        <p:strVal val="visible"/>
                                      </p:to>
                                    </p:set>
                                    <p:animEffect transition="in" filter="wipe(up)">
                                      <p:cBhvr>
                                        <p:cTn id="67" dur="500"/>
                                        <p:tgtEl>
                                          <p:spTgt spid="4101"/>
                                        </p:tgtEl>
                                      </p:cBhvr>
                                    </p:animEffect>
                                  </p:childTnLst>
                                </p:cTn>
                              </p:par>
                            </p:childTnLst>
                          </p:cTn>
                        </p:par>
                        <p:par>
                          <p:cTn id="68" fill="hold" nodeType="afterGroup">
                            <p:stCondLst>
                              <p:cond delay="500"/>
                            </p:stCondLst>
                            <p:childTnLst>
                              <p:par>
                                <p:cTn id="69" presetID="22" presetClass="entr" presetSubtype="8" fill="hold" grpId="0" nodeType="afterEffect">
                                  <p:stCondLst>
                                    <p:cond delay="0"/>
                                  </p:stCondLst>
                                  <p:childTnLst>
                                    <p:set>
                                      <p:cBhvr>
                                        <p:cTn id="70" dur="1" fill="hold">
                                          <p:stCondLst>
                                            <p:cond delay="0"/>
                                          </p:stCondLst>
                                        </p:cTn>
                                        <p:tgtEl>
                                          <p:spTgt spid="84"/>
                                        </p:tgtEl>
                                        <p:attrNameLst>
                                          <p:attrName>style.visibility</p:attrName>
                                        </p:attrNameLst>
                                      </p:cBhvr>
                                      <p:to>
                                        <p:strVal val="visible"/>
                                      </p:to>
                                    </p:set>
                                    <p:animEffect transition="in" filter="wipe(left)">
                                      <p:cBhvr>
                                        <p:cTn id="71" dur="500"/>
                                        <p:tgtEl>
                                          <p:spTgt spid="84"/>
                                        </p:tgtEl>
                                      </p:cBhvr>
                                    </p:animEffect>
                                  </p:childTnLst>
                                </p:cTn>
                              </p:par>
                            </p:childTnLst>
                          </p:cTn>
                        </p:par>
                      </p:childTnLst>
                    </p:cTn>
                  </p:par>
                  <p:par>
                    <p:cTn id="72" fill="hold" nodeType="clickPar">
                      <p:stCondLst>
                        <p:cond delay="indefinite"/>
                      </p:stCondLst>
                      <p:childTnLst>
                        <p:par>
                          <p:cTn id="73" fill="hold" nodeType="withGroup">
                            <p:stCondLst>
                              <p:cond delay="0"/>
                            </p:stCondLst>
                            <p:childTnLst>
                              <p:par>
                                <p:cTn id="74" presetID="1" presetClass="entr" presetSubtype="0" fill="hold" grpId="0" nodeType="clickEffect">
                                  <p:stCondLst>
                                    <p:cond delay="0"/>
                                  </p:stCondLst>
                                  <p:childTnLst>
                                    <p:set>
                                      <p:cBhvr>
                                        <p:cTn id="75" dur="1" fill="hold">
                                          <p:stCondLst>
                                            <p:cond delay="0"/>
                                          </p:stCondLst>
                                        </p:cTn>
                                        <p:tgtEl>
                                          <p:spTgt spid="40"/>
                                        </p:tgtEl>
                                        <p:attrNameLst>
                                          <p:attrName>style.visibility</p:attrName>
                                        </p:attrNameLst>
                                      </p:cBhvr>
                                      <p:to>
                                        <p:strVal val="visible"/>
                                      </p:to>
                                    </p:set>
                                  </p:childTnLst>
                                </p:cTn>
                              </p:par>
                              <p:par>
                                <p:cTn id="76" presetID="1" presetClass="entr" presetSubtype="0" fill="hold" grpId="0" nodeType="withEffect">
                                  <p:stCondLst>
                                    <p:cond delay="0"/>
                                  </p:stCondLst>
                                  <p:childTnLst>
                                    <p:set>
                                      <p:cBhvr>
                                        <p:cTn id="77" dur="1" fill="hold">
                                          <p:stCondLst>
                                            <p:cond delay="0"/>
                                          </p:stCondLst>
                                        </p:cTn>
                                        <p:tgtEl>
                                          <p:spTgt spid="41"/>
                                        </p:tgtEl>
                                        <p:attrNameLst>
                                          <p:attrName>style.visibility</p:attrName>
                                        </p:attrNameLst>
                                      </p:cBhvr>
                                      <p:to>
                                        <p:strVal val="visible"/>
                                      </p:to>
                                    </p:set>
                                  </p:childTnLst>
                                </p:cTn>
                              </p:par>
                              <p:par>
                                <p:cTn id="78" presetID="1" presetClass="entr" presetSubtype="0" fill="hold" grpId="0" nodeType="withEffect">
                                  <p:stCondLst>
                                    <p:cond delay="0"/>
                                  </p:stCondLst>
                                  <p:childTnLst>
                                    <p:set>
                                      <p:cBhvr>
                                        <p:cTn id="79" dur="1" fill="hold">
                                          <p:stCondLst>
                                            <p:cond delay="0"/>
                                          </p:stCondLst>
                                        </p:cTn>
                                        <p:tgtEl>
                                          <p:spTgt spid="42"/>
                                        </p:tgtEl>
                                        <p:attrNameLst>
                                          <p:attrName>style.visibility</p:attrName>
                                        </p:attrNameLst>
                                      </p:cBhvr>
                                      <p:to>
                                        <p:strVal val="visible"/>
                                      </p:to>
                                    </p:set>
                                  </p:childTnLst>
                                </p:cTn>
                              </p:par>
                              <p:par>
                                <p:cTn id="80" presetID="1" presetClass="entr" presetSubtype="0" fill="hold" grpId="0" nodeType="withEffect">
                                  <p:stCondLst>
                                    <p:cond delay="0"/>
                                  </p:stCondLst>
                                  <p:childTnLst>
                                    <p:set>
                                      <p:cBhvr>
                                        <p:cTn id="81" dur="1" fill="hold">
                                          <p:stCondLst>
                                            <p:cond delay="0"/>
                                          </p:stCondLst>
                                        </p:cTn>
                                        <p:tgtEl>
                                          <p:spTgt spid="43"/>
                                        </p:tgtEl>
                                        <p:attrNameLst>
                                          <p:attrName>style.visibility</p:attrName>
                                        </p:attrNameLst>
                                      </p:cBhvr>
                                      <p:to>
                                        <p:strVal val="visible"/>
                                      </p:to>
                                    </p:set>
                                  </p:childTnLst>
                                </p:cTn>
                              </p:par>
                              <p:par>
                                <p:cTn id="82" presetID="1" presetClass="entr" presetSubtype="0" fill="hold" grpId="0" nodeType="withEffect">
                                  <p:stCondLst>
                                    <p:cond delay="0"/>
                                  </p:stCondLst>
                                  <p:childTnLst>
                                    <p:set>
                                      <p:cBhvr>
                                        <p:cTn id="83" dur="1" fill="hold">
                                          <p:stCondLst>
                                            <p:cond delay="0"/>
                                          </p:stCondLst>
                                        </p:cTn>
                                        <p:tgtEl>
                                          <p:spTgt spid="44"/>
                                        </p:tgtEl>
                                        <p:attrNameLst>
                                          <p:attrName>style.visibility</p:attrName>
                                        </p:attrNameLst>
                                      </p:cBhvr>
                                      <p:to>
                                        <p:strVal val="visible"/>
                                      </p:to>
                                    </p:set>
                                  </p:childTnLst>
                                </p:cTn>
                              </p:par>
                              <p:par>
                                <p:cTn id="84" presetID="1" presetClass="entr" presetSubtype="0" fill="hold" grpId="0" nodeType="withEffect">
                                  <p:stCondLst>
                                    <p:cond delay="0"/>
                                  </p:stCondLst>
                                  <p:childTnLst>
                                    <p:set>
                                      <p:cBhvr>
                                        <p:cTn id="85" dur="1" fill="hold">
                                          <p:stCondLst>
                                            <p:cond delay="0"/>
                                          </p:stCondLst>
                                        </p:cTn>
                                        <p:tgtEl>
                                          <p:spTgt spid="45"/>
                                        </p:tgtEl>
                                        <p:attrNameLst>
                                          <p:attrName>style.visibility</p:attrName>
                                        </p:attrNameLst>
                                      </p:cBhvr>
                                      <p:to>
                                        <p:strVal val="visible"/>
                                      </p:to>
                                    </p:set>
                                  </p:childTnLst>
                                </p:cTn>
                              </p:par>
                              <p:par>
                                <p:cTn id="86" presetID="1" presetClass="entr" presetSubtype="0" fill="hold" grpId="0" nodeType="withEffect">
                                  <p:stCondLst>
                                    <p:cond delay="0"/>
                                  </p:stCondLst>
                                  <p:childTnLst>
                                    <p:set>
                                      <p:cBhvr>
                                        <p:cTn id="87" dur="1" fill="hold">
                                          <p:stCondLst>
                                            <p:cond delay="0"/>
                                          </p:stCondLst>
                                        </p:cTn>
                                        <p:tgtEl>
                                          <p:spTgt spid="46"/>
                                        </p:tgtEl>
                                        <p:attrNameLst>
                                          <p:attrName>style.visibility</p:attrName>
                                        </p:attrNameLst>
                                      </p:cBhvr>
                                      <p:to>
                                        <p:strVal val="visible"/>
                                      </p:to>
                                    </p:set>
                                  </p:childTnLst>
                                </p:cTn>
                              </p:par>
                              <p:par>
                                <p:cTn id="88" presetID="1" presetClass="entr" presetSubtype="0" fill="hold" grpId="0" nodeType="withEffect">
                                  <p:stCondLst>
                                    <p:cond delay="0"/>
                                  </p:stCondLst>
                                  <p:childTnLst>
                                    <p:set>
                                      <p:cBhvr>
                                        <p:cTn id="89" dur="1" fill="hold">
                                          <p:stCondLst>
                                            <p:cond delay="0"/>
                                          </p:stCondLst>
                                        </p:cTn>
                                        <p:tgtEl>
                                          <p:spTgt spid="47"/>
                                        </p:tgtEl>
                                        <p:attrNameLst>
                                          <p:attrName>style.visibility</p:attrName>
                                        </p:attrNameLst>
                                      </p:cBhvr>
                                      <p:to>
                                        <p:strVal val="visible"/>
                                      </p:to>
                                    </p:set>
                                  </p:childTnLst>
                                </p:cTn>
                              </p:par>
                              <p:par>
                                <p:cTn id="90" presetID="1" presetClass="entr" presetSubtype="0" fill="hold" grpId="0" nodeType="withEffect">
                                  <p:stCondLst>
                                    <p:cond delay="0"/>
                                  </p:stCondLst>
                                  <p:childTnLst>
                                    <p:set>
                                      <p:cBhvr>
                                        <p:cTn id="91" dur="1" fill="hold">
                                          <p:stCondLst>
                                            <p:cond delay="0"/>
                                          </p:stCondLst>
                                        </p:cTn>
                                        <p:tgtEl>
                                          <p:spTgt spid="48"/>
                                        </p:tgtEl>
                                        <p:attrNameLst>
                                          <p:attrName>style.visibility</p:attrName>
                                        </p:attrNameLst>
                                      </p:cBhvr>
                                      <p:to>
                                        <p:strVal val="visible"/>
                                      </p:to>
                                    </p:set>
                                  </p:childTnLst>
                                </p:cTn>
                              </p:par>
                              <p:par>
                                <p:cTn id="92" presetID="1" presetClass="entr" presetSubtype="0" fill="hold" grpId="0" nodeType="withEffect">
                                  <p:stCondLst>
                                    <p:cond delay="0"/>
                                  </p:stCondLst>
                                  <p:childTnLst>
                                    <p:set>
                                      <p:cBhvr>
                                        <p:cTn id="93" dur="1" fill="hold">
                                          <p:stCondLst>
                                            <p:cond delay="0"/>
                                          </p:stCondLst>
                                        </p:cTn>
                                        <p:tgtEl>
                                          <p:spTgt spid="49"/>
                                        </p:tgtEl>
                                        <p:attrNameLst>
                                          <p:attrName>style.visibility</p:attrName>
                                        </p:attrNameLst>
                                      </p:cBhvr>
                                      <p:to>
                                        <p:strVal val="visible"/>
                                      </p:to>
                                    </p:set>
                                  </p:childTnLst>
                                </p:cTn>
                              </p:par>
                              <p:par>
                                <p:cTn id="94" presetID="1" presetClass="entr" presetSubtype="0" fill="hold" grpId="0" nodeType="withEffect">
                                  <p:stCondLst>
                                    <p:cond delay="0"/>
                                  </p:stCondLst>
                                  <p:childTnLst>
                                    <p:set>
                                      <p:cBhvr>
                                        <p:cTn id="95" dur="1" fill="hold">
                                          <p:stCondLst>
                                            <p:cond delay="0"/>
                                          </p:stCondLst>
                                        </p:cTn>
                                        <p:tgtEl>
                                          <p:spTgt spid="50"/>
                                        </p:tgtEl>
                                        <p:attrNameLst>
                                          <p:attrName>style.visibility</p:attrName>
                                        </p:attrNameLst>
                                      </p:cBhvr>
                                      <p:to>
                                        <p:strVal val="visible"/>
                                      </p:to>
                                    </p:set>
                                  </p:childTnLst>
                                </p:cTn>
                              </p:par>
                              <p:par>
                                <p:cTn id="96" presetID="1" presetClass="entr" presetSubtype="0" fill="hold" grpId="0" nodeType="withEffect">
                                  <p:stCondLst>
                                    <p:cond delay="0"/>
                                  </p:stCondLst>
                                  <p:childTnLst>
                                    <p:set>
                                      <p:cBhvr>
                                        <p:cTn id="97" dur="1" fill="hold">
                                          <p:stCondLst>
                                            <p:cond delay="0"/>
                                          </p:stCondLst>
                                        </p:cTn>
                                        <p:tgtEl>
                                          <p:spTgt spid="51"/>
                                        </p:tgtEl>
                                        <p:attrNameLst>
                                          <p:attrName>style.visibility</p:attrName>
                                        </p:attrNameLst>
                                      </p:cBhvr>
                                      <p:to>
                                        <p:strVal val="visible"/>
                                      </p:to>
                                    </p:set>
                                  </p:childTnLst>
                                </p:cTn>
                              </p:par>
                              <p:par>
                                <p:cTn id="98" presetID="1" presetClass="entr" presetSubtype="0" fill="hold" nodeType="withEffect">
                                  <p:stCondLst>
                                    <p:cond delay="0"/>
                                  </p:stCondLst>
                                  <p:childTnLst>
                                    <p:set>
                                      <p:cBhvr>
                                        <p:cTn id="99" dur="1" fill="hold">
                                          <p:stCondLst>
                                            <p:cond delay="0"/>
                                          </p:stCondLst>
                                        </p:cTn>
                                        <p:tgtEl>
                                          <p:spTgt spid="52"/>
                                        </p:tgtEl>
                                        <p:attrNameLst>
                                          <p:attrName>style.visibility</p:attrName>
                                        </p:attrNameLst>
                                      </p:cBhvr>
                                      <p:to>
                                        <p:strVal val="visible"/>
                                      </p:to>
                                    </p:set>
                                  </p:childTnLst>
                                </p:cTn>
                              </p:par>
                              <p:par>
                                <p:cTn id="100" presetID="1" presetClass="entr" presetSubtype="0" fill="hold" nodeType="withEffect">
                                  <p:stCondLst>
                                    <p:cond delay="0"/>
                                  </p:stCondLst>
                                  <p:childTnLst>
                                    <p:set>
                                      <p:cBhvr>
                                        <p:cTn id="101" dur="1" fill="hold">
                                          <p:stCondLst>
                                            <p:cond delay="0"/>
                                          </p:stCondLst>
                                        </p:cTn>
                                        <p:tgtEl>
                                          <p:spTgt spid="53"/>
                                        </p:tgtEl>
                                        <p:attrNameLst>
                                          <p:attrName>style.visibility</p:attrName>
                                        </p:attrNameLst>
                                      </p:cBhvr>
                                      <p:to>
                                        <p:strVal val="visible"/>
                                      </p:to>
                                    </p:set>
                                  </p:childTnLst>
                                </p:cTn>
                              </p:par>
                              <p:par>
                                <p:cTn id="102" presetID="1" presetClass="entr" presetSubtype="0" fill="hold" grpId="0" nodeType="withEffect">
                                  <p:stCondLst>
                                    <p:cond delay="0"/>
                                  </p:stCondLst>
                                  <p:childTnLst>
                                    <p:set>
                                      <p:cBhvr>
                                        <p:cTn id="103" dur="1" fill="hold">
                                          <p:stCondLst>
                                            <p:cond delay="0"/>
                                          </p:stCondLst>
                                        </p:cTn>
                                        <p:tgtEl>
                                          <p:spTgt spid="55"/>
                                        </p:tgtEl>
                                        <p:attrNameLst>
                                          <p:attrName>style.visibility</p:attrName>
                                        </p:attrNameLst>
                                      </p:cBhvr>
                                      <p:to>
                                        <p:strVal val="visible"/>
                                      </p:to>
                                    </p:set>
                                  </p:childTnLst>
                                </p:cTn>
                              </p:par>
                              <p:par>
                                <p:cTn id="104" presetID="1" presetClass="entr" presetSubtype="0" fill="hold" grpId="0" nodeType="withEffect">
                                  <p:stCondLst>
                                    <p:cond delay="0"/>
                                  </p:stCondLst>
                                  <p:childTnLst>
                                    <p:set>
                                      <p:cBhvr>
                                        <p:cTn id="105" dur="1" fill="hold">
                                          <p:stCondLst>
                                            <p:cond delay="0"/>
                                          </p:stCondLst>
                                        </p:cTn>
                                        <p:tgtEl>
                                          <p:spTgt spid="56"/>
                                        </p:tgtEl>
                                        <p:attrNameLst>
                                          <p:attrName>style.visibility</p:attrName>
                                        </p:attrNameLst>
                                      </p:cBhvr>
                                      <p:to>
                                        <p:strVal val="visible"/>
                                      </p:to>
                                    </p:set>
                                  </p:childTnLst>
                                </p:cTn>
                              </p:par>
                              <p:par>
                                <p:cTn id="106" presetID="1" presetClass="entr" presetSubtype="0" fill="hold" grpId="0" nodeType="withEffect">
                                  <p:stCondLst>
                                    <p:cond delay="0"/>
                                  </p:stCondLst>
                                  <p:childTnLst>
                                    <p:set>
                                      <p:cBhvr>
                                        <p:cTn id="107" dur="1" fill="hold">
                                          <p:stCondLst>
                                            <p:cond delay="0"/>
                                          </p:stCondLst>
                                        </p:cTn>
                                        <p:tgtEl>
                                          <p:spTgt spid="57"/>
                                        </p:tgtEl>
                                        <p:attrNameLst>
                                          <p:attrName>style.visibility</p:attrName>
                                        </p:attrNameLst>
                                      </p:cBhvr>
                                      <p:to>
                                        <p:strVal val="visible"/>
                                      </p:to>
                                    </p:set>
                                  </p:childTnLst>
                                </p:cTn>
                              </p:par>
                              <p:par>
                                <p:cTn id="108" presetID="1" presetClass="entr" presetSubtype="0" fill="hold" grpId="0" nodeType="withEffect">
                                  <p:stCondLst>
                                    <p:cond delay="0"/>
                                  </p:stCondLst>
                                  <p:childTnLst>
                                    <p:set>
                                      <p:cBhvr>
                                        <p:cTn id="109" dur="1" fill="hold">
                                          <p:stCondLst>
                                            <p:cond delay="0"/>
                                          </p:stCondLst>
                                        </p:cTn>
                                        <p:tgtEl>
                                          <p:spTgt spid="58"/>
                                        </p:tgtEl>
                                        <p:attrNameLst>
                                          <p:attrName>style.visibility</p:attrName>
                                        </p:attrNameLst>
                                      </p:cBhvr>
                                      <p:to>
                                        <p:strVal val="visible"/>
                                      </p:to>
                                    </p:set>
                                  </p:childTnLst>
                                </p:cTn>
                              </p:par>
                              <p:par>
                                <p:cTn id="110" presetID="1" presetClass="entr" presetSubtype="0" fill="hold" grpId="0" nodeType="withEffect">
                                  <p:stCondLst>
                                    <p:cond delay="0"/>
                                  </p:stCondLst>
                                  <p:childTnLst>
                                    <p:set>
                                      <p:cBhvr>
                                        <p:cTn id="111" dur="1" fill="hold">
                                          <p:stCondLst>
                                            <p:cond delay="0"/>
                                          </p:stCondLst>
                                        </p:cTn>
                                        <p:tgtEl>
                                          <p:spTgt spid="59"/>
                                        </p:tgtEl>
                                        <p:attrNameLst>
                                          <p:attrName>style.visibility</p:attrName>
                                        </p:attrNameLst>
                                      </p:cBhvr>
                                      <p:to>
                                        <p:strVal val="visible"/>
                                      </p:to>
                                    </p:set>
                                  </p:childTnLst>
                                </p:cTn>
                              </p:par>
                              <p:par>
                                <p:cTn id="112" presetID="1" presetClass="entr" presetSubtype="0" fill="hold" grpId="0" nodeType="withEffect">
                                  <p:stCondLst>
                                    <p:cond delay="0"/>
                                  </p:stCondLst>
                                  <p:childTnLst>
                                    <p:set>
                                      <p:cBhvr>
                                        <p:cTn id="113" dur="1" fill="hold">
                                          <p:stCondLst>
                                            <p:cond delay="0"/>
                                          </p:stCondLst>
                                        </p:cTn>
                                        <p:tgtEl>
                                          <p:spTgt spid="60"/>
                                        </p:tgtEl>
                                        <p:attrNameLst>
                                          <p:attrName>style.visibility</p:attrName>
                                        </p:attrNameLst>
                                      </p:cBhvr>
                                      <p:to>
                                        <p:strVal val="visible"/>
                                      </p:to>
                                    </p:set>
                                  </p:childTnLst>
                                </p:cTn>
                              </p:par>
                              <p:par>
                                <p:cTn id="114" presetID="1" presetClass="entr" presetSubtype="0" fill="hold" grpId="0" nodeType="withEffect">
                                  <p:stCondLst>
                                    <p:cond delay="0"/>
                                  </p:stCondLst>
                                  <p:childTnLst>
                                    <p:set>
                                      <p:cBhvr>
                                        <p:cTn id="115" dur="1" fill="hold">
                                          <p:stCondLst>
                                            <p:cond delay="0"/>
                                          </p:stCondLst>
                                        </p:cTn>
                                        <p:tgtEl>
                                          <p:spTgt spid="61"/>
                                        </p:tgtEl>
                                        <p:attrNameLst>
                                          <p:attrName>style.visibility</p:attrName>
                                        </p:attrNameLst>
                                      </p:cBhvr>
                                      <p:to>
                                        <p:strVal val="visible"/>
                                      </p:to>
                                    </p:set>
                                  </p:childTnLst>
                                </p:cTn>
                              </p:par>
                              <p:par>
                                <p:cTn id="116" presetID="1" presetClass="entr" presetSubtype="0" fill="hold" grpId="0" nodeType="withEffect">
                                  <p:stCondLst>
                                    <p:cond delay="0"/>
                                  </p:stCondLst>
                                  <p:childTnLst>
                                    <p:set>
                                      <p:cBhvr>
                                        <p:cTn id="117" dur="1" fill="hold">
                                          <p:stCondLst>
                                            <p:cond delay="0"/>
                                          </p:stCondLst>
                                        </p:cTn>
                                        <p:tgtEl>
                                          <p:spTgt spid="62"/>
                                        </p:tgtEl>
                                        <p:attrNameLst>
                                          <p:attrName>style.visibility</p:attrName>
                                        </p:attrNameLst>
                                      </p:cBhvr>
                                      <p:to>
                                        <p:strVal val="visible"/>
                                      </p:to>
                                    </p:set>
                                  </p:childTnLst>
                                </p:cTn>
                              </p:par>
                              <p:par>
                                <p:cTn id="118" presetID="1" presetClass="entr" presetSubtype="0" fill="hold" grpId="0" nodeType="withEffect">
                                  <p:stCondLst>
                                    <p:cond delay="0"/>
                                  </p:stCondLst>
                                  <p:childTnLst>
                                    <p:set>
                                      <p:cBhvr>
                                        <p:cTn id="119" dur="1" fill="hold">
                                          <p:stCondLst>
                                            <p:cond delay="0"/>
                                          </p:stCondLst>
                                        </p:cTn>
                                        <p:tgtEl>
                                          <p:spTgt spid="63"/>
                                        </p:tgtEl>
                                        <p:attrNameLst>
                                          <p:attrName>style.visibility</p:attrName>
                                        </p:attrNameLst>
                                      </p:cBhvr>
                                      <p:to>
                                        <p:strVal val="visible"/>
                                      </p:to>
                                    </p:set>
                                  </p:childTnLst>
                                </p:cTn>
                              </p:par>
                              <p:par>
                                <p:cTn id="120" presetID="1" presetClass="entr" presetSubtype="0" fill="hold" grpId="0" nodeType="withEffect">
                                  <p:stCondLst>
                                    <p:cond delay="0"/>
                                  </p:stCondLst>
                                  <p:childTnLst>
                                    <p:set>
                                      <p:cBhvr>
                                        <p:cTn id="121" dur="1" fill="hold">
                                          <p:stCondLst>
                                            <p:cond delay="0"/>
                                          </p:stCondLst>
                                        </p:cTn>
                                        <p:tgtEl>
                                          <p:spTgt spid="64"/>
                                        </p:tgtEl>
                                        <p:attrNameLst>
                                          <p:attrName>style.visibility</p:attrName>
                                        </p:attrNameLst>
                                      </p:cBhvr>
                                      <p:to>
                                        <p:strVal val="visible"/>
                                      </p:to>
                                    </p:set>
                                  </p:childTnLst>
                                </p:cTn>
                              </p:par>
                              <p:par>
                                <p:cTn id="122" presetID="1" presetClass="entr" presetSubtype="0" fill="hold" grpId="0" nodeType="withEffect">
                                  <p:stCondLst>
                                    <p:cond delay="0"/>
                                  </p:stCondLst>
                                  <p:childTnLst>
                                    <p:set>
                                      <p:cBhvr>
                                        <p:cTn id="123" dur="1" fill="hold">
                                          <p:stCondLst>
                                            <p:cond delay="0"/>
                                          </p:stCondLst>
                                        </p:cTn>
                                        <p:tgtEl>
                                          <p:spTgt spid="65"/>
                                        </p:tgtEl>
                                        <p:attrNameLst>
                                          <p:attrName>style.visibility</p:attrName>
                                        </p:attrNameLst>
                                      </p:cBhvr>
                                      <p:to>
                                        <p:strVal val="visible"/>
                                      </p:to>
                                    </p:set>
                                  </p:childTnLst>
                                </p:cTn>
                              </p:par>
                              <p:par>
                                <p:cTn id="124" presetID="1" presetClass="entr" presetSubtype="0" fill="hold" grpId="0" nodeType="withEffect">
                                  <p:stCondLst>
                                    <p:cond delay="0"/>
                                  </p:stCondLst>
                                  <p:childTnLst>
                                    <p:set>
                                      <p:cBhvr>
                                        <p:cTn id="125" dur="1" fill="hold">
                                          <p:stCondLst>
                                            <p:cond delay="0"/>
                                          </p:stCondLst>
                                        </p:cTn>
                                        <p:tgtEl>
                                          <p:spTgt spid="66"/>
                                        </p:tgtEl>
                                        <p:attrNameLst>
                                          <p:attrName>style.visibility</p:attrName>
                                        </p:attrNameLst>
                                      </p:cBhvr>
                                      <p:to>
                                        <p:strVal val="visible"/>
                                      </p:to>
                                    </p:set>
                                  </p:childTnLst>
                                </p:cTn>
                              </p:par>
                              <p:par>
                                <p:cTn id="126" presetID="1" presetClass="entr" presetSubtype="0" fill="hold" grpId="0" nodeType="withEffect">
                                  <p:stCondLst>
                                    <p:cond delay="0"/>
                                  </p:stCondLst>
                                  <p:childTnLst>
                                    <p:set>
                                      <p:cBhvr>
                                        <p:cTn id="127" dur="1" fill="hold">
                                          <p:stCondLst>
                                            <p:cond delay="0"/>
                                          </p:stCondLst>
                                        </p:cTn>
                                        <p:tgtEl>
                                          <p:spTgt spid="67"/>
                                        </p:tgtEl>
                                        <p:attrNameLst>
                                          <p:attrName>style.visibility</p:attrName>
                                        </p:attrNameLst>
                                      </p:cBhvr>
                                      <p:to>
                                        <p:strVal val="visible"/>
                                      </p:to>
                                    </p:set>
                                  </p:childTnLst>
                                </p:cTn>
                              </p:par>
                              <p:par>
                                <p:cTn id="128" presetID="1" presetClass="entr" presetSubtype="0" fill="hold" grpId="0" nodeType="withEffect">
                                  <p:stCondLst>
                                    <p:cond delay="0"/>
                                  </p:stCondLst>
                                  <p:childTnLst>
                                    <p:set>
                                      <p:cBhvr>
                                        <p:cTn id="129" dur="1" fill="hold">
                                          <p:stCondLst>
                                            <p:cond delay="0"/>
                                          </p:stCondLst>
                                        </p:cTn>
                                        <p:tgtEl>
                                          <p:spTgt spid="68"/>
                                        </p:tgtEl>
                                        <p:attrNameLst>
                                          <p:attrName>style.visibility</p:attrName>
                                        </p:attrNameLst>
                                      </p:cBhvr>
                                      <p:to>
                                        <p:strVal val="visible"/>
                                      </p:to>
                                    </p:set>
                                  </p:childTnLst>
                                </p:cTn>
                              </p:par>
                              <p:par>
                                <p:cTn id="130" presetID="1" presetClass="entr" presetSubtype="0" fill="hold" grpId="0" nodeType="withEffect">
                                  <p:stCondLst>
                                    <p:cond delay="0"/>
                                  </p:stCondLst>
                                  <p:childTnLst>
                                    <p:set>
                                      <p:cBhvr>
                                        <p:cTn id="131" dur="1" fill="hold">
                                          <p:stCondLst>
                                            <p:cond delay="0"/>
                                          </p:stCondLst>
                                        </p:cTn>
                                        <p:tgtEl>
                                          <p:spTgt spid="21"/>
                                        </p:tgtEl>
                                        <p:attrNameLst>
                                          <p:attrName>style.visibility</p:attrName>
                                        </p:attrNameLst>
                                      </p:cBhvr>
                                      <p:to>
                                        <p:strVal val="visible"/>
                                      </p:to>
                                    </p:set>
                                  </p:childTnLst>
                                </p:cTn>
                              </p:par>
                              <p:par>
                                <p:cTn id="132" presetID="1" presetClass="entr" presetSubtype="0" fill="hold" grpId="0" nodeType="withEffect">
                                  <p:stCondLst>
                                    <p:cond delay="0"/>
                                  </p:stCondLst>
                                  <p:childTnLst>
                                    <p:set>
                                      <p:cBhvr>
                                        <p:cTn id="133" dur="1" fill="hold">
                                          <p:stCondLst>
                                            <p:cond delay="0"/>
                                          </p:stCondLst>
                                        </p:cTn>
                                        <p:tgtEl>
                                          <p:spTgt spid="70"/>
                                        </p:tgtEl>
                                        <p:attrNameLst>
                                          <p:attrName>style.visibility</p:attrName>
                                        </p:attrNameLst>
                                      </p:cBhvr>
                                      <p:to>
                                        <p:strVal val="visible"/>
                                      </p:to>
                                    </p:set>
                                  </p:childTnLst>
                                </p:cTn>
                              </p:par>
                              <p:par>
                                <p:cTn id="134" presetID="1" presetClass="entr" presetSubtype="0" fill="hold" grpId="0" nodeType="withEffect">
                                  <p:stCondLst>
                                    <p:cond delay="0"/>
                                  </p:stCondLst>
                                  <p:childTnLst>
                                    <p:set>
                                      <p:cBhvr>
                                        <p:cTn id="135" dur="1" fill="hold">
                                          <p:stCondLst>
                                            <p:cond delay="0"/>
                                          </p:stCondLst>
                                        </p:cTn>
                                        <p:tgtEl>
                                          <p:spTgt spid="71"/>
                                        </p:tgtEl>
                                        <p:attrNameLst>
                                          <p:attrName>style.visibility</p:attrName>
                                        </p:attrNameLst>
                                      </p:cBhvr>
                                      <p:to>
                                        <p:strVal val="visible"/>
                                      </p:to>
                                    </p:set>
                                  </p:childTnLst>
                                </p:cTn>
                              </p:par>
                              <p:par>
                                <p:cTn id="136" presetID="1" presetClass="entr" presetSubtype="0" fill="hold" grpId="0" nodeType="withEffect">
                                  <p:stCondLst>
                                    <p:cond delay="0"/>
                                  </p:stCondLst>
                                  <p:childTnLst>
                                    <p:set>
                                      <p:cBhvr>
                                        <p:cTn id="137" dur="1" fill="hold">
                                          <p:stCondLst>
                                            <p:cond delay="0"/>
                                          </p:stCondLst>
                                        </p:cTn>
                                        <p:tgtEl>
                                          <p:spTgt spid="72"/>
                                        </p:tgtEl>
                                        <p:attrNameLst>
                                          <p:attrName>style.visibility</p:attrName>
                                        </p:attrNameLst>
                                      </p:cBhvr>
                                      <p:to>
                                        <p:strVal val="visible"/>
                                      </p:to>
                                    </p:set>
                                  </p:childTnLst>
                                </p:cTn>
                              </p:par>
                              <p:par>
                                <p:cTn id="138" presetID="1" presetClass="entr" presetSubtype="0" fill="hold" nodeType="withEffect">
                                  <p:stCondLst>
                                    <p:cond delay="0"/>
                                  </p:stCondLst>
                                  <p:childTnLst>
                                    <p:set>
                                      <p:cBhvr>
                                        <p:cTn id="139" dur="1" fill="hold">
                                          <p:stCondLst>
                                            <p:cond delay="0"/>
                                          </p:stCondLst>
                                        </p:cTn>
                                        <p:tgtEl>
                                          <p:spTgt spid="39"/>
                                        </p:tgtEl>
                                        <p:attrNameLst>
                                          <p:attrName>style.visibility</p:attrName>
                                        </p:attrNameLst>
                                      </p:cBhvr>
                                      <p:to>
                                        <p:strVal val="visible"/>
                                      </p:to>
                                    </p:set>
                                  </p:childTnLst>
                                </p:cTn>
                              </p:par>
                              <p:par>
                                <p:cTn id="140" presetID="1" presetClass="entr" presetSubtype="0" fill="hold" nodeType="withEffect">
                                  <p:stCondLst>
                                    <p:cond delay="0"/>
                                  </p:stCondLst>
                                  <p:childTnLst>
                                    <p:set>
                                      <p:cBhvr>
                                        <p:cTn id="141" dur="1" fill="hold">
                                          <p:stCondLst>
                                            <p:cond delay="0"/>
                                          </p:stCondLst>
                                        </p:cTn>
                                        <p:tgtEl>
                                          <p:spTgt spid="4097"/>
                                        </p:tgtEl>
                                        <p:attrNameLst>
                                          <p:attrName>style.visibility</p:attrName>
                                        </p:attrNameLst>
                                      </p:cBhvr>
                                      <p:to>
                                        <p:strVal val="visible"/>
                                      </p:to>
                                    </p:set>
                                  </p:childTnLst>
                                </p:cTn>
                              </p:par>
                              <p:par>
                                <p:cTn id="142" presetID="1" presetClass="entr" presetSubtype="0" fill="hold" grpId="0" nodeType="withEffect">
                                  <p:stCondLst>
                                    <p:cond delay="0"/>
                                  </p:stCondLst>
                                  <p:childTnLst>
                                    <p:set>
                                      <p:cBhvr>
                                        <p:cTn id="143" dur="1" fill="hold">
                                          <p:stCondLst>
                                            <p:cond delay="0"/>
                                          </p:stCondLst>
                                        </p:cTn>
                                        <p:tgtEl>
                                          <p:spTgt spid="77"/>
                                        </p:tgtEl>
                                        <p:attrNameLst>
                                          <p:attrName>style.visibility</p:attrName>
                                        </p:attrNameLst>
                                      </p:cBhvr>
                                      <p:to>
                                        <p:strVal val="visible"/>
                                      </p:to>
                                    </p:set>
                                  </p:childTnLst>
                                </p:cTn>
                              </p:par>
                              <p:par>
                                <p:cTn id="144" presetID="1" presetClass="entr" presetSubtype="0" fill="hold" grpId="0" nodeType="withEffect">
                                  <p:stCondLst>
                                    <p:cond delay="0"/>
                                  </p:stCondLst>
                                  <p:childTnLst>
                                    <p:set>
                                      <p:cBhvr>
                                        <p:cTn id="145" dur="1" fill="hold">
                                          <p:stCondLst>
                                            <p:cond delay="0"/>
                                          </p:stCondLst>
                                        </p:cTn>
                                        <p:tgtEl>
                                          <p:spTgt spid="78"/>
                                        </p:tgtEl>
                                        <p:attrNameLst>
                                          <p:attrName>style.visibility</p:attrName>
                                        </p:attrNameLst>
                                      </p:cBhvr>
                                      <p:to>
                                        <p:strVal val="visible"/>
                                      </p:to>
                                    </p:set>
                                  </p:childTnLst>
                                </p:cTn>
                              </p:par>
                              <p:par>
                                <p:cTn id="146" presetID="1" presetClass="entr" presetSubtype="0" fill="hold" grpId="0" nodeType="withEffect">
                                  <p:stCondLst>
                                    <p:cond delay="0"/>
                                  </p:stCondLst>
                                  <p:childTnLst>
                                    <p:set>
                                      <p:cBhvr>
                                        <p:cTn id="147" dur="1" fill="hold">
                                          <p:stCondLst>
                                            <p:cond delay="0"/>
                                          </p:stCondLst>
                                        </p:cTn>
                                        <p:tgtEl>
                                          <p:spTgt spid="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animBg="1"/>
      <p:bldP spid="7" grpId="0" animBg="1"/>
      <p:bldP spid="8" grpId="0" animBg="1"/>
      <p:bldP spid="9" grpId="0" animBg="1"/>
      <p:bldP spid="10" grpId="0" animBg="1"/>
      <p:bldP spid="11" grpId="0" animBg="1"/>
      <p:bldP spid="13" grpId="0" animBg="1"/>
      <p:bldP spid="14" grpId="0" animBg="1"/>
      <p:bldP spid="15" grpId="0" animBg="1"/>
      <p:bldP spid="16" grpId="0"/>
      <p:bldP spid="17" grpId="0"/>
      <p:bldP spid="22" grpId="0"/>
      <p:bldP spid="23" grpId="0"/>
      <p:bldP spid="28" grpId="0"/>
      <p:bldP spid="29" grpId="0"/>
      <p:bldP spid="30" grpId="0"/>
      <p:bldP spid="31" grpId="0"/>
      <p:bldP spid="32" grpId="0"/>
      <p:bldP spid="33" grpId="0"/>
      <p:bldP spid="12" grpId="0"/>
      <p:bldP spid="35" grpId="0" animBg="1"/>
      <p:bldP spid="36" grpId="0" animBg="1"/>
      <p:bldP spid="37" grpId="0"/>
      <p:bldP spid="38" grpId="0"/>
      <p:bldP spid="18"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p:bldP spid="51" grpId="0"/>
      <p:bldP spid="55" grpId="0"/>
      <p:bldP spid="56" grpId="0"/>
      <p:bldP spid="57" grpId="0"/>
      <p:bldP spid="58" grpId="0"/>
      <p:bldP spid="59" grpId="0"/>
      <p:bldP spid="60" grpId="0"/>
      <p:bldP spid="61" grpId="0"/>
      <p:bldP spid="62" grpId="0"/>
      <p:bldP spid="63" grpId="0"/>
      <p:bldP spid="64" grpId="0" animBg="1"/>
      <p:bldP spid="65" grpId="0" animBg="1"/>
      <p:bldP spid="66" grpId="0"/>
      <p:bldP spid="67" grpId="0"/>
      <p:bldP spid="68" grpId="0" animBg="1"/>
      <p:bldP spid="21" grpId="0" animBg="1"/>
      <p:bldP spid="70" grpId="0" animBg="1"/>
      <p:bldP spid="71" grpId="0" animBg="1"/>
      <p:bldP spid="72" grpId="0" animBg="1"/>
      <p:bldP spid="77" grpId="0"/>
      <p:bldP spid="78" grpId="0" animBg="1"/>
      <p:bldP spid="79" grpId="0"/>
      <p:bldP spid="8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err="1"/>
              <a:t>Pourquoi</a:t>
            </a:r>
            <a:r>
              <a:rPr lang="en-US" dirty="0"/>
              <a:t> </a:t>
            </a:r>
            <a:r>
              <a:rPr lang="en-US" dirty="0" err="1"/>
              <a:t>répartir</a:t>
            </a:r>
            <a:r>
              <a:rPr lang="en-US" dirty="0"/>
              <a:t>/</a:t>
            </a:r>
            <a:r>
              <a:rPr lang="en-US" dirty="0" err="1"/>
              <a:t>partager</a:t>
            </a:r>
            <a:r>
              <a:rPr lang="en-US" dirty="0"/>
              <a:t> les </a:t>
            </a:r>
            <a:r>
              <a:rPr lang="en-US" dirty="0" err="1"/>
              <a:t>données</a:t>
            </a:r>
            <a:endParaRPr lang="fr-FR" dirty="0"/>
          </a:p>
        </p:txBody>
      </p:sp>
      <p:pic>
        <p:nvPicPr>
          <p:cNvPr id="64" name="Picture 2" descr="http://igcministries.org/images/WorldMap.gif"/>
          <p:cNvPicPr>
            <a:picLocks noChangeAspect="1" noChangeArrowheads="1"/>
          </p:cNvPicPr>
          <p:nvPr/>
        </p:nvPicPr>
        <p:blipFill>
          <a:blip r:embed="rId3" cstate="print">
            <a:duotone>
              <a:srgbClr val="9BBB59">
                <a:shade val="45000"/>
                <a:satMod val="135000"/>
              </a:srgbClr>
              <a:prstClr val="white"/>
            </a:duotone>
            <a:extLst/>
          </a:blip>
          <a:srcRect/>
          <a:stretch>
            <a:fillRect/>
          </a:stretch>
        </p:blipFill>
        <p:spPr bwMode="auto">
          <a:xfrm>
            <a:off x="1475656" y="2996952"/>
            <a:ext cx="5472809" cy="2690026"/>
          </a:xfrm>
          <a:prstGeom prst="rect">
            <a:avLst/>
          </a:prstGeom>
          <a:noFill/>
          <a:extLst/>
        </p:spPr>
      </p:pic>
      <p:sp>
        <p:nvSpPr>
          <p:cNvPr id="65" name="Can 87"/>
          <p:cNvSpPr/>
          <p:nvPr/>
        </p:nvSpPr>
        <p:spPr>
          <a:xfrm>
            <a:off x="1766865" y="3758952"/>
            <a:ext cx="228600" cy="152400"/>
          </a:xfrm>
          <a:prstGeom prst="can">
            <a:avLst/>
          </a:prstGeom>
          <a:gradFill rotWithShape="1">
            <a:gsLst>
              <a:gs pos="0">
                <a:srgbClr val="8064A2">
                  <a:shade val="51000"/>
                  <a:satMod val="130000"/>
                </a:srgbClr>
              </a:gs>
              <a:gs pos="80000">
                <a:srgbClr val="8064A2">
                  <a:shade val="93000"/>
                  <a:satMod val="130000"/>
                </a:srgbClr>
              </a:gs>
              <a:gs pos="100000">
                <a:srgbClr val="8064A2">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6" name="Can 88"/>
          <p:cNvSpPr/>
          <p:nvPr/>
        </p:nvSpPr>
        <p:spPr>
          <a:xfrm>
            <a:off x="2300265" y="4444752"/>
            <a:ext cx="228600" cy="152400"/>
          </a:xfrm>
          <a:prstGeom prst="can">
            <a:avLst/>
          </a:prstGeom>
          <a:gradFill rotWithShape="1">
            <a:gsLst>
              <a:gs pos="0">
                <a:srgbClr val="C0504D">
                  <a:shade val="51000"/>
                  <a:satMod val="130000"/>
                </a:srgbClr>
              </a:gs>
              <a:gs pos="80000">
                <a:srgbClr val="C0504D">
                  <a:shade val="93000"/>
                  <a:satMod val="130000"/>
                </a:srgbClr>
              </a:gs>
              <a:gs pos="100000">
                <a:srgbClr val="C0504D">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7" name="Can 89"/>
          <p:cNvSpPr/>
          <p:nvPr/>
        </p:nvSpPr>
        <p:spPr>
          <a:xfrm>
            <a:off x="3595665" y="3530352"/>
            <a:ext cx="228600" cy="152400"/>
          </a:xfrm>
          <a:prstGeom prst="can">
            <a:avLst/>
          </a:prstGeom>
          <a:gradFill rotWithShape="1">
            <a:gsLst>
              <a:gs pos="0">
                <a:srgbClr val="C0504D">
                  <a:shade val="51000"/>
                  <a:satMod val="130000"/>
                </a:srgbClr>
              </a:gs>
              <a:gs pos="80000">
                <a:srgbClr val="C0504D">
                  <a:shade val="93000"/>
                  <a:satMod val="130000"/>
                </a:srgbClr>
              </a:gs>
              <a:gs pos="100000">
                <a:srgbClr val="C0504D">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8" name="Can 90"/>
          <p:cNvSpPr/>
          <p:nvPr/>
        </p:nvSpPr>
        <p:spPr>
          <a:xfrm>
            <a:off x="5043465" y="4139952"/>
            <a:ext cx="228600" cy="152400"/>
          </a:xfrm>
          <a:prstGeom prst="can">
            <a:avLst/>
          </a:prstGeom>
          <a:gradFill rotWithShape="1">
            <a:gsLst>
              <a:gs pos="0">
                <a:srgbClr val="C0504D">
                  <a:shade val="51000"/>
                  <a:satMod val="130000"/>
                </a:srgbClr>
              </a:gs>
              <a:gs pos="80000">
                <a:srgbClr val="C0504D">
                  <a:shade val="93000"/>
                  <a:satMod val="130000"/>
                </a:srgbClr>
              </a:gs>
              <a:gs pos="100000">
                <a:srgbClr val="C0504D">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9" name="Can 91"/>
          <p:cNvSpPr/>
          <p:nvPr/>
        </p:nvSpPr>
        <p:spPr>
          <a:xfrm>
            <a:off x="5424465" y="3835152"/>
            <a:ext cx="228600" cy="152400"/>
          </a:xfrm>
          <a:prstGeom prst="can">
            <a:avLst/>
          </a:prstGeom>
          <a:gradFill rotWithShape="1">
            <a:gsLst>
              <a:gs pos="0">
                <a:srgbClr val="C0504D">
                  <a:shade val="51000"/>
                  <a:satMod val="130000"/>
                </a:srgbClr>
              </a:gs>
              <a:gs pos="80000">
                <a:srgbClr val="C0504D">
                  <a:shade val="93000"/>
                  <a:satMod val="130000"/>
                </a:srgbClr>
              </a:gs>
              <a:gs pos="100000">
                <a:srgbClr val="C0504D">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70" name="Can 92"/>
          <p:cNvSpPr/>
          <p:nvPr/>
        </p:nvSpPr>
        <p:spPr>
          <a:xfrm>
            <a:off x="6034065" y="4978152"/>
            <a:ext cx="228600" cy="152400"/>
          </a:xfrm>
          <a:prstGeom prst="can">
            <a:avLst/>
          </a:prstGeom>
          <a:gradFill rotWithShape="1">
            <a:gsLst>
              <a:gs pos="0">
                <a:srgbClr val="C0504D">
                  <a:shade val="51000"/>
                  <a:satMod val="130000"/>
                </a:srgbClr>
              </a:gs>
              <a:gs pos="80000">
                <a:srgbClr val="C0504D">
                  <a:shade val="93000"/>
                  <a:satMod val="130000"/>
                </a:srgbClr>
              </a:gs>
              <a:gs pos="100000">
                <a:srgbClr val="C0504D">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a:ea typeface="+mn-ea"/>
              <a:cs typeface="+mn-cs"/>
            </a:endParaRPr>
          </a:p>
        </p:txBody>
      </p:sp>
      <p:cxnSp>
        <p:nvCxnSpPr>
          <p:cNvPr id="71" name="Straight Connector 93"/>
          <p:cNvCxnSpPr/>
          <p:nvPr/>
        </p:nvCxnSpPr>
        <p:spPr>
          <a:xfrm>
            <a:off x="1881165" y="3911352"/>
            <a:ext cx="533400" cy="533400"/>
          </a:xfrm>
          <a:prstGeom prst="line">
            <a:avLst/>
          </a:prstGeom>
          <a:noFill/>
          <a:ln w="28575" cap="flat" cmpd="sng" algn="ctr">
            <a:solidFill>
              <a:sysClr val="windowText" lastClr="000000"/>
            </a:solidFill>
            <a:prstDash val="solid"/>
          </a:ln>
          <a:effectLst/>
        </p:spPr>
      </p:cxnSp>
      <p:cxnSp>
        <p:nvCxnSpPr>
          <p:cNvPr id="72" name="Straight Connector 94"/>
          <p:cNvCxnSpPr/>
          <p:nvPr/>
        </p:nvCxnSpPr>
        <p:spPr>
          <a:xfrm flipV="1">
            <a:off x="1995465" y="3606552"/>
            <a:ext cx="1600200" cy="228600"/>
          </a:xfrm>
          <a:prstGeom prst="line">
            <a:avLst/>
          </a:prstGeom>
          <a:noFill/>
          <a:ln w="28575" cap="flat" cmpd="sng" algn="ctr">
            <a:solidFill>
              <a:sysClr val="windowText" lastClr="000000"/>
            </a:solidFill>
            <a:prstDash val="solid"/>
          </a:ln>
          <a:effectLst/>
        </p:spPr>
      </p:cxnSp>
      <p:cxnSp>
        <p:nvCxnSpPr>
          <p:cNvPr id="73" name="Straight Connector 95"/>
          <p:cNvCxnSpPr/>
          <p:nvPr/>
        </p:nvCxnSpPr>
        <p:spPr>
          <a:xfrm>
            <a:off x="3709965" y="3682752"/>
            <a:ext cx="1333500" cy="533400"/>
          </a:xfrm>
          <a:prstGeom prst="line">
            <a:avLst/>
          </a:prstGeom>
          <a:noFill/>
          <a:ln w="28575" cap="flat" cmpd="sng" algn="ctr">
            <a:solidFill>
              <a:sysClr val="windowText" lastClr="000000"/>
            </a:solidFill>
            <a:prstDash val="solid"/>
          </a:ln>
          <a:effectLst/>
        </p:spPr>
      </p:cxnSp>
      <p:cxnSp>
        <p:nvCxnSpPr>
          <p:cNvPr id="74" name="Straight Connector 96"/>
          <p:cNvCxnSpPr/>
          <p:nvPr/>
        </p:nvCxnSpPr>
        <p:spPr>
          <a:xfrm>
            <a:off x="1881165" y="3911352"/>
            <a:ext cx="4152900" cy="1143000"/>
          </a:xfrm>
          <a:prstGeom prst="line">
            <a:avLst/>
          </a:prstGeom>
          <a:noFill/>
          <a:ln w="28575" cap="flat" cmpd="sng" algn="ctr">
            <a:solidFill>
              <a:sysClr val="windowText" lastClr="000000"/>
            </a:solidFill>
            <a:prstDash val="solid"/>
          </a:ln>
          <a:effectLst/>
        </p:spPr>
      </p:cxnSp>
      <p:cxnSp>
        <p:nvCxnSpPr>
          <p:cNvPr id="75" name="Straight Connector 97"/>
          <p:cNvCxnSpPr/>
          <p:nvPr/>
        </p:nvCxnSpPr>
        <p:spPr>
          <a:xfrm flipH="1" flipV="1">
            <a:off x="3824265" y="3606552"/>
            <a:ext cx="1600200" cy="304800"/>
          </a:xfrm>
          <a:prstGeom prst="line">
            <a:avLst/>
          </a:prstGeom>
          <a:noFill/>
          <a:ln w="28575" cap="flat" cmpd="sng" algn="ctr">
            <a:solidFill>
              <a:sysClr val="windowText" lastClr="000000"/>
            </a:solidFill>
            <a:prstDash val="solid"/>
          </a:ln>
          <a:effectLst/>
        </p:spPr>
      </p:cxnSp>
      <p:sp>
        <p:nvSpPr>
          <p:cNvPr id="76" name="TextBox 16"/>
          <p:cNvSpPr txBox="1">
            <a:spLocks noChangeArrowheads="1"/>
          </p:cNvSpPr>
          <p:nvPr/>
        </p:nvSpPr>
        <p:spPr bwMode="auto">
          <a:xfrm>
            <a:off x="1538264" y="3073152"/>
            <a:ext cx="1292225" cy="276999"/>
          </a:xfrm>
          <a:prstGeom prst="rect">
            <a:avLst/>
          </a:prstGeom>
          <a:noFill/>
          <a:ln w="9525">
            <a:noFill/>
            <a:miter lim="800000"/>
            <a:headEnd/>
            <a:tailEnd/>
          </a:ln>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1200" b="0" i="0" u="none" strike="noStrike" kern="0" cap="none" spc="0" normalizeH="0" baseline="0" dirty="0">
                <a:ln>
                  <a:noFill/>
                </a:ln>
                <a:solidFill>
                  <a:sysClr val="windowText" lastClr="000000"/>
                </a:solidFill>
                <a:effectLst/>
                <a:uLnTx/>
                <a:uFillTx/>
              </a:rPr>
              <a:t>Serveur central</a:t>
            </a:r>
          </a:p>
        </p:txBody>
      </p:sp>
      <p:cxnSp>
        <p:nvCxnSpPr>
          <p:cNvPr id="77" name="Straight Connector 99"/>
          <p:cNvCxnSpPr/>
          <p:nvPr/>
        </p:nvCxnSpPr>
        <p:spPr>
          <a:xfrm>
            <a:off x="1881165" y="3258890"/>
            <a:ext cx="0" cy="500062"/>
          </a:xfrm>
          <a:prstGeom prst="line">
            <a:avLst/>
          </a:prstGeom>
          <a:noFill/>
          <a:ln w="6350" cap="flat" cmpd="sng" algn="ctr">
            <a:solidFill>
              <a:sysClr val="windowText" lastClr="000000"/>
            </a:solidFill>
            <a:prstDash val="sysDot"/>
            <a:headEnd type="arrow" w="med" len="med"/>
            <a:tailEnd type="none" w="med" len="med"/>
          </a:ln>
          <a:effectLst/>
        </p:spPr>
      </p:cxnSp>
      <p:cxnSp>
        <p:nvCxnSpPr>
          <p:cNvPr id="78" name="Straight Connector 100"/>
          <p:cNvCxnSpPr/>
          <p:nvPr/>
        </p:nvCxnSpPr>
        <p:spPr>
          <a:xfrm flipH="1" flipV="1">
            <a:off x="2414565" y="4597152"/>
            <a:ext cx="1181100" cy="609600"/>
          </a:xfrm>
          <a:prstGeom prst="line">
            <a:avLst/>
          </a:prstGeom>
          <a:noFill/>
          <a:ln w="6350" cap="flat" cmpd="sng" algn="ctr">
            <a:solidFill>
              <a:sysClr val="windowText" lastClr="000000"/>
            </a:solidFill>
            <a:prstDash val="sysDot"/>
            <a:headEnd type="arrow" w="med" len="med"/>
            <a:tailEnd type="none" w="med" len="med"/>
          </a:ln>
          <a:effectLst/>
        </p:spPr>
      </p:cxnSp>
      <p:sp>
        <p:nvSpPr>
          <p:cNvPr id="79" name="TextBox 19"/>
          <p:cNvSpPr txBox="1">
            <a:spLocks noChangeArrowheads="1"/>
          </p:cNvSpPr>
          <p:nvPr/>
        </p:nvSpPr>
        <p:spPr bwMode="auto">
          <a:xfrm>
            <a:off x="3590903" y="5206752"/>
            <a:ext cx="1566862" cy="276225"/>
          </a:xfrm>
          <a:prstGeom prst="rect">
            <a:avLst/>
          </a:prstGeom>
          <a:noFill/>
          <a:ln w="9525">
            <a:noFill/>
            <a:miter lim="800000"/>
            <a:headEnd/>
            <a:tailEnd/>
          </a:ln>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1200" kern="0" dirty="0">
                <a:solidFill>
                  <a:sysClr val="windowText" lastClr="000000"/>
                </a:solidFill>
              </a:rPr>
              <a:t>Serveurs répliqués</a:t>
            </a:r>
            <a:endParaRPr kumimoji="0" lang="fr-FR" sz="1200" b="0" i="0" u="none" strike="noStrike" kern="0" cap="none" spc="0" normalizeH="0" baseline="0" dirty="0">
              <a:ln>
                <a:noFill/>
              </a:ln>
              <a:solidFill>
                <a:sysClr val="windowText" lastClr="000000"/>
              </a:solidFill>
              <a:effectLst/>
              <a:uLnTx/>
              <a:uFillTx/>
            </a:endParaRPr>
          </a:p>
        </p:txBody>
      </p:sp>
      <p:cxnSp>
        <p:nvCxnSpPr>
          <p:cNvPr id="80" name="Straight Connector 102"/>
          <p:cNvCxnSpPr/>
          <p:nvPr/>
        </p:nvCxnSpPr>
        <p:spPr>
          <a:xfrm flipV="1">
            <a:off x="5043465" y="5054352"/>
            <a:ext cx="990600" cy="290513"/>
          </a:xfrm>
          <a:prstGeom prst="line">
            <a:avLst/>
          </a:prstGeom>
          <a:noFill/>
          <a:ln w="6350" cap="flat" cmpd="sng" algn="ctr">
            <a:solidFill>
              <a:sysClr val="windowText" lastClr="000000"/>
            </a:solidFill>
            <a:prstDash val="sysDot"/>
            <a:headEnd type="arrow" w="med" len="med"/>
            <a:tailEnd type="none" w="med" len="med"/>
          </a:ln>
          <a:effectLst/>
        </p:spPr>
      </p:cxnSp>
      <p:pic>
        <p:nvPicPr>
          <p:cNvPr id="81" name="Picture 2" descr="C:\Users\vkolar\AppData\Local\Microsoft\Windows\Temporary Internet Files\Content.IE5\E2H73JIM\MC900322405[1].wmf"/>
          <p:cNvPicPr>
            <a:picLocks noChangeAspect="1" noChangeArrowheads="1"/>
          </p:cNvPicPr>
          <p:nvPr/>
        </p:nvPicPr>
        <p:blipFill>
          <a:blip r:embed="rId4" cstate="print"/>
          <a:srcRect/>
          <a:stretch>
            <a:fillRect/>
          </a:stretch>
        </p:blipFill>
        <p:spPr bwMode="auto">
          <a:xfrm>
            <a:off x="6275365" y="4520952"/>
            <a:ext cx="377825" cy="419100"/>
          </a:xfrm>
          <a:prstGeom prst="rect">
            <a:avLst/>
          </a:prstGeom>
          <a:noFill/>
          <a:ln w="9525">
            <a:noFill/>
            <a:miter lim="800000"/>
            <a:headEnd/>
            <a:tailEnd/>
          </a:ln>
        </p:spPr>
      </p:pic>
      <p:cxnSp>
        <p:nvCxnSpPr>
          <p:cNvPr id="82" name="Straight Connector 104"/>
          <p:cNvCxnSpPr/>
          <p:nvPr/>
        </p:nvCxnSpPr>
        <p:spPr>
          <a:xfrm flipH="1">
            <a:off x="6275365" y="4940052"/>
            <a:ext cx="188913" cy="114300"/>
          </a:xfrm>
          <a:prstGeom prst="line">
            <a:avLst/>
          </a:prstGeom>
          <a:noFill/>
          <a:ln w="28575" cap="flat" cmpd="sng" algn="ctr">
            <a:solidFill>
              <a:srgbClr val="0000FF"/>
            </a:solidFill>
            <a:prstDash val="solid"/>
          </a:ln>
          <a:effectLst/>
        </p:spPr>
      </p:cxnSp>
      <p:pic>
        <p:nvPicPr>
          <p:cNvPr id="83" name="Picture 2" descr="C:\Users\vkolar\AppData\Local\Microsoft\Windows\Temporary Internet Files\Content.IE5\E2H73JIM\MC900322405[1].wmf"/>
          <p:cNvPicPr>
            <a:picLocks noChangeAspect="1" noChangeArrowheads="1"/>
          </p:cNvPicPr>
          <p:nvPr/>
        </p:nvPicPr>
        <p:blipFill>
          <a:blip r:embed="rId4" cstate="print"/>
          <a:srcRect/>
          <a:stretch>
            <a:fillRect/>
          </a:stretch>
        </p:blipFill>
        <p:spPr bwMode="auto">
          <a:xfrm>
            <a:off x="3905228" y="3258890"/>
            <a:ext cx="376237" cy="419100"/>
          </a:xfrm>
          <a:prstGeom prst="rect">
            <a:avLst/>
          </a:prstGeom>
          <a:noFill/>
          <a:ln w="9525">
            <a:noFill/>
            <a:miter lim="800000"/>
            <a:headEnd/>
            <a:tailEnd/>
          </a:ln>
        </p:spPr>
      </p:pic>
      <p:cxnSp>
        <p:nvCxnSpPr>
          <p:cNvPr id="84" name="Straight Connector 106"/>
          <p:cNvCxnSpPr/>
          <p:nvPr/>
        </p:nvCxnSpPr>
        <p:spPr>
          <a:xfrm flipH="1">
            <a:off x="3709965" y="3349377"/>
            <a:ext cx="247650" cy="180975"/>
          </a:xfrm>
          <a:prstGeom prst="line">
            <a:avLst/>
          </a:prstGeom>
          <a:noFill/>
          <a:ln w="28575" cap="flat" cmpd="sng" algn="ctr">
            <a:solidFill>
              <a:srgbClr val="0000FF"/>
            </a:solidFill>
            <a:prstDash val="solid"/>
          </a:ln>
          <a:effectLst/>
        </p:spPr>
      </p:cxnSp>
      <p:pic>
        <p:nvPicPr>
          <p:cNvPr id="85" name="Picture 2" descr="C:\Users\vkolar\AppData\Local\Microsoft\Windows\Temporary Internet Files\Content.IE5\E2H73JIM\MC900322405[1].wmf"/>
          <p:cNvPicPr>
            <a:picLocks noChangeAspect="1" noChangeArrowheads="1"/>
          </p:cNvPicPr>
          <p:nvPr/>
        </p:nvPicPr>
        <p:blipFill>
          <a:blip r:embed="rId4" cstate="print"/>
          <a:srcRect/>
          <a:stretch>
            <a:fillRect/>
          </a:stretch>
        </p:blipFill>
        <p:spPr bwMode="auto">
          <a:xfrm>
            <a:off x="2144690" y="3411290"/>
            <a:ext cx="376238" cy="419100"/>
          </a:xfrm>
          <a:prstGeom prst="rect">
            <a:avLst/>
          </a:prstGeom>
          <a:noFill/>
          <a:ln w="9525">
            <a:noFill/>
            <a:miter lim="800000"/>
            <a:headEnd/>
            <a:tailEnd/>
          </a:ln>
        </p:spPr>
      </p:pic>
      <p:cxnSp>
        <p:nvCxnSpPr>
          <p:cNvPr id="86" name="Straight Connector 108"/>
          <p:cNvCxnSpPr/>
          <p:nvPr/>
        </p:nvCxnSpPr>
        <p:spPr>
          <a:xfrm flipH="1">
            <a:off x="1947840" y="3620840"/>
            <a:ext cx="196850" cy="138112"/>
          </a:xfrm>
          <a:prstGeom prst="line">
            <a:avLst/>
          </a:prstGeom>
          <a:noFill/>
          <a:ln w="28575" cap="flat" cmpd="sng" algn="ctr">
            <a:solidFill>
              <a:srgbClr val="0000FF"/>
            </a:solidFill>
            <a:prstDash val="solid"/>
          </a:ln>
          <a:effectLst/>
        </p:spPr>
      </p:cxnSp>
      <p:pic>
        <p:nvPicPr>
          <p:cNvPr id="87" name="Picture 2" descr="C:\Users\vkolar\AppData\Local\Microsoft\Windows\Temporary Internet Files\Content.IE5\E2H73JIM\MC900322405[1].wmf"/>
          <p:cNvPicPr>
            <a:picLocks noChangeAspect="1" noChangeArrowheads="1"/>
          </p:cNvPicPr>
          <p:nvPr/>
        </p:nvPicPr>
        <p:blipFill>
          <a:blip r:embed="rId4" cstate="print"/>
          <a:srcRect/>
          <a:stretch>
            <a:fillRect/>
          </a:stretch>
        </p:blipFill>
        <p:spPr bwMode="auto">
          <a:xfrm>
            <a:off x="1766865" y="3987552"/>
            <a:ext cx="377825" cy="419100"/>
          </a:xfrm>
          <a:prstGeom prst="rect">
            <a:avLst/>
          </a:prstGeom>
          <a:noFill/>
          <a:ln w="9525">
            <a:noFill/>
            <a:miter lim="800000"/>
            <a:headEnd/>
            <a:tailEnd/>
          </a:ln>
        </p:spPr>
      </p:pic>
      <p:pic>
        <p:nvPicPr>
          <p:cNvPr id="88" name="Picture 2" descr="C:\Users\vkolar\AppData\Local\Microsoft\Windows\Temporary Internet Files\Content.IE5\E2H73JIM\MC900322405[1].wmf"/>
          <p:cNvPicPr>
            <a:picLocks noChangeAspect="1" noChangeArrowheads="1"/>
          </p:cNvPicPr>
          <p:nvPr/>
        </p:nvPicPr>
        <p:blipFill>
          <a:blip r:embed="rId4" cstate="print"/>
          <a:srcRect/>
          <a:stretch>
            <a:fillRect/>
          </a:stretch>
        </p:blipFill>
        <p:spPr bwMode="auto">
          <a:xfrm>
            <a:off x="5957865" y="3530352"/>
            <a:ext cx="377825" cy="419100"/>
          </a:xfrm>
          <a:prstGeom prst="rect">
            <a:avLst/>
          </a:prstGeom>
          <a:noFill/>
          <a:ln w="9525">
            <a:noFill/>
            <a:miter lim="800000"/>
            <a:headEnd/>
            <a:tailEnd/>
          </a:ln>
        </p:spPr>
      </p:pic>
      <p:pic>
        <p:nvPicPr>
          <p:cNvPr id="89" name="Picture 2" descr="C:\Users\vkolar\AppData\Local\Microsoft\Windows\Temporary Internet Files\Content.IE5\E2H73JIM\MC900322405[1].wmf"/>
          <p:cNvPicPr>
            <a:picLocks noChangeAspect="1" noChangeArrowheads="1"/>
          </p:cNvPicPr>
          <p:nvPr/>
        </p:nvPicPr>
        <p:blipFill>
          <a:blip r:embed="rId4" cstate="print"/>
          <a:srcRect/>
          <a:stretch>
            <a:fillRect/>
          </a:stretch>
        </p:blipFill>
        <p:spPr bwMode="auto">
          <a:xfrm>
            <a:off x="5500665" y="4139952"/>
            <a:ext cx="377825" cy="419100"/>
          </a:xfrm>
          <a:prstGeom prst="rect">
            <a:avLst/>
          </a:prstGeom>
          <a:noFill/>
          <a:ln w="9525">
            <a:noFill/>
            <a:miter lim="800000"/>
            <a:headEnd/>
            <a:tailEnd/>
          </a:ln>
        </p:spPr>
      </p:pic>
      <p:pic>
        <p:nvPicPr>
          <p:cNvPr id="90" name="Picture 2" descr="C:\Users\vkolar\AppData\Local\Microsoft\Windows\Temporary Internet Files\Content.IE5\E2H73JIM\MC900322405[1].wmf"/>
          <p:cNvPicPr>
            <a:picLocks noChangeAspect="1" noChangeArrowheads="1"/>
          </p:cNvPicPr>
          <p:nvPr/>
        </p:nvPicPr>
        <p:blipFill>
          <a:blip r:embed="rId4" cstate="print"/>
          <a:srcRect/>
          <a:stretch>
            <a:fillRect/>
          </a:stretch>
        </p:blipFill>
        <p:spPr bwMode="auto">
          <a:xfrm>
            <a:off x="6415065" y="5130552"/>
            <a:ext cx="377825" cy="419100"/>
          </a:xfrm>
          <a:prstGeom prst="rect">
            <a:avLst/>
          </a:prstGeom>
          <a:noFill/>
          <a:ln w="9525">
            <a:noFill/>
            <a:miter lim="800000"/>
            <a:headEnd/>
            <a:tailEnd/>
          </a:ln>
        </p:spPr>
      </p:pic>
      <p:pic>
        <p:nvPicPr>
          <p:cNvPr id="91" name="Picture 2" descr="C:\Users\vkolar\AppData\Local\Microsoft\Windows\Temporary Internet Files\Content.IE5\E2H73JIM\MC900322405[1].wmf"/>
          <p:cNvPicPr>
            <a:picLocks noChangeAspect="1" noChangeArrowheads="1"/>
          </p:cNvPicPr>
          <p:nvPr/>
        </p:nvPicPr>
        <p:blipFill>
          <a:blip r:embed="rId4" cstate="print"/>
          <a:srcRect/>
          <a:stretch>
            <a:fillRect/>
          </a:stretch>
        </p:blipFill>
        <p:spPr bwMode="auto">
          <a:xfrm>
            <a:off x="5195865" y="4444752"/>
            <a:ext cx="377825" cy="419100"/>
          </a:xfrm>
          <a:prstGeom prst="rect">
            <a:avLst/>
          </a:prstGeom>
          <a:noFill/>
          <a:ln w="9525">
            <a:noFill/>
            <a:miter lim="800000"/>
            <a:headEnd/>
            <a:tailEnd/>
          </a:ln>
        </p:spPr>
      </p:pic>
      <p:pic>
        <p:nvPicPr>
          <p:cNvPr id="92" name="Picture 2" descr="C:\Users\vkolar\AppData\Local\Microsoft\Windows\Temporary Internet Files\Content.IE5\E2H73JIM\MC900322405[1].wmf"/>
          <p:cNvPicPr>
            <a:picLocks noChangeAspect="1" noChangeArrowheads="1"/>
          </p:cNvPicPr>
          <p:nvPr/>
        </p:nvPicPr>
        <p:blipFill>
          <a:blip r:embed="rId4" cstate="print"/>
          <a:srcRect/>
          <a:stretch>
            <a:fillRect/>
          </a:stretch>
        </p:blipFill>
        <p:spPr bwMode="auto">
          <a:xfrm>
            <a:off x="5576865" y="3377952"/>
            <a:ext cx="377825" cy="419100"/>
          </a:xfrm>
          <a:prstGeom prst="rect">
            <a:avLst/>
          </a:prstGeom>
          <a:noFill/>
          <a:ln w="9525">
            <a:noFill/>
            <a:miter lim="800000"/>
            <a:headEnd/>
            <a:tailEnd/>
          </a:ln>
        </p:spPr>
      </p:pic>
      <p:pic>
        <p:nvPicPr>
          <p:cNvPr id="93" name="Picture 2" descr="C:\Users\vkolar\AppData\Local\Microsoft\Windows\Temporary Internet Files\Content.IE5\E2H73JIM\MC900322405[1].wmf"/>
          <p:cNvPicPr>
            <a:picLocks noChangeAspect="1" noChangeArrowheads="1"/>
          </p:cNvPicPr>
          <p:nvPr/>
        </p:nvPicPr>
        <p:blipFill>
          <a:blip r:embed="rId4" cstate="print"/>
          <a:srcRect/>
          <a:stretch>
            <a:fillRect/>
          </a:stretch>
        </p:blipFill>
        <p:spPr bwMode="auto">
          <a:xfrm>
            <a:off x="5957865" y="3911352"/>
            <a:ext cx="377825" cy="419100"/>
          </a:xfrm>
          <a:prstGeom prst="rect">
            <a:avLst/>
          </a:prstGeom>
          <a:noFill/>
          <a:ln w="9525">
            <a:noFill/>
            <a:miter lim="800000"/>
            <a:headEnd/>
            <a:tailEnd/>
          </a:ln>
        </p:spPr>
      </p:pic>
      <p:pic>
        <p:nvPicPr>
          <p:cNvPr id="94" name="Picture 2" descr="C:\Users\vkolar\AppData\Local\Microsoft\Windows\Temporary Internet Files\Content.IE5\E2H73JIM\MC900322405[1].wmf"/>
          <p:cNvPicPr>
            <a:picLocks noChangeAspect="1" noChangeArrowheads="1"/>
          </p:cNvPicPr>
          <p:nvPr/>
        </p:nvPicPr>
        <p:blipFill>
          <a:blip r:embed="rId4" cstate="print"/>
          <a:srcRect/>
          <a:stretch>
            <a:fillRect/>
          </a:stretch>
        </p:blipFill>
        <p:spPr bwMode="auto">
          <a:xfrm>
            <a:off x="3443265" y="2996952"/>
            <a:ext cx="377825" cy="419100"/>
          </a:xfrm>
          <a:prstGeom prst="rect">
            <a:avLst/>
          </a:prstGeom>
          <a:noFill/>
          <a:ln w="9525">
            <a:noFill/>
            <a:miter lim="800000"/>
            <a:headEnd/>
            <a:tailEnd/>
          </a:ln>
        </p:spPr>
      </p:pic>
      <p:pic>
        <p:nvPicPr>
          <p:cNvPr id="95" name="Picture 2" descr="C:\Users\vkolar\AppData\Local\Microsoft\Windows\Temporary Internet Files\Content.IE5\E2H73JIM\MC900322405[1].wmf"/>
          <p:cNvPicPr>
            <a:picLocks noChangeAspect="1" noChangeArrowheads="1"/>
          </p:cNvPicPr>
          <p:nvPr/>
        </p:nvPicPr>
        <p:blipFill>
          <a:blip r:embed="rId4" cstate="print"/>
          <a:srcRect/>
          <a:stretch>
            <a:fillRect/>
          </a:stretch>
        </p:blipFill>
        <p:spPr bwMode="auto">
          <a:xfrm>
            <a:off x="3519465" y="3911352"/>
            <a:ext cx="377825" cy="419100"/>
          </a:xfrm>
          <a:prstGeom prst="rect">
            <a:avLst/>
          </a:prstGeom>
          <a:noFill/>
          <a:ln w="9525">
            <a:noFill/>
            <a:miter lim="800000"/>
            <a:headEnd/>
            <a:tailEnd/>
          </a:ln>
        </p:spPr>
      </p:pic>
      <p:pic>
        <p:nvPicPr>
          <p:cNvPr id="96" name="Picture 2" descr="C:\Users\vkolar\AppData\Local\Microsoft\Windows\Temporary Internet Files\Content.IE5\E2H73JIM\MC900322405[1].wmf"/>
          <p:cNvPicPr>
            <a:picLocks noChangeAspect="1" noChangeArrowheads="1"/>
          </p:cNvPicPr>
          <p:nvPr/>
        </p:nvPicPr>
        <p:blipFill>
          <a:blip r:embed="rId4" cstate="print"/>
          <a:srcRect/>
          <a:stretch>
            <a:fillRect/>
          </a:stretch>
        </p:blipFill>
        <p:spPr bwMode="auto">
          <a:xfrm>
            <a:off x="2452665" y="4825752"/>
            <a:ext cx="377825" cy="419100"/>
          </a:xfrm>
          <a:prstGeom prst="rect">
            <a:avLst/>
          </a:prstGeom>
          <a:noFill/>
          <a:ln w="9525">
            <a:noFill/>
            <a:miter lim="800000"/>
            <a:headEnd/>
            <a:tailEnd/>
          </a:ln>
        </p:spPr>
      </p:pic>
      <p:pic>
        <p:nvPicPr>
          <p:cNvPr id="97" name="Picture 2" descr="C:\Users\vkolar\AppData\Local\Microsoft\Windows\Temporary Internet Files\Content.IE5\E2H73JIM\MC900322405[1].wmf"/>
          <p:cNvPicPr>
            <a:picLocks noChangeAspect="1" noChangeArrowheads="1"/>
          </p:cNvPicPr>
          <p:nvPr/>
        </p:nvPicPr>
        <p:blipFill>
          <a:blip r:embed="rId4" cstate="print"/>
          <a:srcRect/>
          <a:stretch>
            <a:fillRect/>
          </a:stretch>
        </p:blipFill>
        <p:spPr bwMode="auto">
          <a:xfrm>
            <a:off x="2071665" y="4749552"/>
            <a:ext cx="377825" cy="419100"/>
          </a:xfrm>
          <a:prstGeom prst="rect">
            <a:avLst/>
          </a:prstGeom>
          <a:noFill/>
          <a:ln w="9525">
            <a:noFill/>
            <a:miter lim="800000"/>
            <a:headEnd/>
            <a:tailEnd/>
          </a:ln>
        </p:spPr>
      </p:pic>
      <p:cxnSp>
        <p:nvCxnSpPr>
          <p:cNvPr id="98" name="Straight Connector 120"/>
          <p:cNvCxnSpPr>
            <a:stCxn id="65" idx="3"/>
            <a:endCxn id="87" idx="1"/>
          </p:cNvCxnSpPr>
          <p:nvPr/>
        </p:nvCxnSpPr>
        <p:spPr>
          <a:xfrm flipH="1">
            <a:off x="1766865" y="3911352"/>
            <a:ext cx="114300" cy="285750"/>
          </a:xfrm>
          <a:prstGeom prst="line">
            <a:avLst/>
          </a:prstGeom>
          <a:noFill/>
          <a:ln w="28575" cap="flat" cmpd="sng" algn="ctr">
            <a:solidFill>
              <a:srgbClr val="0000FF"/>
            </a:solidFill>
            <a:prstDash val="solid"/>
          </a:ln>
          <a:effectLst/>
        </p:spPr>
      </p:cxnSp>
      <p:cxnSp>
        <p:nvCxnSpPr>
          <p:cNvPr id="99" name="Straight Connector 121"/>
          <p:cNvCxnSpPr>
            <a:stCxn id="66" idx="3"/>
            <a:endCxn id="97" idx="0"/>
          </p:cNvCxnSpPr>
          <p:nvPr/>
        </p:nvCxnSpPr>
        <p:spPr>
          <a:xfrm flipH="1">
            <a:off x="2260578" y="4597152"/>
            <a:ext cx="153987" cy="152400"/>
          </a:xfrm>
          <a:prstGeom prst="line">
            <a:avLst/>
          </a:prstGeom>
          <a:noFill/>
          <a:ln w="28575" cap="flat" cmpd="sng" algn="ctr">
            <a:solidFill>
              <a:srgbClr val="0000FF"/>
            </a:solidFill>
            <a:prstDash val="solid"/>
          </a:ln>
          <a:effectLst/>
        </p:spPr>
      </p:cxnSp>
      <p:cxnSp>
        <p:nvCxnSpPr>
          <p:cNvPr id="100" name="Straight Connector 122"/>
          <p:cNvCxnSpPr>
            <a:endCxn id="96" idx="0"/>
          </p:cNvCxnSpPr>
          <p:nvPr/>
        </p:nvCxnSpPr>
        <p:spPr>
          <a:xfrm>
            <a:off x="2452665" y="4597152"/>
            <a:ext cx="188913" cy="228600"/>
          </a:xfrm>
          <a:prstGeom prst="line">
            <a:avLst/>
          </a:prstGeom>
          <a:noFill/>
          <a:ln w="28575" cap="flat" cmpd="sng" algn="ctr">
            <a:solidFill>
              <a:srgbClr val="0000FF"/>
            </a:solidFill>
            <a:prstDash val="solid"/>
          </a:ln>
          <a:effectLst/>
        </p:spPr>
      </p:cxnSp>
      <p:cxnSp>
        <p:nvCxnSpPr>
          <p:cNvPr id="101" name="Straight Connector 123"/>
          <p:cNvCxnSpPr>
            <a:stCxn id="67" idx="0"/>
            <a:endCxn id="94" idx="2"/>
          </p:cNvCxnSpPr>
          <p:nvPr/>
        </p:nvCxnSpPr>
        <p:spPr>
          <a:xfrm flipH="1" flipV="1">
            <a:off x="3632178" y="3416052"/>
            <a:ext cx="77787" cy="152400"/>
          </a:xfrm>
          <a:prstGeom prst="line">
            <a:avLst/>
          </a:prstGeom>
          <a:noFill/>
          <a:ln w="28575" cap="flat" cmpd="sng" algn="ctr">
            <a:solidFill>
              <a:srgbClr val="0000FF"/>
            </a:solidFill>
            <a:prstDash val="solid"/>
          </a:ln>
          <a:effectLst/>
        </p:spPr>
      </p:cxnSp>
      <p:cxnSp>
        <p:nvCxnSpPr>
          <p:cNvPr id="102" name="Straight Connector 124"/>
          <p:cNvCxnSpPr>
            <a:endCxn id="95" idx="0"/>
          </p:cNvCxnSpPr>
          <p:nvPr/>
        </p:nvCxnSpPr>
        <p:spPr>
          <a:xfrm>
            <a:off x="3671865" y="3682752"/>
            <a:ext cx="36513" cy="228600"/>
          </a:xfrm>
          <a:prstGeom prst="line">
            <a:avLst/>
          </a:prstGeom>
          <a:noFill/>
          <a:ln w="28575" cap="flat" cmpd="sng" algn="ctr">
            <a:solidFill>
              <a:srgbClr val="0000FF"/>
            </a:solidFill>
            <a:prstDash val="solid"/>
          </a:ln>
          <a:effectLst/>
        </p:spPr>
      </p:cxnSp>
      <p:cxnSp>
        <p:nvCxnSpPr>
          <p:cNvPr id="103" name="Straight Connector 125"/>
          <p:cNvCxnSpPr>
            <a:stCxn id="68" idx="3"/>
            <a:endCxn id="91" idx="0"/>
          </p:cNvCxnSpPr>
          <p:nvPr/>
        </p:nvCxnSpPr>
        <p:spPr>
          <a:xfrm>
            <a:off x="5157765" y="4292352"/>
            <a:ext cx="227013" cy="152400"/>
          </a:xfrm>
          <a:prstGeom prst="line">
            <a:avLst/>
          </a:prstGeom>
          <a:noFill/>
          <a:ln w="28575" cap="flat" cmpd="sng" algn="ctr">
            <a:solidFill>
              <a:srgbClr val="0000FF"/>
            </a:solidFill>
            <a:prstDash val="solid"/>
          </a:ln>
          <a:effectLst/>
        </p:spPr>
      </p:cxnSp>
      <p:cxnSp>
        <p:nvCxnSpPr>
          <p:cNvPr id="104" name="Straight Connector 126"/>
          <p:cNvCxnSpPr>
            <a:endCxn id="89" idx="1"/>
          </p:cNvCxnSpPr>
          <p:nvPr/>
        </p:nvCxnSpPr>
        <p:spPr>
          <a:xfrm>
            <a:off x="5195865" y="4292352"/>
            <a:ext cx="304800" cy="57150"/>
          </a:xfrm>
          <a:prstGeom prst="line">
            <a:avLst/>
          </a:prstGeom>
          <a:noFill/>
          <a:ln w="28575" cap="flat" cmpd="sng" algn="ctr">
            <a:solidFill>
              <a:srgbClr val="0000FF"/>
            </a:solidFill>
            <a:prstDash val="solid"/>
          </a:ln>
          <a:effectLst/>
        </p:spPr>
      </p:cxnSp>
      <p:cxnSp>
        <p:nvCxnSpPr>
          <p:cNvPr id="105" name="Straight Connector 127"/>
          <p:cNvCxnSpPr>
            <a:stCxn id="69" idx="0"/>
            <a:endCxn id="92" idx="1"/>
          </p:cNvCxnSpPr>
          <p:nvPr/>
        </p:nvCxnSpPr>
        <p:spPr>
          <a:xfrm flipV="1">
            <a:off x="5538765" y="3587502"/>
            <a:ext cx="38100" cy="285750"/>
          </a:xfrm>
          <a:prstGeom prst="line">
            <a:avLst/>
          </a:prstGeom>
          <a:noFill/>
          <a:ln w="28575" cap="flat" cmpd="sng" algn="ctr">
            <a:solidFill>
              <a:srgbClr val="0000FF"/>
            </a:solidFill>
            <a:prstDash val="solid"/>
          </a:ln>
          <a:effectLst/>
        </p:spPr>
      </p:cxnSp>
      <p:cxnSp>
        <p:nvCxnSpPr>
          <p:cNvPr id="106" name="Straight Connector 128"/>
          <p:cNvCxnSpPr>
            <a:stCxn id="69" idx="4"/>
          </p:cNvCxnSpPr>
          <p:nvPr/>
        </p:nvCxnSpPr>
        <p:spPr>
          <a:xfrm flipV="1">
            <a:off x="5653065" y="3758952"/>
            <a:ext cx="304800" cy="152400"/>
          </a:xfrm>
          <a:prstGeom prst="line">
            <a:avLst/>
          </a:prstGeom>
          <a:noFill/>
          <a:ln w="28575" cap="flat" cmpd="sng" algn="ctr">
            <a:solidFill>
              <a:srgbClr val="0000FF"/>
            </a:solidFill>
            <a:prstDash val="solid"/>
          </a:ln>
          <a:effectLst/>
        </p:spPr>
      </p:cxnSp>
      <p:cxnSp>
        <p:nvCxnSpPr>
          <p:cNvPr id="107" name="Straight Connector 129"/>
          <p:cNvCxnSpPr>
            <a:stCxn id="69" idx="4"/>
            <a:endCxn id="93" idx="1"/>
          </p:cNvCxnSpPr>
          <p:nvPr/>
        </p:nvCxnSpPr>
        <p:spPr>
          <a:xfrm>
            <a:off x="5653065" y="3911352"/>
            <a:ext cx="304800" cy="209550"/>
          </a:xfrm>
          <a:prstGeom prst="line">
            <a:avLst/>
          </a:prstGeom>
          <a:noFill/>
          <a:ln w="28575" cap="flat" cmpd="sng" algn="ctr">
            <a:solidFill>
              <a:srgbClr val="0000FF"/>
            </a:solidFill>
            <a:prstDash val="solid"/>
          </a:ln>
          <a:effectLst/>
        </p:spPr>
      </p:cxnSp>
      <p:cxnSp>
        <p:nvCxnSpPr>
          <p:cNvPr id="108" name="Straight Connector 130"/>
          <p:cNvCxnSpPr>
            <a:stCxn id="70" idx="1"/>
            <a:endCxn id="81" idx="1"/>
          </p:cNvCxnSpPr>
          <p:nvPr/>
        </p:nvCxnSpPr>
        <p:spPr>
          <a:xfrm flipV="1">
            <a:off x="6148365" y="4730502"/>
            <a:ext cx="127000" cy="247650"/>
          </a:xfrm>
          <a:prstGeom prst="line">
            <a:avLst/>
          </a:prstGeom>
          <a:noFill/>
          <a:ln w="28575" cap="flat" cmpd="sng" algn="ctr">
            <a:solidFill>
              <a:srgbClr val="0000FF"/>
            </a:solidFill>
            <a:prstDash val="solid"/>
          </a:ln>
          <a:effectLst/>
        </p:spPr>
      </p:cxnSp>
      <p:cxnSp>
        <p:nvCxnSpPr>
          <p:cNvPr id="109" name="Straight Connector 131"/>
          <p:cNvCxnSpPr>
            <a:stCxn id="70" idx="3"/>
            <a:endCxn id="90" idx="1"/>
          </p:cNvCxnSpPr>
          <p:nvPr/>
        </p:nvCxnSpPr>
        <p:spPr>
          <a:xfrm>
            <a:off x="6148365" y="5130552"/>
            <a:ext cx="266700" cy="209550"/>
          </a:xfrm>
          <a:prstGeom prst="line">
            <a:avLst/>
          </a:prstGeom>
          <a:noFill/>
          <a:ln w="28575" cap="flat" cmpd="sng" algn="ctr">
            <a:solidFill>
              <a:srgbClr val="0000FF"/>
            </a:solidFill>
            <a:prstDash val="solid"/>
          </a:ln>
          <a:effectLst/>
        </p:spPr>
      </p:cxnSp>
      <p:cxnSp>
        <p:nvCxnSpPr>
          <p:cNvPr id="110" name="Straight Connector 132"/>
          <p:cNvCxnSpPr>
            <a:endCxn id="65" idx="4"/>
          </p:cNvCxnSpPr>
          <p:nvPr/>
        </p:nvCxnSpPr>
        <p:spPr>
          <a:xfrm flipH="1">
            <a:off x="1995465" y="3620840"/>
            <a:ext cx="304800" cy="214312"/>
          </a:xfrm>
          <a:prstGeom prst="line">
            <a:avLst/>
          </a:prstGeom>
          <a:noFill/>
          <a:ln w="28575" cap="flat" cmpd="sng" algn="ctr">
            <a:solidFill>
              <a:srgbClr val="FF0000"/>
            </a:solidFill>
            <a:prstDash val="solid"/>
          </a:ln>
          <a:effectLst/>
        </p:spPr>
      </p:cxnSp>
      <p:cxnSp>
        <p:nvCxnSpPr>
          <p:cNvPr id="111" name="Straight Connector 133"/>
          <p:cNvCxnSpPr>
            <a:stCxn id="94" idx="1"/>
          </p:cNvCxnSpPr>
          <p:nvPr/>
        </p:nvCxnSpPr>
        <p:spPr>
          <a:xfrm flipH="1">
            <a:off x="2046265" y="3206502"/>
            <a:ext cx="1397000" cy="628650"/>
          </a:xfrm>
          <a:prstGeom prst="line">
            <a:avLst/>
          </a:prstGeom>
          <a:noFill/>
          <a:ln w="28575" cap="flat" cmpd="sng" algn="ctr">
            <a:solidFill>
              <a:srgbClr val="FF0000"/>
            </a:solidFill>
            <a:prstDash val="solid"/>
          </a:ln>
          <a:effectLst/>
        </p:spPr>
      </p:cxnSp>
      <p:cxnSp>
        <p:nvCxnSpPr>
          <p:cNvPr id="112" name="Straight Connector 134"/>
          <p:cNvCxnSpPr>
            <a:stCxn id="83" idx="1"/>
          </p:cNvCxnSpPr>
          <p:nvPr/>
        </p:nvCxnSpPr>
        <p:spPr>
          <a:xfrm flipH="1">
            <a:off x="2046265" y="3468440"/>
            <a:ext cx="1858963" cy="366712"/>
          </a:xfrm>
          <a:prstGeom prst="line">
            <a:avLst/>
          </a:prstGeom>
          <a:noFill/>
          <a:ln w="28575" cap="flat" cmpd="sng" algn="ctr">
            <a:solidFill>
              <a:srgbClr val="FF0000"/>
            </a:solidFill>
            <a:prstDash val="solid"/>
          </a:ln>
          <a:effectLst/>
        </p:spPr>
      </p:cxnSp>
      <p:cxnSp>
        <p:nvCxnSpPr>
          <p:cNvPr id="113" name="Straight Connector 135"/>
          <p:cNvCxnSpPr>
            <a:endCxn id="65" idx="4"/>
          </p:cNvCxnSpPr>
          <p:nvPr/>
        </p:nvCxnSpPr>
        <p:spPr>
          <a:xfrm flipH="1" flipV="1">
            <a:off x="1995465" y="3835152"/>
            <a:ext cx="1595438" cy="180975"/>
          </a:xfrm>
          <a:prstGeom prst="line">
            <a:avLst/>
          </a:prstGeom>
          <a:noFill/>
          <a:ln w="28575" cap="flat" cmpd="sng" algn="ctr">
            <a:solidFill>
              <a:srgbClr val="FF0000"/>
            </a:solidFill>
            <a:prstDash val="solid"/>
          </a:ln>
          <a:effectLst/>
        </p:spPr>
      </p:cxnSp>
      <p:cxnSp>
        <p:nvCxnSpPr>
          <p:cNvPr id="114" name="Straight Connector 136"/>
          <p:cNvCxnSpPr>
            <a:stCxn id="92" idx="1"/>
            <a:endCxn id="65" idx="4"/>
          </p:cNvCxnSpPr>
          <p:nvPr/>
        </p:nvCxnSpPr>
        <p:spPr>
          <a:xfrm flipH="1">
            <a:off x="1995465" y="3587502"/>
            <a:ext cx="3581400" cy="247650"/>
          </a:xfrm>
          <a:prstGeom prst="line">
            <a:avLst/>
          </a:prstGeom>
          <a:noFill/>
          <a:ln w="28575" cap="flat" cmpd="sng" algn="ctr">
            <a:solidFill>
              <a:srgbClr val="FF0000"/>
            </a:solidFill>
            <a:prstDash val="solid"/>
          </a:ln>
          <a:effectLst/>
        </p:spPr>
      </p:cxnSp>
      <p:cxnSp>
        <p:nvCxnSpPr>
          <p:cNvPr id="115" name="Straight Connector 137"/>
          <p:cNvCxnSpPr>
            <a:stCxn id="88" idx="1"/>
            <a:endCxn id="65" idx="4"/>
          </p:cNvCxnSpPr>
          <p:nvPr/>
        </p:nvCxnSpPr>
        <p:spPr>
          <a:xfrm flipH="1">
            <a:off x="1995465" y="3739902"/>
            <a:ext cx="3962400" cy="95250"/>
          </a:xfrm>
          <a:prstGeom prst="line">
            <a:avLst/>
          </a:prstGeom>
          <a:noFill/>
          <a:ln w="28575" cap="flat" cmpd="sng" algn="ctr">
            <a:solidFill>
              <a:srgbClr val="FF0000"/>
            </a:solidFill>
            <a:prstDash val="solid"/>
          </a:ln>
          <a:effectLst/>
        </p:spPr>
      </p:cxnSp>
      <p:cxnSp>
        <p:nvCxnSpPr>
          <p:cNvPr id="116" name="Straight Connector 138"/>
          <p:cNvCxnSpPr>
            <a:stCxn id="93" idx="1"/>
          </p:cNvCxnSpPr>
          <p:nvPr/>
        </p:nvCxnSpPr>
        <p:spPr>
          <a:xfrm flipH="1" flipV="1">
            <a:off x="2046265" y="3835152"/>
            <a:ext cx="3911600" cy="285750"/>
          </a:xfrm>
          <a:prstGeom prst="line">
            <a:avLst/>
          </a:prstGeom>
          <a:noFill/>
          <a:ln w="28575" cap="flat" cmpd="sng" algn="ctr">
            <a:solidFill>
              <a:srgbClr val="FF0000"/>
            </a:solidFill>
            <a:prstDash val="solid"/>
          </a:ln>
          <a:effectLst/>
        </p:spPr>
      </p:cxnSp>
      <p:cxnSp>
        <p:nvCxnSpPr>
          <p:cNvPr id="117" name="Straight Connector 139"/>
          <p:cNvCxnSpPr>
            <a:stCxn id="89" idx="1"/>
          </p:cNvCxnSpPr>
          <p:nvPr/>
        </p:nvCxnSpPr>
        <p:spPr>
          <a:xfrm flipH="1" flipV="1">
            <a:off x="1995465" y="3835152"/>
            <a:ext cx="3505200" cy="514350"/>
          </a:xfrm>
          <a:prstGeom prst="line">
            <a:avLst/>
          </a:prstGeom>
          <a:noFill/>
          <a:ln w="28575" cap="flat" cmpd="sng" algn="ctr">
            <a:solidFill>
              <a:srgbClr val="FF0000"/>
            </a:solidFill>
            <a:prstDash val="solid"/>
          </a:ln>
          <a:effectLst/>
        </p:spPr>
      </p:cxnSp>
      <p:cxnSp>
        <p:nvCxnSpPr>
          <p:cNvPr id="118" name="Straight Connector 140"/>
          <p:cNvCxnSpPr>
            <a:stCxn id="91" idx="1"/>
            <a:endCxn id="65" idx="4"/>
          </p:cNvCxnSpPr>
          <p:nvPr/>
        </p:nvCxnSpPr>
        <p:spPr>
          <a:xfrm flipH="1" flipV="1">
            <a:off x="1995465" y="3835152"/>
            <a:ext cx="3200400" cy="819150"/>
          </a:xfrm>
          <a:prstGeom prst="line">
            <a:avLst/>
          </a:prstGeom>
          <a:noFill/>
          <a:ln w="28575" cap="flat" cmpd="sng" algn="ctr">
            <a:solidFill>
              <a:srgbClr val="FF0000"/>
            </a:solidFill>
            <a:prstDash val="solid"/>
          </a:ln>
          <a:effectLst/>
        </p:spPr>
      </p:cxnSp>
      <p:cxnSp>
        <p:nvCxnSpPr>
          <p:cNvPr id="119" name="Straight Connector 141"/>
          <p:cNvCxnSpPr>
            <a:stCxn id="81" idx="1"/>
            <a:endCxn id="65" idx="4"/>
          </p:cNvCxnSpPr>
          <p:nvPr/>
        </p:nvCxnSpPr>
        <p:spPr>
          <a:xfrm flipH="1" flipV="1">
            <a:off x="1995465" y="3835152"/>
            <a:ext cx="4279900" cy="895350"/>
          </a:xfrm>
          <a:prstGeom prst="line">
            <a:avLst/>
          </a:prstGeom>
          <a:noFill/>
          <a:ln w="28575" cap="flat" cmpd="sng" algn="ctr">
            <a:solidFill>
              <a:srgbClr val="FF0000"/>
            </a:solidFill>
            <a:prstDash val="solid"/>
          </a:ln>
          <a:effectLst/>
        </p:spPr>
      </p:cxnSp>
      <p:cxnSp>
        <p:nvCxnSpPr>
          <p:cNvPr id="120" name="Straight Connector 142"/>
          <p:cNvCxnSpPr>
            <a:stCxn id="90" idx="1"/>
            <a:endCxn id="65" idx="4"/>
          </p:cNvCxnSpPr>
          <p:nvPr/>
        </p:nvCxnSpPr>
        <p:spPr>
          <a:xfrm flipH="1" flipV="1">
            <a:off x="1995465" y="3835152"/>
            <a:ext cx="4419600" cy="1504950"/>
          </a:xfrm>
          <a:prstGeom prst="line">
            <a:avLst/>
          </a:prstGeom>
          <a:noFill/>
          <a:ln w="28575" cap="flat" cmpd="sng" algn="ctr">
            <a:solidFill>
              <a:srgbClr val="FF0000"/>
            </a:solidFill>
            <a:prstDash val="solid"/>
          </a:ln>
          <a:effectLst/>
        </p:spPr>
      </p:cxnSp>
      <p:cxnSp>
        <p:nvCxnSpPr>
          <p:cNvPr id="121" name="Straight Connector 143"/>
          <p:cNvCxnSpPr>
            <a:endCxn id="65" idx="4"/>
          </p:cNvCxnSpPr>
          <p:nvPr/>
        </p:nvCxnSpPr>
        <p:spPr>
          <a:xfrm flipV="1">
            <a:off x="1955777" y="3835152"/>
            <a:ext cx="39688" cy="285750"/>
          </a:xfrm>
          <a:prstGeom prst="line">
            <a:avLst/>
          </a:prstGeom>
          <a:noFill/>
          <a:ln w="28575" cap="flat" cmpd="sng" algn="ctr">
            <a:solidFill>
              <a:srgbClr val="FF0000"/>
            </a:solidFill>
            <a:prstDash val="solid"/>
          </a:ln>
          <a:effectLst/>
        </p:spPr>
      </p:cxnSp>
      <p:cxnSp>
        <p:nvCxnSpPr>
          <p:cNvPr id="122" name="Straight Connector 144"/>
          <p:cNvCxnSpPr>
            <a:stCxn id="97" idx="0"/>
            <a:endCxn id="65" idx="4"/>
          </p:cNvCxnSpPr>
          <p:nvPr/>
        </p:nvCxnSpPr>
        <p:spPr>
          <a:xfrm flipH="1" flipV="1">
            <a:off x="1995465" y="3835152"/>
            <a:ext cx="265113" cy="914400"/>
          </a:xfrm>
          <a:prstGeom prst="line">
            <a:avLst/>
          </a:prstGeom>
          <a:noFill/>
          <a:ln w="28575" cap="flat" cmpd="sng" algn="ctr">
            <a:solidFill>
              <a:srgbClr val="FF0000"/>
            </a:solidFill>
            <a:prstDash val="solid"/>
          </a:ln>
          <a:effectLst/>
        </p:spPr>
      </p:cxnSp>
      <p:cxnSp>
        <p:nvCxnSpPr>
          <p:cNvPr id="123" name="Straight Connector 145"/>
          <p:cNvCxnSpPr>
            <a:stCxn id="96" idx="0"/>
            <a:endCxn id="65" idx="4"/>
          </p:cNvCxnSpPr>
          <p:nvPr/>
        </p:nvCxnSpPr>
        <p:spPr>
          <a:xfrm flipH="1" flipV="1">
            <a:off x="1995465" y="3835152"/>
            <a:ext cx="646113" cy="990600"/>
          </a:xfrm>
          <a:prstGeom prst="line">
            <a:avLst/>
          </a:prstGeom>
          <a:noFill/>
          <a:ln w="28575" cap="flat" cmpd="sng" algn="ctr">
            <a:solidFill>
              <a:srgbClr val="FF0000"/>
            </a:solidFill>
            <a:prstDash val="solid"/>
          </a:ln>
          <a:effectLst/>
        </p:spPr>
      </p:cxnSp>
      <p:sp>
        <p:nvSpPr>
          <p:cNvPr id="146" name="Content Placeholder 2"/>
          <p:cNvSpPr>
            <a:spLocks noGrp="1"/>
          </p:cNvSpPr>
          <p:nvPr>
            <p:ph type="body" sz="quarter" idx="10"/>
          </p:nvPr>
        </p:nvSpPr>
        <p:spPr>
          <a:xfrm>
            <a:off x="468313" y="1268413"/>
            <a:ext cx="8213725" cy="5113337"/>
          </a:xfrm>
        </p:spPr>
        <p:txBody>
          <a:bodyPr>
            <a:normAutofit/>
          </a:bodyPr>
          <a:lstStyle/>
          <a:p>
            <a:r>
              <a:rPr lang="fr-FR" sz="2800" dirty="0"/>
              <a:t>Bénéfices de la réplication:</a:t>
            </a:r>
          </a:p>
          <a:p>
            <a:pPr lvl="1">
              <a:buFont typeface="Wingdings" pitchFamily="2" charset="2"/>
              <a:buChar char="§"/>
            </a:pPr>
            <a:r>
              <a:rPr lang="fr-FR" dirty="0"/>
              <a:t>Évite les goulots d'étranglement</a:t>
            </a:r>
          </a:p>
          <a:p>
            <a:pPr lvl="1">
              <a:buFont typeface="Wingdings" pitchFamily="2" charset="2"/>
              <a:buChar char="§"/>
            </a:pPr>
            <a:r>
              <a:rPr lang="fr-FR" dirty="0"/>
              <a:t>Pas de points de défaillance unique</a:t>
            </a:r>
          </a:p>
          <a:p>
            <a:pPr lvl="2">
              <a:buFont typeface="Wingdings" pitchFamily="2" charset="2"/>
              <a:buChar char="§"/>
            </a:pPr>
            <a:endParaRPr lang="en-US" sz="1800" dirty="0"/>
          </a:p>
          <a:p>
            <a:pPr lvl="1">
              <a:buFont typeface="Wingdings" pitchFamily="2" charset="2"/>
              <a:buChar char="§"/>
            </a:pPr>
            <a:endParaRPr lang="en-US" sz="1800" dirty="0"/>
          </a:p>
        </p:txBody>
      </p:sp>
    </p:spTree>
    <p:extLst>
      <p:ext uri="{BB962C8B-B14F-4D97-AF65-F5344CB8AC3E}">
        <p14:creationId xmlns:p14="http://schemas.microsoft.com/office/powerpoint/2010/main" val="3007198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9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9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9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8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9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9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8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21"/>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22"/>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23"/>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20"/>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18"/>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19"/>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17"/>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16"/>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15"/>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14"/>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12"/>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11"/>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113"/>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110"/>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xit" presetSubtype="0" fill="hold" nodeType="clickEffect">
                                  <p:stCondLst>
                                    <p:cond delay="0"/>
                                  </p:stCondLst>
                                  <p:childTnLst>
                                    <p:set>
                                      <p:cBhvr>
                                        <p:cTn id="74" dur="1" fill="hold">
                                          <p:stCondLst>
                                            <p:cond delay="0"/>
                                          </p:stCondLst>
                                        </p:cTn>
                                        <p:tgtEl>
                                          <p:spTgt spid="121"/>
                                        </p:tgtEl>
                                        <p:attrNameLst>
                                          <p:attrName>style.visibility</p:attrName>
                                        </p:attrNameLst>
                                      </p:cBhvr>
                                      <p:to>
                                        <p:strVal val="hidden"/>
                                      </p:to>
                                    </p:set>
                                  </p:childTnLst>
                                </p:cTn>
                              </p:par>
                              <p:par>
                                <p:cTn id="75" presetID="1" presetClass="exit" presetSubtype="0" fill="hold" nodeType="withEffect">
                                  <p:stCondLst>
                                    <p:cond delay="0"/>
                                  </p:stCondLst>
                                  <p:childTnLst>
                                    <p:set>
                                      <p:cBhvr>
                                        <p:cTn id="76" dur="1" fill="hold">
                                          <p:stCondLst>
                                            <p:cond delay="0"/>
                                          </p:stCondLst>
                                        </p:cTn>
                                        <p:tgtEl>
                                          <p:spTgt spid="122"/>
                                        </p:tgtEl>
                                        <p:attrNameLst>
                                          <p:attrName>style.visibility</p:attrName>
                                        </p:attrNameLst>
                                      </p:cBhvr>
                                      <p:to>
                                        <p:strVal val="hidden"/>
                                      </p:to>
                                    </p:set>
                                  </p:childTnLst>
                                </p:cTn>
                              </p:par>
                              <p:par>
                                <p:cTn id="77" presetID="1" presetClass="exit" presetSubtype="0" fill="hold" nodeType="withEffect">
                                  <p:stCondLst>
                                    <p:cond delay="0"/>
                                  </p:stCondLst>
                                  <p:childTnLst>
                                    <p:set>
                                      <p:cBhvr>
                                        <p:cTn id="78" dur="1" fill="hold">
                                          <p:stCondLst>
                                            <p:cond delay="0"/>
                                          </p:stCondLst>
                                        </p:cTn>
                                        <p:tgtEl>
                                          <p:spTgt spid="123"/>
                                        </p:tgtEl>
                                        <p:attrNameLst>
                                          <p:attrName>style.visibility</p:attrName>
                                        </p:attrNameLst>
                                      </p:cBhvr>
                                      <p:to>
                                        <p:strVal val="hidden"/>
                                      </p:to>
                                    </p:set>
                                  </p:childTnLst>
                                </p:cTn>
                              </p:par>
                              <p:par>
                                <p:cTn id="79" presetID="1" presetClass="exit" presetSubtype="0" fill="hold" nodeType="withEffect">
                                  <p:stCondLst>
                                    <p:cond delay="0"/>
                                  </p:stCondLst>
                                  <p:childTnLst>
                                    <p:set>
                                      <p:cBhvr>
                                        <p:cTn id="80" dur="1" fill="hold">
                                          <p:stCondLst>
                                            <p:cond delay="0"/>
                                          </p:stCondLst>
                                        </p:cTn>
                                        <p:tgtEl>
                                          <p:spTgt spid="120"/>
                                        </p:tgtEl>
                                        <p:attrNameLst>
                                          <p:attrName>style.visibility</p:attrName>
                                        </p:attrNameLst>
                                      </p:cBhvr>
                                      <p:to>
                                        <p:strVal val="hidden"/>
                                      </p:to>
                                    </p:set>
                                  </p:childTnLst>
                                </p:cTn>
                              </p:par>
                              <p:par>
                                <p:cTn id="81" presetID="1" presetClass="exit" presetSubtype="0" fill="hold" nodeType="withEffect">
                                  <p:stCondLst>
                                    <p:cond delay="0"/>
                                  </p:stCondLst>
                                  <p:childTnLst>
                                    <p:set>
                                      <p:cBhvr>
                                        <p:cTn id="82" dur="1" fill="hold">
                                          <p:stCondLst>
                                            <p:cond delay="0"/>
                                          </p:stCondLst>
                                        </p:cTn>
                                        <p:tgtEl>
                                          <p:spTgt spid="118"/>
                                        </p:tgtEl>
                                        <p:attrNameLst>
                                          <p:attrName>style.visibility</p:attrName>
                                        </p:attrNameLst>
                                      </p:cBhvr>
                                      <p:to>
                                        <p:strVal val="hidden"/>
                                      </p:to>
                                    </p:set>
                                  </p:childTnLst>
                                </p:cTn>
                              </p:par>
                              <p:par>
                                <p:cTn id="83" presetID="1" presetClass="exit" presetSubtype="0" fill="hold" nodeType="withEffect">
                                  <p:stCondLst>
                                    <p:cond delay="0"/>
                                  </p:stCondLst>
                                  <p:childTnLst>
                                    <p:set>
                                      <p:cBhvr>
                                        <p:cTn id="84" dur="1" fill="hold">
                                          <p:stCondLst>
                                            <p:cond delay="0"/>
                                          </p:stCondLst>
                                        </p:cTn>
                                        <p:tgtEl>
                                          <p:spTgt spid="119"/>
                                        </p:tgtEl>
                                        <p:attrNameLst>
                                          <p:attrName>style.visibility</p:attrName>
                                        </p:attrNameLst>
                                      </p:cBhvr>
                                      <p:to>
                                        <p:strVal val="hidden"/>
                                      </p:to>
                                    </p:set>
                                  </p:childTnLst>
                                </p:cTn>
                              </p:par>
                              <p:par>
                                <p:cTn id="85" presetID="1" presetClass="exit" presetSubtype="0" fill="hold" nodeType="withEffect">
                                  <p:stCondLst>
                                    <p:cond delay="0"/>
                                  </p:stCondLst>
                                  <p:childTnLst>
                                    <p:set>
                                      <p:cBhvr>
                                        <p:cTn id="86" dur="1" fill="hold">
                                          <p:stCondLst>
                                            <p:cond delay="0"/>
                                          </p:stCondLst>
                                        </p:cTn>
                                        <p:tgtEl>
                                          <p:spTgt spid="116"/>
                                        </p:tgtEl>
                                        <p:attrNameLst>
                                          <p:attrName>style.visibility</p:attrName>
                                        </p:attrNameLst>
                                      </p:cBhvr>
                                      <p:to>
                                        <p:strVal val="hidden"/>
                                      </p:to>
                                    </p:set>
                                  </p:childTnLst>
                                </p:cTn>
                              </p:par>
                              <p:par>
                                <p:cTn id="87" presetID="1" presetClass="exit" presetSubtype="0" fill="hold" nodeType="withEffect">
                                  <p:stCondLst>
                                    <p:cond delay="0"/>
                                  </p:stCondLst>
                                  <p:childTnLst>
                                    <p:set>
                                      <p:cBhvr>
                                        <p:cTn id="88" dur="1" fill="hold">
                                          <p:stCondLst>
                                            <p:cond delay="0"/>
                                          </p:stCondLst>
                                        </p:cTn>
                                        <p:tgtEl>
                                          <p:spTgt spid="115"/>
                                        </p:tgtEl>
                                        <p:attrNameLst>
                                          <p:attrName>style.visibility</p:attrName>
                                        </p:attrNameLst>
                                      </p:cBhvr>
                                      <p:to>
                                        <p:strVal val="hidden"/>
                                      </p:to>
                                    </p:set>
                                  </p:childTnLst>
                                </p:cTn>
                              </p:par>
                              <p:par>
                                <p:cTn id="89" presetID="1" presetClass="exit" presetSubtype="0" fill="hold" nodeType="withEffect">
                                  <p:stCondLst>
                                    <p:cond delay="0"/>
                                  </p:stCondLst>
                                  <p:childTnLst>
                                    <p:set>
                                      <p:cBhvr>
                                        <p:cTn id="90" dur="1" fill="hold">
                                          <p:stCondLst>
                                            <p:cond delay="0"/>
                                          </p:stCondLst>
                                        </p:cTn>
                                        <p:tgtEl>
                                          <p:spTgt spid="114"/>
                                        </p:tgtEl>
                                        <p:attrNameLst>
                                          <p:attrName>style.visibility</p:attrName>
                                        </p:attrNameLst>
                                      </p:cBhvr>
                                      <p:to>
                                        <p:strVal val="hidden"/>
                                      </p:to>
                                    </p:set>
                                  </p:childTnLst>
                                </p:cTn>
                              </p:par>
                              <p:par>
                                <p:cTn id="91" presetID="1" presetClass="exit" presetSubtype="0" fill="hold" nodeType="withEffect">
                                  <p:stCondLst>
                                    <p:cond delay="0"/>
                                  </p:stCondLst>
                                  <p:childTnLst>
                                    <p:set>
                                      <p:cBhvr>
                                        <p:cTn id="92" dur="1" fill="hold">
                                          <p:stCondLst>
                                            <p:cond delay="0"/>
                                          </p:stCondLst>
                                        </p:cTn>
                                        <p:tgtEl>
                                          <p:spTgt spid="112"/>
                                        </p:tgtEl>
                                        <p:attrNameLst>
                                          <p:attrName>style.visibility</p:attrName>
                                        </p:attrNameLst>
                                      </p:cBhvr>
                                      <p:to>
                                        <p:strVal val="hidden"/>
                                      </p:to>
                                    </p:set>
                                  </p:childTnLst>
                                </p:cTn>
                              </p:par>
                              <p:par>
                                <p:cTn id="93" presetID="1" presetClass="exit" presetSubtype="0" fill="hold" nodeType="withEffect">
                                  <p:stCondLst>
                                    <p:cond delay="0"/>
                                  </p:stCondLst>
                                  <p:childTnLst>
                                    <p:set>
                                      <p:cBhvr>
                                        <p:cTn id="94" dur="1" fill="hold">
                                          <p:stCondLst>
                                            <p:cond delay="0"/>
                                          </p:stCondLst>
                                        </p:cTn>
                                        <p:tgtEl>
                                          <p:spTgt spid="111"/>
                                        </p:tgtEl>
                                        <p:attrNameLst>
                                          <p:attrName>style.visibility</p:attrName>
                                        </p:attrNameLst>
                                      </p:cBhvr>
                                      <p:to>
                                        <p:strVal val="hidden"/>
                                      </p:to>
                                    </p:set>
                                  </p:childTnLst>
                                </p:cTn>
                              </p:par>
                              <p:par>
                                <p:cTn id="95" presetID="1" presetClass="exit" presetSubtype="0" fill="hold" nodeType="withEffect">
                                  <p:stCondLst>
                                    <p:cond delay="0"/>
                                  </p:stCondLst>
                                  <p:childTnLst>
                                    <p:set>
                                      <p:cBhvr>
                                        <p:cTn id="96" dur="1" fill="hold">
                                          <p:stCondLst>
                                            <p:cond delay="0"/>
                                          </p:stCondLst>
                                        </p:cTn>
                                        <p:tgtEl>
                                          <p:spTgt spid="113"/>
                                        </p:tgtEl>
                                        <p:attrNameLst>
                                          <p:attrName>style.visibility</p:attrName>
                                        </p:attrNameLst>
                                      </p:cBhvr>
                                      <p:to>
                                        <p:strVal val="hidden"/>
                                      </p:to>
                                    </p:set>
                                  </p:childTnLst>
                                </p:cTn>
                              </p:par>
                              <p:par>
                                <p:cTn id="97" presetID="1" presetClass="exit" presetSubtype="0" fill="hold" nodeType="withEffect">
                                  <p:stCondLst>
                                    <p:cond delay="0"/>
                                  </p:stCondLst>
                                  <p:childTnLst>
                                    <p:set>
                                      <p:cBhvr>
                                        <p:cTn id="98" dur="1" fill="hold">
                                          <p:stCondLst>
                                            <p:cond delay="0"/>
                                          </p:stCondLst>
                                        </p:cTn>
                                        <p:tgtEl>
                                          <p:spTgt spid="110"/>
                                        </p:tgtEl>
                                        <p:attrNameLst>
                                          <p:attrName>style.visibility</p:attrName>
                                        </p:attrNameLst>
                                      </p:cBhvr>
                                      <p:to>
                                        <p:strVal val="hidden"/>
                                      </p:to>
                                    </p:set>
                                  </p:childTnLst>
                                </p:cTn>
                              </p:par>
                              <p:par>
                                <p:cTn id="99" presetID="1" presetClass="exit" presetSubtype="0" fill="hold" nodeType="withEffect">
                                  <p:stCondLst>
                                    <p:cond delay="0"/>
                                  </p:stCondLst>
                                  <p:childTnLst>
                                    <p:set>
                                      <p:cBhvr>
                                        <p:cTn id="100" dur="1" fill="hold">
                                          <p:stCondLst>
                                            <p:cond delay="0"/>
                                          </p:stCondLst>
                                        </p:cTn>
                                        <p:tgtEl>
                                          <p:spTgt spid="117"/>
                                        </p:tgtEl>
                                        <p:attrNameLst>
                                          <p:attrName>style.visibility</p:attrName>
                                        </p:attrNameLst>
                                      </p:cBhvr>
                                      <p:to>
                                        <p:strVal val="hidden"/>
                                      </p:to>
                                    </p:set>
                                  </p:childTnLst>
                                </p:cTn>
                              </p:par>
                            </p:childTnLst>
                          </p:cTn>
                        </p:par>
                      </p:childTnLst>
                    </p:cTn>
                  </p:par>
                  <p:par>
                    <p:cTn id="101" fill="hold">
                      <p:stCondLst>
                        <p:cond delay="indefinite"/>
                      </p:stCondLst>
                      <p:childTnLst>
                        <p:par>
                          <p:cTn id="102" fill="hold">
                            <p:stCondLst>
                              <p:cond delay="0"/>
                            </p:stCondLst>
                            <p:childTnLst>
                              <p:par>
                                <p:cTn id="103" presetID="1" presetClass="entr" presetSubtype="0" fill="hold" grpId="0" nodeType="clickEffect">
                                  <p:stCondLst>
                                    <p:cond delay="0"/>
                                  </p:stCondLst>
                                  <p:childTnLst>
                                    <p:set>
                                      <p:cBhvr>
                                        <p:cTn id="104" dur="1" fill="hold">
                                          <p:stCondLst>
                                            <p:cond delay="0"/>
                                          </p:stCondLst>
                                        </p:cTn>
                                        <p:tgtEl>
                                          <p:spTgt spid="70"/>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74"/>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68"/>
                                        </p:tgtEl>
                                        <p:attrNameLst>
                                          <p:attrName>style.visibility</p:attrName>
                                        </p:attrNameLst>
                                      </p:cBhvr>
                                      <p:to>
                                        <p:strVal val="visible"/>
                                      </p:to>
                                    </p:set>
                                  </p:childTnLst>
                                </p:cTn>
                              </p:par>
                              <p:par>
                                <p:cTn id="109" presetID="1" presetClass="entr" presetSubtype="0" fill="hold" nodeType="withEffect">
                                  <p:stCondLst>
                                    <p:cond delay="0"/>
                                  </p:stCondLst>
                                  <p:childTnLst>
                                    <p:set>
                                      <p:cBhvr>
                                        <p:cTn id="110" dur="1" fill="hold">
                                          <p:stCondLst>
                                            <p:cond delay="0"/>
                                          </p:stCondLst>
                                        </p:cTn>
                                        <p:tgtEl>
                                          <p:spTgt spid="73"/>
                                        </p:tgtEl>
                                        <p:attrNameLst>
                                          <p:attrName>style.visibility</p:attrName>
                                        </p:attrNameLst>
                                      </p:cBhvr>
                                      <p:to>
                                        <p:strVal val="visible"/>
                                      </p:to>
                                    </p:set>
                                  </p:childTnLst>
                                </p:cTn>
                              </p:par>
                              <p:par>
                                <p:cTn id="111" presetID="1" presetClass="entr" presetSubtype="0" fill="hold" nodeType="withEffect">
                                  <p:stCondLst>
                                    <p:cond delay="0"/>
                                  </p:stCondLst>
                                  <p:childTnLst>
                                    <p:set>
                                      <p:cBhvr>
                                        <p:cTn id="112" dur="1" fill="hold">
                                          <p:stCondLst>
                                            <p:cond delay="0"/>
                                          </p:stCondLst>
                                        </p:cTn>
                                        <p:tgtEl>
                                          <p:spTgt spid="75"/>
                                        </p:tgtEl>
                                        <p:attrNameLst>
                                          <p:attrName>style.visibility</p:attrName>
                                        </p:attrNameLst>
                                      </p:cBhvr>
                                      <p:to>
                                        <p:strVal val="visible"/>
                                      </p:to>
                                    </p:set>
                                  </p:childTnLst>
                                </p:cTn>
                              </p:par>
                              <p:par>
                                <p:cTn id="113" presetID="1" presetClass="entr" presetSubtype="0" fill="hold" grpId="0" nodeType="withEffect">
                                  <p:stCondLst>
                                    <p:cond delay="0"/>
                                  </p:stCondLst>
                                  <p:childTnLst>
                                    <p:set>
                                      <p:cBhvr>
                                        <p:cTn id="114" dur="1" fill="hold">
                                          <p:stCondLst>
                                            <p:cond delay="0"/>
                                          </p:stCondLst>
                                        </p:cTn>
                                        <p:tgtEl>
                                          <p:spTgt spid="69"/>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67"/>
                                        </p:tgtEl>
                                        <p:attrNameLst>
                                          <p:attrName>style.visibility</p:attrName>
                                        </p:attrNameLst>
                                      </p:cBhvr>
                                      <p:to>
                                        <p:strVal val="visible"/>
                                      </p:to>
                                    </p:set>
                                  </p:childTnLst>
                                </p:cTn>
                              </p:par>
                              <p:par>
                                <p:cTn id="117" presetID="1" presetClass="entr" presetSubtype="0" fill="hold" nodeType="withEffect">
                                  <p:stCondLst>
                                    <p:cond delay="0"/>
                                  </p:stCondLst>
                                  <p:childTnLst>
                                    <p:set>
                                      <p:cBhvr>
                                        <p:cTn id="118" dur="1" fill="hold">
                                          <p:stCondLst>
                                            <p:cond delay="0"/>
                                          </p:stCondLst>
                                        </p:cTn>
                                        <p:tgtEl>
                                          <p:spTgt spid="72"/>
                                        </p:tgtEl>
                                        <p:attrNameLst>
                                          <p:attrName>style.visibility</p:attrName>
                                        </p:attrNameLst>
                                      </p:cBhvr>
                                      <p:to>
                                        <p:strVal val="visible"/>
                                      </p:to>
                                    </p:set>
                                  </p:childTnLst>
                                </p:cTn>
                              </p:par>
                              <p:par>
                                <p:cTn id="119" presetID="1" presetClass="entr" presetSubtype="0" fill="hold" grpId="0" nodeType="withEffect">
                                  <p:stCondLst>
                                    <p:cond delay="0"/>
                                  </p:stCondLst>
                                  <p:childTnLst>
                                    <p:set>
                                      <p:cBhvr>
                                        <p:cTn id="120" dur="1" fill="hold">
                                          <p:stCondLst>
                                            <p:cond delay="0"/>
                                          </p:stCondLst>
                                        </p:cTn>
                                        <p:tgtEl>
                                          <p:spTgt spid="66"/>
                                        </p:tgtEl>
                                        <p:attrNameLst>
                                          <p:attrName>style.visibility</p:attrName>
                                        </p:attrNameLst>
                                      </p:cBhvr>
                                      <p:to>
                                        <p:strVal val="visible"/>
                                      </p:to>
                                    </p:set>
                                  </p:childTnLst>
                                </p:cTn>
                              </p:par>
                              <p:par>
                                <p:cTn id="121" presetID="1" presetClass="entr" presetSubtype="0" fill="hold" nodeType="withEffect">
                                  <p:stCondLst>
                                    <p:cond delay="0"/>
                                  </p:stCondLst>
                                  <p:childTnLst>
                                    <p:set>
                                      <p:cBhvr>
                                        <p:cTn id="122" dur="1" fill="hold">
                                          <p:stCondLst>
                                            <p:cond delay="0"/>
                                          </p:stCondLst>
                                        </p:cTn>
                                        <p:tgtEl>
                                          <p:spTgt spid="71"/>
                                        </p:tgtEl>
                                        <p:attrNameLst>
                                          <p:attrName>style.visibility</p:attrName>
                                        </p:attrNameLst>
                                      </p:cBhvr>
                                      <p:to>
                                        <p:strVal val="visible"/>
                                      </p:to>
                                    </p:set>
                                  </p:childTnLst>
                                </p:cTn>
                              </p:par>
                              <p:par>
                                <p:cTn id="123" presetID="1" presetClass="entr" presetSubtype="0" fill="hold" grpId="0" nodeType="withEffect">
                                  <p:stCondLst>
                                    <p:cond delay="0"/>
                                  </p:stCondLst>
                                  <p:childTnLst>
                                    <p:set>
                                      <p:cBhvr>
                                        <p:cTn id="124" dur="1" fill="hold">
                                          <p:stCondLst>
                                            <p:cond delay="0"/>
                                          </p:stCondLst>
                                        </p:cTn>
                                        <p:tgtEl>
                                          <p:spTgt spid="79"/>
                                        </p:tgtEl>
                                        <p:attrNameLst>
                                          <p:attrName>style.visibility</p:attrName>
                                        </p:attrNameLst>
                                      </p:cBhvr>
                                      <p:to>
                                        <p:strVal val="visible"/>
                                      </p:to>
                                    </p:set>
                                  </p:childTnLst>
                                </p:cTn>
                              </p:par>
                              <p:par>
                                <p:cTn id="125" presetID="1" presetClass="entr" presetSubtype="0" fill="hold" nodeType="withEffect">
                                  <p:stCondLst>
                                    <p:cond delay="0"/>
                                  </p:stCondLst>
                                  <p:childTnLst>
                                    <p:set>
                                      <p:cBhvr>
                                        <p:cTn id="126" dur="1" fill="hold">
                                          <p:stCondLst>
                                            <p:cond delay="0"/>
                                          </p:stCondLst>
                                        </p:cTn>
                                        <p:tgtEl>
                                          <p:spTgt spid="80"/>
                                        </p:tgtEl>
                                        <p:attrNameLst>
                                          <p:attrName>style.visibility</p:attrName>
                                        </p:attrNameLst>
                                      </p:cBhvr>
                                      <p:to>
                                        <p:strVal val="visible"/>
                                      </p:to>
                                    </p:set>
                                  </p:childTnLst>
                                </p:cTn>
                              </p:par>
                              <p:par>
                                <p:cTn id="127" presetID="1" presetClass="entr" presetSubtype="0" fill="hold" nodeType="withEffect">
                                  <p:stCondLst>
                                    <p:cond delay="0"/>
                                  </p:stCondLst>
                                  <p:childTnLst>
                                    <p:set>
                                      <p:cBhvr>
                                        <p:cTn id="128" dur="1" fill="hold">
                                          <p:stCondLst>
                                            <p:cond delay="0"/>
                                          </p:stCondLst>
                                        </p:cTn>
                                        <p:tgtEl>
                                          <p:spTgt spid="78"/>
                                        </p:tgtEl>
                                        <p:attrNameLst>
                                          <p:attrName>style.visibility</p:attrName>
                                        </p:attrNameLst>
                                      </p:cBhvr>
                                      <p:to>
                                        <p:strVal val="visible"/>
                                      </p:to>
                                    </p:set>
                                  </p:childTnLst>
                                </p:cTn>
                              </p:par>
                            </p:childTnLst>
                          </p:cTn>
                        </p:par>
                      </p:childTnLst>
                    </p:cTn>
                  </p:par>
                  <p:par>
                    <p:cTn id="129" fill="hold">
                      <p:stCondLst>
                        <p:cond delay="indefinite"/>
                      </p:stCondLst>
                      <p:childTnLst>
                        <p:par>
                          <p:cTn id="130" fill="hold">
                            <p:stCondLst>
                              <p:cond delay="0"/>
                            </p:stCondLst>
                            <p:childTnLst>
                              <p:par>
                                <p:cTn id="131" presetID="1" presetClass="entr" presetSubtype="0" fill="hold" nodeType="clickEffect">
                                  <p:stCondLst>
                                    <p:cond delay="0"/>
                                  </p:stCondLst>
                                  <p:childTnLst>
                                    <p:set>
                                      <p:cBhvr>
                                        <p:cTn id="132" dur="1" fill="hold">
                                          <p:stCondLst>
                                            <p:cond delay="0"/>
                                          </p:stCondLst>
                                        </p:cTn>
                                        <p:tgtEl>
                                          <p:spTgt spid="98"/>
                                        </p:tgtEl>
                                        <p:attrNameLst>
                                          <p:attrName>style.visibility</p:attrName>
                                        </p:attrNameLst>
                                      </p:cBhvr>
                                      <p:to>
                                        <p:strVal val="visible"/>
                                      </p:to>
                                    </p:set>
                                  </p:childTnLst>
                                </p:cTn>
                              </p:par>
                              <p:par>
                                <p:cTn id="133" presetID="1" presetClass="entr" presetSubtype="0" fill="hold" nodeType="withEffect">
                                  <p:stCondLst>
                                    <p:cond delay="0"/>
                                  </p:stCondLst>
                                  <p:childTnLst>
                                    <p:set>
                                      <p:cBhvr>
                                        <p:cTn id="134" dur="1" fill="hold">
                                          <p:stCondLst>
                                            <p:cond delay="0"/>
                                          </p:stCondLst>
                                        </p:cTn>
                                        <p:tgtEl>
                                          <p:spTgt spid="86"/>
                                        </p:tgtEl>
                                        <p:attrNameLst>
                                          <p:attrName>style.visibility</p:attrName>
                                        </p:attrNameLst>
                                      </p:cBhvr>
                                      <p:to>
                                        <p:strVal val="visible"/>
                                      </p:to>
                                    </p:set>
                                  </p:childTnLst>
                                </p:cTn>
                              </p:par>
                              <p:par>
                                <p:cTn id="135" presetID="1" presetClass="entr" presetSubtype="0" fill="hold" nodeType="withEffect">
                                  <p:stCondLst>
                                    <p:cond delay="0"/>
                                  </p:stCondLst>
                                  <p:childTnLst>
                                    <p:set>
                                      <p:cBhvr>
                                        <p:cTn id="136" dur="1" fill="hold">
                                          <p:stCondLst>
                                            <p:cond delay="0"/>
                                          </p:stCondLst>
                                        </p:cTn>
                                        <p:tgtEl>
                                          <p:spTgt spid="99"/>
                                        </p:tgtEl>
                                        <p:attrNameLst>
                                          <p:attrName>style.visibility</p:attrName>
                                        </p:attrNameLst>
                                      </p:cBhvr>
                                      <p:to>
                                        <p:strVal val="visible"/>
                                      </p:to>
                                    </p:set>
                                  </p:childTnLst>
                                </p:cTn>
                              </p:par>
                              <p:par>
                                <p:cTn id="137" presetID="1" presetClass="entr" presetSubtype="0" fill="hold" nodeType="withEffect">
                                  <p:stCondLst>
                                    <p:cond delay="0"/>
                                  </p:stCondLst>
                                  <p:childTnLst>
                                    <p:set>
                                      <p:cBhvr>
                                        <p:cTn id="138" dur="1" fill="hold">
                                          <p:stCondLst>
                                            <p:cond delay="0"/>
                                          </p:stCondLst>
                                        </p:cTn>
                                        <p:tgtEl>
                                          <p:spTgt spid="100"/>
                                        </p:tgtEl>
                                        <p:attrNameLst>
                                          <p:attrName>style.visibility</p:attrName>
                                        </p:attrNameLst>
                                      </p:cBhvr>
                                      <p:to>
                                        <p:strVal val="visible"/>
                                      </p:to>
                                    </p:set>
                                  </p:childTnLst>
                                </p:cTn>
                              </p:par>
                              <p:par>
                                <p:cTn id="139" presetID="1" presetClass="entr" presetSubtype="0" fill="hold" nodeType="withEffect">
                                  <p:stCondLst>
                                    <p:cond delay="0"/>
                                  </p:stCondLst>
                                  <p:childTnLst>
                                    <p:set>
                                      <p:cBhvr>
                                        <p:cTn id="140" dur="1" fill="hold">
                                          <p:stCondLst>
                                            <p:cond delay="0"/>
                                          </p:stCondLst>
                                        </p:cTn>
                                        <p:tgtEl>
                                          <p:spTgt spid="108"/>
                                        </p:tgtEl>
                                        <p:attrNameLst>
                                          <p:attrName>style.visibility</p:attrName>
                                        </p:attrNameLst>
                                      </p:cBhvr>
                                      <p:to>
                                        <p:strVal val="visible"/>
                                      </p:to>
                                    </p:set>
                                  </p:childTnLst>
                                </p:cTn>
                              </p:par>
                              <p:par>
                                <p:cTn id="141" presetID="1" presetClass="entr" presetSubtype="0" fill="hold" nodeType="withEffect">
                                  <p:stCondLst>
                                    <p:cond delay="0"/>
                                  </p:stCondLst>
                                  <p:childTnLst>
                                    <p:set>
                                      <p:cBhvr>
                                        <p:cTn id="142" dur="1" fill="hold">
                                          <p:stCondLst>
                                            <p:cond delay="0"/>
                                          </p:stCondLst>
                                        </p:cTn>
                                        <p:tgtEl>
                                          <p:spTgt spid="82"/>
                                        </p:tgtEl>
                                        <p:attrNameLst>
                                          <p:attrName>style.visibility</p:attrName>
                                        </p:attrNameLst>
                                      </p:cBhvr>
                                      <p:to>
                                        <p:strVal val="visible"/>
                                      </p:to>
                                    </p:set>
                                  </p:childTnLst>
                                </p:cTn>
                              </p:par>
                              <p:par>
                                <p:cTn id="143" presetID="1" presetClass="entr" presetSubtype="0" fill="hold" nodeType="withEffect">
                                  <p:stCondLst>
                                    <p:cond delay="0"/>
                                  </p:stCondLst>
                                  <p:childTnLst>
                                    <p:set>
                                      <p:cBhvr>
                                        <p:cTn id="144" dur="1" fill="hold">
                                          <p:stCondLst>
                                            <p:cond delay="0"/>
                                          </p:stCondLst>
                                        </p:cTn>
                                        <p:tgtEl>
                                          <p:spTgt spid="109"/>
                                        </p:tgtEl>
                                        <p:attrNameLst>
                                          <p:attrName>style.visibility</p:attrName>
                                        </p:attrNameLst>
                                      </p:cBhvr>
                                      <p:to>
                                        <p:strVal val="visible"/>
                                      </p:to>
                                    </p:set>
                                  </p:childTnLst>
                                </p:cTn>
                              </p:par>
                              <p:par>
                                <p:cTn id="145" presetID="1" presetClass="entr" presetSubtype="0" fill="hold" nodeType="withEffect">
                                  <p:stCondLst>
                                    <p:cond delay="0"/>
                                  </p:stCondLst>
                                  <p:childTnLst>
                                    <p:set>
                                      <p:cBhvr>
                                        <p:cTn id="146" dur="1" fill="hold">
                                          <p:stCondLst>
                                            <p:cond delay="0"/>
                                          </p:stCondLst>
                                        </p:cTn>
                                        <p:tgtEl>
                                          <p:spTgt spid="103"/>
                                        </p:tgtEl>
                                        <p:attrNameLst>
                                          <p:attrName>style.visibility</p:attrName>
                                        </p:attrNameLst>
                                      </p:cBhvr>
                                      <p:to>
                                        <p:strVal val="visible"/>
                                      </p:to>
                                    </p:set>
                                  </p:childTnLst>
                                </p:cTn>
                              </p:par>
                              <p:par>
                                <p:cTn id="147" presetID="1" presetClass="entr" presetSubtype="0" fill="hold" nodeType="withEffect">
                                  <p:stCondLst>
                                    <p:cond delay="0"/>
                                  </p:stCondLst>
                                  <p:childTnLst>
                                    <p:set>
                                      <p:cBhvr>
                                        <p:cTn id="148" dur="1" fill="hold">
                                          <p:stCondLst>
                                            <p:cond delay="0"/>
                                          </p:stCondLst>
                                        </p:cTn>
                                        <p:tgtEl>
                                          <p:spTgt spid="106"/>
                                        </p:tgtEl>
                                        <p:attrNameLst>
                                          <p:attrName>style.visibility</p:attrName>
                                        </p:attrNameLst>
                                      </p:cBhvr>
                                      <p:to>
                                        <p:strVal val="visible"/>
                                      </p:to>
                                    </p:set>
                                  </p:childTnLst>
                                </p:cTn>
                              </p:par>
                              <p:par>
                                <p:cTn id="149" presetID="1" presetClass="entr" presetSubtype="0" fill="hold" nodeType="withEffect">
                                  <p:stCondLst>
                                    <p:cond delay="0"/>
                                  </p:stCondLst>
                                  <p:childTnLst>
                                    <p:set>
                                      <p:cBhvr>
                                        <p:cTn id="150" dur="1" fill="hold">
                                          <p:stCondLst>
                                            <p:cond delay="0"/>
                                          </p:stCondLst>
                                        </p:cTn>
                                        <p:tgtEl>
                                          <p:spTgt spid="107"/>
                                        </p:tgtEl>
                                        <p:attrNameLst>
                                          <p:attrName>style.visibility</p:attrName>
                                        </p:attrNameLst>
                                      </p:cBhvr>
                                      <p:to>
                                        <p:strVal val="visible"/>
                                      </p:to>
                                    </p:set>
                                  </p:childTnLst>
                                </p:cTn>
                              </p:par>
                              <p:par>
                                <p:cTn id="151" presetID="1" presetClass="entr" presetSubtype="0" fill="hold" nodeType="withEffect">
                                  <p:stCondLst>
                                    <p:cond delay="0"/>
                                  </p:stCondLst>
                                  <p:childTnLst>
                                    <p:set>
                                      <p:cBhvr>
                                        <p:cTn id="152" dur="1" fill="hold">
                                          <p:stCondLst>
                                            <p:cond delay="0"/>
                                          </p:stCondLst>
                                        </p:cTn>
                                        <p:tgtEl>
                                          <p:spTgt spid="105"/>
                                        </p:tgtEl>
                                        <p:attrNameLst>
                                          <p:attrName>style.visibility</p:attrName>
                                        </p:attrNameLst>
                                      </p:cBhvr>
                                      <p:to>
                                        <p:strVal val="visible"/>
                                      </p:to>
                                    </p:set>
                                  </p:childTnLst>
                                </p:cTn>
                              </p:par>
                              <p:par>
                                <p:cTn id="153" presetID="1" presetClass="entr" presetSubtype="0" fill="hold" nodeType="withEffect">
                                  <p:stCondLst>
                                    <p:cond delay="0"/>
                                  </p:stCondLst>
                                  <p:childTnLst>
                                    <p:set>
                                      <p:cBhvr>
                                        <p:cTn id="154" dur="1" fill="hold">
                                          <p:stCondLst>
                                            <p:cond delay="0"/>
                                          </p:stCondLst>
                                        </p:cTn>
                                        <p:tgtEl>
                                          <p:spTgt spid="84"/>
                                        </p:tgtEl>
                                        <p:attrNameLst>
                                          <p:attrName>style.visibility</p:attrName>
                                        </p:attrNameLst>
                                      </p:cBhvr>
                                      <p:to>
                                        <p:strVal val="visible"/>
                                      </p:to>
                                    </p:set>
                                  </p:childTnLst>
                                </p:cTn>
                              </p:par>
                              <p:par>
                                <p:cTn id="155" presetID="1" presetClass="entr" presetSubtype="0" fill="hold" nodeType="withEffect">
                                  <p:stCondLst>
                                    <p:cond delay="0"/>
                                  </p:stCondLst>
                                  <p:childTnLst>
                                    <p:set>
                                      <p:cBhvr>
                                        <p:cTn id="156" dur="1" fill="hold">
                                          <p:stCondLst>
                                            <p:cond delay="0"/>
                                          </p:stCondLst>
                                        </p:cTn>
                                        <p:tgtEl>
                                          <p:spTgt spid="101"/>
                                        </p:tgtEl>
                                        <p:attrNameLst>
                                          <p:attrName>style.visibility</p:attrName>
                                        </p:attrNameLst>
                                      </p:cBhvr>
                                      <p:to>
                                        <p:strVal val="visible"/>
                                      </p:to>
                                    </p:set>
                                  </p:childTnLst>
                                </p:cTn>
                              </p:par>
                              <p:par>
                                <p:cTn id="157" presetID="1" presetClass="entr" presetSubtype="0" fill="hold" nodeType="withEffect">
                                  <p:stCondLst>
                                    <p:cond delay="0"/>
                                  </p:stCondLst>
                                  <p:childTnLst>
                                    <p:set>
                                      <p:cBhvr>
                                        <p:cTn id="158" dur="1" fill="hold">
                                          <p:stCondLst>
                                            <p:cond delay="0"/>
                                          </p:stCondLst>
                                        </p:cTn>
                                        <p:tgtEl>
                                          <p:spTgt spid="102"/>
                                        </p:tgtEl>
                                        <p:attrNameLst>
                                          <p:attrName>style.visibility</p:attrName>
                                        </p:attrNameLst>
                                      </p:cBhvr>
                                      <p:to>
                                        <p:strVal val="visible"/>
                                      </p:to>
                                    </p:set>
                                  </p:childTnLst>
                                </p:cTn>
                              </p:par>
                              <p:par>
                                <p:cTn id="159" presetID="1" presetClass="entr" presetSubtype="0" fill="hold" nodeType="withEffect">
                                  <p:stCondLst>
                                    <p:cond delay="0"/>
                                  </p:stCondLst>
                                  <p:childTnLst>
                                    <p:set>
                                      <p:cBhvr>
                                        <p:cTn id="160" dur="1" fill="hold">
                                          <p:stCondLst>
                                            <p:cond delay="0"/>
                                          </p:stCondLst>
                                        </p:cTn>
                                        <p:tgtEl>
                                          <p:spTgt spid="1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animBg="1"/>
      <p:bldP spid="66" grpId="0" animBg="1"/>
      <p:bldP spid="67" grpId="0" animBg="1"/>
      <p:bldP spid="68" grpId="0" animBg="1"/>
      <p:bldP spid="69" grpId="0" animBg="1"/>
      <p:bldP spid="70" grpId="0" animBg="1"/>
      <p:bldP spid="76" grpId="0"/>
      <p:bldP spid="7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Pourquoi</a:t>
            </a:r>
            <a:r>
              <a:rPr lang="en-US" dirty="0"/>
              <a:t> </a:t>
            </a:r>
            <a:r>
              <a:rPr lang="en-US" dirty="0" err="1"/>
              <a:t>répartir</a:t>
            </a:r>
            <a:r>
              <a:rPr lang="en-US" dirty="0"/>
              <a:t>/</a:t>
            </a:r>
            <a:r>
              <a:rPr lang="en-US" dirty="0" err="1"/>
              <a:t>partager</a:t>
            </a:r>
            <a:r>
              <a:rPr lang="en-US" dirty="0"/>
              <a:t> les </a:t>
            </a:r>
            <a:r>
              <a:rPr lang="en-US" dirty="0" err="1"/>
              <a:t>données</a:t>
            </a:r>
            <a:endParaRPr lang="en-US" dirty="0"/>
          </a:p>
        </p:txBody>
      </p:sp>
      <p:sp>
        <p:nvSpPr>
          <p:cNvPr id="3" name="Content Placeholder 2"/>
          <p:cNvSpPr>
            <a:spLocks noGrp="1"/>
          </p:cNvSpPr>
          <p:nvPr>
            <p:ph type="body" sz="quarter" idx="10"/>
          </p:nvPr>
        </p:nvSpPr>
        <p:spPr/>
        <p:txBody>
          <a:bodyPr>
            <a:normAutofit/>
          </a:bodyPr>
          <a:lstStyle/>
          <a:p>
            <a:pPr>
              <a:buFont typeface="Wingdings" pitchFamily="2" charset="2"/>
              <a:buChar char="§"/>
            </a:pPr>
            <a:r>
              <a:rPr lang="fr-FR" sz="2800" dirty="0"/>
              <a:t>Centralisé</a:t>
            </a:r>
          </a:p>
          <a:p>
            <a:pPr lvl="1">
              <a:buFont typeface="Wingdings" pitchFamily="2" charset="2"/>
              <a:buChar char="§"/>
            </a:pPr>
            <a:r>
              <a:rPr lang="fr-FR" dirty="0"/>
              <a:t>Latences réseau</a:t>
            </a:r>
          </a:p>
          <a:p>
            <a:pPr lvl="1">
              <a:buFont typeface="Wingdings" pitchFamily="2" charset="2"/>
              <a:buChar char="§"/>
            </a:pPr>
            <a:r>
              <a:rPr lang="fr-FR" dirty="0"/>
              <a:t>Risques d’indisponibilité</a:t>
            </a:r>
          </a:p>
          <a:p>
            <a:pPr lvl="1">
              <a:buFont typeface="Wingdings" pitchFamily="2" charset="2"/>
              <a:buChar char="§"/>
            </a:pPr>
            <a:endParaRPr lang="en-US" dirty="0"/>
          </a:p>
          <a:p>
            <a:pPr lvl="2">
              <a:buFont typeface="Wingdings" pitchFamily="2" charset="2"/>
              <a:buChar char="§"/>
            </a:pPr>
            <a:endParaRPr lang="en-US" sz="1800" dirty="0"/>
          </a:p>
          <a:p>
            <a:pPr lvl="1">
              <a:buFont typeface="Wingdings" pitchFamily="2" charset="2"/>
              <a:buChar char="§"/>
            </a:pPr>
            <a:endParaRPr lang="en-US" sz="1800" dirty="0"/>
          </a:p>
        </p:txBody>
      </p:sp>
      <p:pic>
        <p:nvPicPr>
          <p:cNvPr id="87" name="Picture 2" descr="http://igcministries.org/images/WorldMap.gif"/>
          <p:cNvPicPr>
            <a:picLocks noChangeAspect="1" noChangeArrowheads="1"/>
          </p:cNvPicPr>
          <p:nvPr/>
        </p:nvPicPr>
        <p:blipFill>
          <a:blip r:embed="rId3" cstate="print">
            <a:duotone>
              <a:schemeClr val="accent3">
                <a:shade val="45000"/>
                <a:satMod val="135000"/>
              </a:schemeClr>
              <a:prstClr val="white"/>
            </a:duotone>
            <a:extLst/>
          </a:blip>
          <a:srcRect/>
          <a:stretch>
            <a:fillRect/>
          </a:stretch>
        </p:blipFill>
        <p:spPr bwMode="auto">
          <a:xfrm>
            <a:off x="468313" y="2636912"/>
            <a:ext cx="7704087" cy="3816424"/>
          </a:xfrm>
          <a:prstGeom prst="rect">
            <a:avLst/>
          </a:prstGeom>
          <a:noFill/>
          <a:extLst/>
        </p:spPr>
      </p:pic>
      <p:sp>
        <p:nvSpPr>
          <p:cNvPr id="88" name="Can 87"/>
          <p:cNvSpPr/>
          <p:nvPr/>
        </p:nvSpPr>
        <p:spPr>
          <a:xfrm>
            <a:off x="878249" y="3717985"/>
            <a:ext cx="321801" cy="216215"/>
          </a:xfrm>
          <a:prstGeom prst="can">
            <a:avLst/>
          </a:prstGeom>
        </p:spPr>
        <p:style>
          <a:lnRef idx="0">
            <a:schemeClr val="accent4"/>
          </a:lnRef>
          <a:fillRef idx="3">
            <a:schemeClr val="accent4"/>
          </a:fillRef>
          <a:effectRef idx="3">
            <a:schemeClr val="accent4"/>
          </a:effectRef>
          <a:fontRef idx="minor">
            <a:schemeClr val="lt1"/>
          </a:fontRef>
        </p:style>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9" name="TextBox 16"/>
          <p:cNvSpPr txBox="1">
            <a:spLocks noChangeArrowheads="1"/>
          </p:cNvSpPr>
          <p:nvPr/>
        </p:nvSpPr>
        <p:spPr bwMode="auto">
          <a:xfrm>
            <a:off x="556448" y="2745019"/>
            <a:ext cx="1555371" cy="276999"/>
          </a:xfrm>
          <a:prstGeom prst="rect">
            <a:avLst/>
          </a:prstGeom>
          <a:noFill/>
          <a:ln w="9525">
            <a:noFill/>
            <a:miter lim="800000"/>
            <a:headEnd/>
            <a:tailEnd/>
          </a:ln>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1200" b="0" i="0" u="none" strike="noStrike" kern="0" cap="none" spc="0" normalizeH="0" baseline="0" dirty="0">
                <a:ln>
                  <a:noFill/>
                </a:ln>
                <a:solidFill>
                  <a:sysClr val="windowText" lastClr="000000"/>
                </a:solidFill>
                <a:effectLst/>
                <a:uLnTx/>
                <a:uFillTx/>
              </a:rPr>
              <a:t>Serveur Principal</a:t>
            </a:r>
          </a:p>
        </p:txBody>
      </p:sp>
      <p:cxnSp>
        <p:nvCxnSpPr>
          <p:cNvPr id="100" name="Straight Connector 99"/>
          <p:cNvCxnSpPr/>
          <p:nvPr/>
        </p:nvCxnSpPr>
        <p:spPr>
          <a:xfrm>
            <a:off x="1039149" y="3008532"/>
            <a:ext cx="0" cy="709454"/>
          </a:xfrm>
          <a:prstGeom prst="line">
            <a:avLst/>
          </a:prstGeom>
          <a:ln w="6350">
            <a:solidFill>
              <a:schemeClr val="tx1"/>
            </a:solidFill>
            <a:prstDash val="sysDot"/>
            <a:headEnd type="arrow" w="med" len="med"/>
            <a:tailEnd type="none" w="med" len="med"/>
          </a:ln>
        </p:spPr>
        <p:style>
          <a:lnRef idx="1">
            <a:schemeClr val="accent1"/>
          </a:lnRef>
          <a:fillRef idx="0">
            <a:schemeClr val="accent1"/>
          </a:fillRef>
          <a:effectRef idx="0">
            <a:schemeClr val="accent1"/>
          </a:effectRef>
          <a:fontRef idx="minor">
            <a:schemeClr val="tx1"/>
          </a:fontRef>
        </p:style>
      </p:cxnSp>
      <p:pic>
        <p:nvPicPr>
          <p:cNvPr id="104" name="Picture 2" descr="C:\Users\vkolar\AppData\Local\Microsoft\Windows\Temporary Internet Files\Content.IE5\E2H73JIM\MC900322405[1].wmf"/>
          <p:cNvPicPr>
            <a:picLocks noChangeAspect="1" noChangeArrowheads="1"/>
          </p:cNvPicPr>
          <p:nvPr/>
        </p:nvPicPr>
        <p:blipFill>
          <a:blip r:embed="rId4" cstate="print"/>
          <a:srcRect/>
          <a:stretch>
            <a:fillRect/>
          </a:stretch>
        </p:blipFill>
        <p:spPr bwMode="auto">
          <a:xfrm>
            <a:off x="7224875" y="4799058"/>
            <a:ext cx="531865" cy="594590"/>
          </a:xfrm>
          <a:prstGeom prst="rect">
            <a:avLst/>
          </a:prstGeom>
          <a:noFill/>
          <a:ln w="9525">
            <a:noFill/>
            <a:miter lim="800000"/>
            <a:headEnd/>
            <a:tailEnd/>
          </a:ln>
        </p:spPr>
      </p:pic>
      <p:pic>
        <p:nvPicPr>
          <p:cNvPr id="106" name="Picture 2" descr="C:\Users\vkolar\AppData\Local\Microsoft\Windows\Temporary Internet Files\Content.IE5\E2H73JIM\MC900322405[1].wmf"/>
          <p:cNvPicPr>
            <a:picLocks noChangeAspect="1" noChangeArrowheads="1"/>
          </p:cNvPicPr>
          <p:nvPr/>
        </p:nvPicPr>
        <p:blipFill>
          <a:blip r:embed="rId4" cstate="print"/>
          <a:srcRect/>
          <a:stretch>
            <a:fillRect/>
          </a:stretch>
        </p:blipFill>
        <p:spPr bwMode="auto">
          <a:xfrm>
            <a:off x="3888428" y="3008532"/>
            <a:ext cx="529630" cy="594590"/>
          </a:xfrm>
          <a:prstGeom prst="rect">
            <a:avLst/>
          </a:prstGeom>
          <a:noFill/>
          <a:ln w="9525">
            <a:noFill/>
            <a:miter lim="800000"/>
            <a:headEnd/>
            <a:tailEnd/>
          </a:ln>
        </p:spPr>
      </p:pic>
      <p:pic>
        <p:nvPicPr>
          <p:cNvPr id="108" name="Picture 2" descr="C:\Users\vkolar\AppData\Local\Microsoft\Windows\Temporary Internet Files\Content.IE5\E2H73JIM\MC900322405[1].wmf"/>
          <p:cNvPicPr>
            <a:picLocks noChangeAspect="1" noChangeArrowheads="1"/>
          </p:cNvPicPr>
          <p:nvPr/>
        </p:nvPicPr>
        <p:blipFill>
          <a:blip r:embed="rId4" cstate="print"/>
          <a:srcRect/>
          <a:stretch>
            <a:fillRect/>
          </a:stretch>
        </p:blipFill>
        <p:spPr bwMode="auto">
          <a:xfrm>
            <a:off x="1410114" y="3224746"/>
            <a:ext cx="529631" cy="594590"/>
          </a:xfrm>
          <a:prstGeom prst="rect">
            <a:avLst/>
          </a:prstGeom>
          <a:noFill/>
          <a:ln w="9525">
            <a:noFill/>
            <a:miter lim="800000"/>
            <a:headEnd/>
            <a:tailEnd/>
          </a:ln>
        </p:spPr>
      </p:pic>
      <p:pic>
        <p:nvPicPr>
          <p:cNvPr id="110" name="Picture 2" descr="C:\Users\vkolar\AppData\Local\Microsoft\Windows\Temporary Internet Files\Content.IE5\E2H73JIM\MC900322405[1].wmf"/>
          <p:cNvPicPr>
            <a:picLocks noChangeAspect="1" noChangeArrowheads="1"/>
          </p:cNvPicPr>
          <p:nvPr/>
        </p:nvPicPr>
        <p:blipFill>
          <a:blip r:embed="rId4" cstate="print"/>
          <a:srcRect/>
          <a:stretch>
            <a:fillRect/>
          </a:stretch>
        </p:blipFill>
        <p:spPr bwMode="auto">
          <a:xfrm>
            <a:off x="878249" y="4042307"/>
            <a:ext cx="531865" cy="594590"/>
          </a:xfrm>
          <a:prstGeom prst="rect">
            <a:avLst/>
          </a:prstGeom>
          <a:noFill/>
          <a:ln w="9525">
            <a:noFill/>
            <a:miter lim="800000"/>
            <a:headEnd/>
            <a:tailEnd/>
          </a:ln>
        </p:spPr>
      </p:pic>
      <p:pic>
        <p:nvPicPr>
          <p:cNvPr id="111" name="Picture 2" descr="C:\Users\vkolar\AppData\Local\Microsoft\Windows\Temporary Internet Files\Content.IE5\E2H73JIM\MC900322405[1].wmf"/>
          <p:cNvPicPr>
            <a:picLocks noChangeAspect="1" noChangeArrowheads="1"/>
          </p:cNvPicPr>
          <p:nvPr/>
        </p:nvPicPr>
        <p:blipFill>
          <a:blip r:embed="rId4" cstate="print"/>
          <a:srcRect/>
          <a:stretch>
            <a:fillRect/>
          </a:stretch>
        </p:blipFill>
        <p:spPr bwMode="auto">
          <a:xfrm>
            <a:off x="6777930" y="3393663"/>
            <a:ext cx="531865" cy="594590"/>
          </a:xfrm>
          <a:prstGeom prst="rect">
            <a:avLst/>
          </a:prstGeom>
          <a:noFill/>
          <a:ln w="9525">
            <a:noFill/>
            <a:miter lim="800000"/>
            <a:headEnd/>
            <a:tailEnd/>
          </a:ln>
        </p:spPr>
      </p:pic>
      <p:pic>
        <p:nvPicPr>
          <p:cNvPr id="112" name="Picture 2" descr="C:\Users\vkolar\AppData\Local\Microsoft\Windows\Temporary Internet Files\Content.IE5\E2H73JIM\MC900322405[1].wmf"/>
          <p:cNvPicPr>
            <a:picLocks noChangeAspect="1" noChangeArrowheads="1"/>
          </p:cNvPicPr>
          <p:nvPr/>
        </p:nvPicPr>
        <p:blipFill>
          <a:blip r:embed="rId4" cstate="print"/>
          <a:srcRect/>
          <a:stretch>
            <a:fillRect/>
          </a:stretch>
        </p:blipFill>
        <p:spPr bwMode="auto">
          <a:xfrm>
            <a:off x="6134328" y="4258522"/>
            <a:ext cx="531865" cy="594590"/>
          </a:xfrm>
          <a:prstGeom prst="rect">
            <a:avLst/>
          </a:prstGeom>
          <a:noFill/>
          <a:ln w="9525">
            <a:noFill/>
            <a:miter lim="800000"/>
            <a:headEnd/>
            <a:tailEnd/>
          </a:ln>
        </p:spPr>
      </p:pic>
      <p:pic>
        <p:nvPicPr>
          <p:cNvPr id="113" name="Picture 2" descr="C:\Users\vkolar\AppData\Local\Microsoft\Windows\Temporary Internet Files\Content.IE5\E2H73JIM\MC900322405[1].wmf"/>
          <p:cNvPicPr>
            <a:picLocks noChangeAspect="1" noChangeArrowheads="1"/>
          </p:cNvPicPr>
          <p:nvPr/>
        </p:nvPicPr>
        <p:blipFill>
          <a:blip r:embed="rId4" cstate="print"/>
          <a:srcRect/>
          <a:stretch>
            <a:fillRect/>
          </a:stretch>
        </p:blipFill>
        <p:spPr bwMode="auto">
          <a:xfrm>
            <a:off x="7421531" y="5663917"/>
            <a:ext cx="531865" cy="594590"/>
          </a:xfrm>
          <a:prstGeom prst="rect">
            <a:avLst/>
          </a:prstGeom>
          <a:noFill/>
          <a:ln w="9525">
            <a:noFill/>
            <a:miter lim="800000"/>
            <a:headEnd/>
            <a:tailEnd/>
          </a:ln>
        </p:spPr>
      </p:pic>
      <p:pic>
        <p:nvPicPr>
          <p:cNvPr id="114" name="Picture 2" descr="C:\Users\vkolar\AppData\Local\Microsoft\Windows\Temporary Internet Files\Content.IE5\E2H73JIM\MC900322405[1].wmf"/>
          <p:cNvPicPr>
            <a:picLocks noChangeAspect="1" noChangeArrowheads="1"/>
          </p:cNvPicPr>
          <p:nvPr/>
        </p:nvPicPr>
        <p:blipFill>
          <a:blip r:embed="rId4" cstate="print"/>
          <a:srcRect/>
          <a:stretch>
            <a:fillRect/>
          </a:stretch>
        </p:blipFill>
        <p:spPr bwMode="auto">
          <a:xfrm>
            <a:off x="5705261" y="4690951"/>
            <a:ext cx="531865" cy="594590"/>
          </a:xfrm>
          <a:prstGeom prst="rect">
            <a:avLst/>
          </a:prstGeom>
          <a:noFill/>
          <a:ln w="9525">
            <a:noFill/>
            <a:miter lim="800000"/>
            <a:headEnd/>
            <a:tailEnd/>
          </a:ln>
        </p:spPr>
      </p:pic>
      <p:pic>
        <p:nvPicPr>
          <p:cNvPr id="115" name="Picture 2" descr="C:\Users\vkolar\AppData\Local\Microsoft\Windows\Temporary Internet Files\Content.IE5\E2H73JIM\MC900322405[1].wmf"/>
          <p:cNvPicPr>
            <a:picLocks noChangeAspect="1" noChangeArrowheads="1"/>
          </p:cNvPicPr>
          <p:nvPr/>
        </p:nvPicPr>
        <p:blipFill>
          <a:blip r:embed="rId4" cstate="print"/>
          <a:srcRect/>
          <a:stretch>
            <a:fillRect/>
          </a:stretch>
        </p:blipFill>
        <p:spPr bwMode="auto">
          <a:xfrm>
            <a:off x="6241595" y="3177449"/>
            <a:ext cx="531865" cy="594590"/>
          </a:xfrm>
          <a:prstGeom prst="rect">
            <a:avLst/>
          </a:prstGeom>
          <a:noFill/>
          <a:ln w="9525">
            <a:noFill/>
            <a:miter lim="800000"/>
            <a:headEnd/>
            <a:tailEnd/>
          </a:ln>
        </p:spPr>
      </p:pic>
      <p:pic>
        <p:nvPicPr>
          <p:cNvPr id="116" name="Picture 2" descr="C:\Users\vkolar\AppData\Local\Microsoft\Windows\Temporary Internet Files\Content.IE5\E2H73JIM\MC900322405[1].wmf"/>
          <p:cNvPicPr>
            <a:picLocks noChangeAspect="1" noChangeArrowheads="1"/>
          </p:cNvPicPr>
          <p:nvPr/>
        </p:nvPicPr>
        <p:blipFill>
          <a:blip r:embed="rId4" cstate="print"/>
          <a:srcRect/>
          <a:stretch>
            <a:fillRect/>
          </a:stretch>
        </p:blipFill>
        <p:spPr bwMode="auto">
          <a:xfrm>
            <a:off x="6777930" y="3934200"/>
            <a:ext cx="531865" cy="594590"/>
          </a:xfrm>
          <a:prstGeom prst="rect">
            <a:avLst/>
          </a:prstGeom>
          <a:noFill/>
          <a:ln w="9525">
            <a:noFill/>
            <a:miter lim="800000"/>
            <a:headEnd/>
            <a:tailEnd/>
          </a:ln>
        </p:spPr>
      </p:pic>
      <p:pic>
        <p:nvPicPr>
          <p:cNvPr id="117" name="Picture 2" descr="C:\Users\vkolar\AppData\Local\Microsoft\Windows\Temporary Internet Files\Content.IE5\E2H73JIM\MC900322405[1].wmf"/>
          <p:cNvPicPr>
            <a:picLocks noChangeAspect="1" noChangeArrowheads="1"/>
          </p:cNvPicPr>
          <p:nvPr/>
        </p:nvPicPr>
        <p:blipFill>
          <a:blip r:embed="rId4" cstate="print"/>
          <a:srcRect/>
          <a:stretch>
            <a:fillRect/>
          </a:stretch>
        </p:blipFill>
        <p:spPr bwMode="auto">
          <a:xfrm>
            <a:off x="3238121" y="2636912"/>
            <a:ext cx="531865" cy="594590"/>
          </a:xfrm>
          <a:prstGeom prst="rect">
            <a:avLst/>
          </a:prstGeom>
          <a:noFill/>
          <a:ln w="9525">
            <a:noFill/>
            <a:miter lim="800000"/>
            <a:headEnd/>
            <a:tailEnd/>
          </a:ln>
        </p:spPr>
      </p:pic>
      <p:pic>
        <p:nvPicPr>
          <p:cNvPr id="118" name="Picture 2" descr="C:\Users\vkolar\AppData\Local\Microsoft\Windows\Temporary Internet Files\Content.IE5\E2H73JIM\MC900322405[1].wmf"/>
          <p:cNvPicPr>
            <a:picLocks noChangeAspect="1" noChangeArrowheads="1"/>
          </p:cNvPicPr>
          <p:nvPr/>
        </p:nvPicPr>
        <p:blipFill>
          <a:blip r:embed="rId4" cstate="print"/>
          <a:srcRect/>
          <a:stretch>
            <a:fillRect/>
          </a:stretch>
        </p:blipFill>
        <p:spPr bwMode="auto">
          <a:xfrm>
            <a:off x="3345388" y="3934200"/>
            <a:ext cx="531865" cy="594590"/>
          </a:xfrm>
          <a:prstGeom prst="rect">
            <a:avLst/>
          </a:prstGeom>
          <a:noFill/>
          <a:ln w="9525">
            <a:noFill/>
            <a:miter lim="800000"/>
            <a:headEnd/>
            <a:tailEnd/>
          </a:ln>
        </p:spPr>
      </p:pic>
      <p:pic>
        <p:nvPicPr>
          <p:cNvPr id="119" name="Picture 2" descr="C:\Users\vkolar\AppData\Local\Microsoft\Windows\Temporary Internet Files\Content.IE5\E2H73JIM\MC900322405[1].wmf"/>
          <p:cNvPicPr>
            <a:picLocks noChangeAspect="1" noChangeArrowheads="1"/>
          </p:cNvPicPr>
          <p:nvPr/>
        </p:nvPicPr>
        <p:blipFill>
          <a:blip r:embed="rId4" cstate="print"/>
          <a:srcRect/>
          <a:stretch>
            <a:fillRect/>
          </a:stretch>
        </p:blipFill>
        <p:spPr bwMode="auto">
          <a:xfrm>
            <a:off x="1843651" y="5231488"/>
            <a:ext cx="531865" cy="594590"/>
          </a:xfrm>
          <a:prstGeom prst="rect">
            <a:avLst/>
          </a:prstGeom>
          <a:noFill/>
          <a:ln w="9525">
            <a:noFill/>
            <a:miter lim="800000"/>
            <a:headEnd/>
            <a:tailEnd/>
          </a:ln>
        </p:spPr>
      </p:pic>
      <p:pic>
        <p:nvPicPr>
          <p:cNvPr id="120" name="Picture 2" descr="C:\Users\vkolar\AppData\Local\Microsoft\Windows\Temporary Internet Files\Content.IE5\E2H73JIM\MC900322405[1].wmf"/>
          <p:cNvPicPr>
            <a:picLocks noChangeAspect="1" noChangeArrowheads="1"/>
          </p:cNvPicPr>
          <p:nvPr/>
        </p:nvPicPr>
        <p:blipFill>
          <a:blip r:embed="rId4" cstate="print"/>
          <a:srcRect/>
          <a:stretch>
            <a:fillRect/>
          </a:stretch>
        </p:blipFill>
        <p:spPr bwMode="auto">
          <a:xfrm>
            <a:off x="1307316" y="5123380"/>
            <a:ext cx="531865" cy="594590"/>
          </a:xfrm>
          <a:prstGeom prst="rect">
            <a:avLst/>
          </a:prstGeom>
          <a:noFill/>
          <a:ln w="9525">
            <a:noFill/>
            <a:miter lim="800000"/>
            <a:headEnd/>
            <a:tailEnd/>
          </a:ln>
        </p:spPr>
      </p:pic>
      <p:cxnSp>
        <p:nvCxnSpPr>
          <p:cNvPr id="133" name="Straight Connector 132"/>
          <p:cNvCxnSpPr>
            <a:endCxn id="88" idx="4"/>
          </p:cNvCxnSpPr>
          <p:nvPr/>
        </p:nvCxnSpPr>
        <p:spPr>
          <a:xfrm flipH="1">
            <a:off x="1200049" y="3522041"/>
            <a:ext cx="429068" cy="30405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a:stCxn id="117" idx="1"/>
          </p:cNvCxnSpPr>
          <p:nvPr/>
        </p:nvCxnSpPr>
        <p:spPr>
          <a:xfrm flipH="1">
            <a:off x="1271561" y="2934207"/>
            <a:ext cx="1966560" cy="89188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a:stCxn id="106" idx="1"/>
          </p:cNvCxnSpPr>
          <p:nvPr/>
        </p:nvCxnSpPr>
        <p:spPr>
          <a:xfrm flipH="1">
            <a:off x="1271561" y="3305827"/>
            <a:ext cx="2616867" cy="52026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a:endCxn id="88" idx="4"/>
          </p:cNvCxnSpPr>
          <p:nvPr/>
        </p:nvCxnSpPr>
        <p:spPr>
          <a:xfrm flipH="1" flipV="1">
            <a:off x="1200049" y="3826093"/>
            <a:ext cx="2245902" cy="25675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a:stCxn id="115" idx="1"/>
            <a:endCxn id="88" idx="4"/>
          </p:cNvCxnSpPr>
          <p:nvPr/>
        </p:nvCxnSpPr>
        <p:spPr>
          <a:xfrm flipH="1">
            <a:off x="1200049" y="3474744"/>
            <a:ext cx="5041546" cy="351349"/>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a:stCxn id="111" idx="1"/>
            <a:endCxn id="88" idx="4"/>
          </p:cNvCxnSpPr>
          <p:nvPr/>
        </p:nvCxnSpPr>
        <p:spPr>
          <a:xfrm flipH="1">
            <a:off x="1200049" y="3690958"/>
            <a:ext cx="5577880" cy="13513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a:stCxn id="116" idx="1"/>
          </p:cNvCxnSpPr>
          <p:nvPr/>
        </p:nvCxnSpPr>
        <p:spPr>
          <a:xfrm flipH="1" flipV="1">
            <a:off x="1271561" y="3826093"/>
            <a:ext cx="5506369" cy="40540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a:stCxn id="112" idx="1"/>
          </p:cNvCxnSpPr>
          <p:nvPr/>
        </p:nvCxnSpPr>
        <p:spPr>
          <a:xfrm flipH="1" flipV="1">
            <a:off x="1200049" y="3826093"/>
            <a:ext cx="4934279" cy="72972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p:cNvCxnSpPr>
            <a:stCxn id="114" idx="1"/>
            <a:endCxn id="88" idx="4"/>
          </p:cNvCxnSpPr>
          <p:nvPr/>
        </p:nvCxnSpPr>
        <p:spPr>
          <a:xfrm flipH="1" flipV="1">
            <a:off x="1200049" y="3826093"/>
            <a:ext cx="4505211" cy="116215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p:cNvCxnSpPr>
            <a:stCxn id="104" idx="1"/>
            <a:endCxn id="88" idx="4"/>
          </p:cNvCxnSpPr>
          <p:nvPr/>
        </p:nvCxnSpPr>
        <p:spPr>
          <a:xfrm flipH="1" flipV="1">
            <a:off x="1200049" y="3826093"/>
            <a:ext cx="6024826" cy="127026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p:cNvCxnSpPr>
            <a:stCxn id="113" idx="1"/>
            <a:endCxn id="88" idx="4"/>
          </p:cNvCxnSpPr>
          <p:nvPr/>
        </p:nvCxnSpPr>
        <p:spPr>
          <a:xfrm flipH="1" flipV="1">
            <a:off x="1200049" y="3826093"/>
            <a:ext cx="6221482" cy="213512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p:cNvCxnSpPr>
            <a:endCxn id="88" idx="4"/>
          </p:cNvCxnSpPr>
          <p:nvPr/>
        </p:nvCxnSpPr>
        <p:spPr>
          <a:xfrm flipV="1">
            <a:off x="1144181" y="3826093"/>
            <a:ext cx="55869" cy="40540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p:cNvCxnSpPr>
            <a:stCxn id="120" idx="0"/>
            <a:endCxn id="88" idx="4"/>
          </p:cNvCxnSpPr>
          <p:nvPr/>
        </p:nvCxnSpPr>
        <p:spPr>
          <a:xfrm flipH="1" flipV="1">
            <a:off x="1200049" y="3826093"/>
            <a:ext cx="373200" cy="129728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p:cNvCxnSpPr/>
          <p:nvPr/>
        </p:nvCxnSpPr>
        <p:spPr>
          <a:xfrm flipH="1" flipV="1">
            <a:off x="1206146" y="3848488"/>
            <a:ext cx="909535" cy="140539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331263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Pourquoi</a:t>
            </a:r>
            <a:r>
              <a:rPr lang="en-US" dirty="0"/>
              <a:t> </a:t>
            </a:r>
            <a:r>
              <a:rPr lang="en-US" dirty="0" err="1"/>
              <a:t>répartir</a:t>
            </a:r>
            <a:r>
              <a:rPr lang="en-US" dirty="0"/>
              <a:t>/</a:t>
            </a:r>
            <a:r>
              <a:rPr lang="en-US" dirty="0" err="1"/>
              <a:t>partager</a:t>
            </a:r>
            <a:r>
              <a:rPr lang="en-US" dirty="0"/>
              <a:t> les </a:t>
            </a:r>
            <a:r>
              <a:rPr lang="en-US" dirty="0" err="1"/>
              <a:t>données</a:t>
            </a:r>
            <a:endParaRPr lang="en-US" dirty="0"/>
          </a:p>
        </p:txBody>
      </p:sp>
      <p:sp>
        <p:nvSpPr>
          <p:cNvPr id="3" name="Content Placeholder 2"/>
          <p:cNvSpPr>
            <a:spLocks noGrp="1"/>
          </p:cNvSpPr>
          <p:nvPr>
            <p:ph type="body" sz="quarter" idx="10"/>
          </p:nvPr>
        </p:nvSpPr>
        <p:spPr/>
        <p:txBody>
          <a:bodyPr>
            <a:normAutofit/>
          </a:bodyPr>
          <a:lstStyle/>
          <a:p>
            <a:pPr>
              <a:buFont typeface="Wingdings" pitchFamily="2" charset="2"/>
              <a:buChar char="§"/>
            </a:pPr>
            <a:r>
              <a:rPr lang="fr-FR" sz="2800" dirty="0"/>
              <a:t>Bénéfices</a:t>
            </a:r>
          </a:p>
          <a:p>
            <a:pPr lvl="1">
              <a:buFont typeface="Wingdings" pitchFamily="2" charset="2"/>
              <a:buChar char="§"/>
            </a:pPr>
            <a:r>
              <a:rPr lang="fr-FR" dirty="0"/>
              <a:t>Évolutivité</a:t>
            </a:r>
          </a:p>
          <a:p>
            <a:pPr lvl="1">
              <a:buFont typeface="Wingdings" pitchFamily="2" charset="2"/>
              <a:buChar char="§"/>
            </a:pPr>
            <a:r>
              <a:rPr lang="fr-FR" dirty="0"/>
              <a:t>Disponibilité</a:t>
            </a:r>
          </a:p>
          <a:p>
            <a:pPr lvl="1">
              <a:buFont typeface="Wingdings" pitchFamily="2" charset="2"/>
              <a:buChar char="§"/>
            </a:pPr>
            <a:endParaRPr lang="en-US" dirty="0"/>
          </a:p>
          <a:p>
            <a:pPr lvl="2">
              <a:buFont typeface="Wingdings" pitchFamily="2" charset="2"/>
              <a:buChar char="§"/>
            </a:pPr>
            <a:endParaRPr lang="en-US" sz="1800" dirty="0"/>
          </a:p>
          <a:p>
            <a:pPr lvl="1">
              <a:buFont typeface="Wingdings" pitchFamily="2" charset="2"/>
              <a:buChar char="§"/>
            </a:pPr>
            <a:endParaRPr lang="en-US" sz="1800" dirty="0"/>
          </a:p>
        </p:txBody>
      </p:sp>
      <p:pic>
        <p:nvPicPr>
          <p:cNvPr id="87" name="Picture 2" descr="http://igcministries.org/images/WorldMap.gif"/>
          <p:cNvPicPr>
            <a:picLocks noChangeAspect="1" noChangeArrowheads="1"/>
          </p:cNvPicPr>
          <p:nvPr/>
        </p:nvPicPr>
        <p:blipFill>
          <a:blip r:embed="rId3" cstate="print">
            <a:duotone>
              <a:schemeClr val="accent3">
                <a:shade val="45000"/>
                <a:satMod val="135000"/>
              </a:schemeClr>
              <a:prstClr val="white"/>
            </a:duotone>
            <a:extLst/>
          </a:blip>
          <a:srcRect/>
          <a:stretch>
            <a:fillRect/>
          </a:stretch>
        </p:blipFill>
        <p:spPr bwMode="auto">
          <a:xfrm>
            <a:off x="468313" y="2636912"/>
            <a:ext cx="7704087" cy="3816424"/>
          </a:xfrm>
          <a:prstGeom prst="rect">
            <a:avLst/>
          </a:prstGeom>
          <a:noFill/>
          <a:extLst/>
        </p:spPr>
      </p:pic>
      <p:sp>
        <p:nvSpPr>
          <p:cNvPr id="88" name="Can 87"/>
          <p:cNvSpPr/>
          <p:nvPr/>
        </p:nvSpPr>
        <p:spPr>
          <a:xfrm>
            <a:off x="878249" y="3717985"/>
            <a:ext cx="321801" cy="216215"/>
          </a:xfrm>
          <a:prstGeom prst="can">
            <a:avLst/>
          </a:prstGeom>
        </p:spPr>
        <p:style>
          <a:lnRef idx="0">
            <a:schemeClr val="accent4"/>
          </a:lnRef>
          <a:fillRef idx="3">
            <a:schemeClr val="accent4"/>
          </a:fillRef>
          <a:effectRef idx="3">
            <a:schemeClr val="accent4"/>
          </a:effectRef>
          <a:fontRef idx="minor">
            <a:schemeClr val="lt1"/>
          </a:fontRef>
        </p:style>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9" name="Can 88"/>
          <p:cNvSpPr/>
          <p:nvPr/>
        </p:nvSpPr>
        <p:spPr>
          <a:xfrm>
            <a:off x="1629117" y="4690951"/>
            <a:ext cx="321801" cy="216215"/>
          </a:xfrm>
          <a:prstGeom prst="can">
            <a:avLst/>
          </a:prstGeom>
          <a:solidFill>
            <a:schemeClr val="accent1">
              <a:lumMod val="75000"/>
            </a:schemeClr>
          </a:solidFill>
          <a:ln>
            <a:solidFill>
              <a:schemeClr val="tx1"/>
            </a:solidFill>
          </a:ln>
        </p:spPr>
        <p:style>
          <a:lnRef idx="0">
            <a:schemeClr val="accent2"/>
          </a:lnRef>
          <a:fillRef idx="3">
            <a:schemeClr val="accent2"/>
          </a:fillRef>
          <a:effectRef idx="3">
            <a:schemeClr val="accent2"/>
          </a:effectRef>
          <a:fontRef idx="minor">
            <a:schemeClr val="lt1"/>
          </a:fontRef>
        </p:style>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0" name="Can 89"/>
          <p:cNvSpPr/>
          <p:nvPr/>
        </p:nvSpPr>
        <p:spPr>
          <a:xfrm>
            <a:off x="3452655" y="3393663"/>
            <a:ext cx="321801" cy="216215"/>
          </a:xfrm>
          <a:prstGeom prst="can">
            <a:avLst/>
          </a:prstGeom>
          <a:solidFill>
            <a:schemeClr val="accent1">
              <a:lumMod val="75000"/>
            </a:schemeClr>
          </a:solidFill>
          <a:ln>
            <a:solidFill>
              <a:schemeClr val="tx1"/>
            </a:solidFill>
          </a:ln>
        </p:spPr>
        <p:style>
          <a:lnRef idx="0">
            <a:schemeClr val="accent2"/>
          </a:lnRef>
          <a:fillRef idx="3">
            <a:schemeClr val="accent2"/>
          </a:fillRef>
          <a:effectRef idx="3">
            <a:schemeClr val="accent2"/>
          </a:effectRef>
          <a:fontRef idx="minor">
            <a:schemeClr val="lt1"/>
          </a:fontRef>
        </p:style>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1" name="Can 90"/>
          <p:cNvSpPr/>
          <p:nvPr/>
        </p:nvSpPr>
        <p:spPr>
          <a:xfrm>
            <a:off x="5490727" y="4258522"/>
            <a:ext cx="321801" cy="216215"/>
          </a:xfrm>
          <a:prstGeom prst="can">
            <a:avLst/>
          </a:prstGeom>
          <a:solidFill>
            <a:schemeClr val="accent1">
              <a:lumMod val="75000"/>
            </a:schemeClr>
          </a:solidFill>
          <a:ln>
            <a:solidFill>
              <a:schemeClr val="tx1"/>
            </a:solidFill>
          </a:ln>
        </p:spPr>
        <p:style>
          <a:lnRef idx="0">
            <a:schemeClr val="accent2"/>
          </a:lnRef>
          <a:fillRef idx="3">
            <a:schemeClr val="accent2"/>
          </a:fillRef>
          <a:effectRef idx="3">
            <a:schemeClr val="accent2"/>
          </a:effectRef>
          <a:fontRef idx="minor">
            <a:schemeClr val="lt1"/>
          </a:fontRef>
        </p:style>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2" name="Can 91"/>
          <p:cNvSpPr/>
          <p:nvPr/>
        </p:nvSpPr>
        <p:spPr>
          <a:xfrm>
            <a:off x="6027061" y="3826093"/>
            <a:ext cx="321801" cy="216215"/>
          </a:xfrm>
          <a:prstGeom prst="can">
            <a:avLst/>
          </a:prstGeom>
          <a:solidFill>
            <a:schemeClr val="accent1">
              <a:lumMod val="75000"/>
            </a:schemeClr>
          </a:solidFill>
          <a:ln>
            <a:solidFill>
              <a:schemeClr val="tx1"/>
            </a:solidFill>
          </a:ln>
        </p:spPr>
        <p:style>
          <a:lnRef idx="0">
            <a:schemeClr val="accent2"/>
          </a:lnRef>
          <a:fillRef idx="3">
            <a:schemeClr val="accent2"/>
          </a:fillRef>
          <a:effectRef idx="3">
            <a:schemeClr val="accent2"/>
          </a:effectRef>
          <a:fontRef idx="minor">
            <a:schemeClr val="lt1"/>
          </a:fontRef>
        </p:style>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3" name="Can 92"/>
          <p:cNvSpPr/>
          <p:nvPr/>
        </p:nvSpPr>
        <p:spPr>
          <a:xfrm>
            <a:off x="6885197" y="5447702"/>
            <a:ext cx="321801" cy="216215"/>
          </a:xfrm>
          <a:prstGeom prst="can">
            <a:avLst/>
          </a:prstGeom>
          <a:solidFill>
            <a:schemeClr val="accent1">
              <a:lumMod val="75000"/>
            </a:schemeClr>
          </a:solidFill>
          <a:ln>
            <a:solidFill>
              <a:schemeClr val="tx1"/>
            </a:solidFill>
          </a:ln>
        </p:spPr>
        <p:style>
          <a:lnRef idx="0">
            <a:schemeClr val="accent2"/>
          </a:lnRef>
          <a:fillRef idx="3">
            <a:schemeClr val="accent2"/>
          </a:fillRef>
          <a:effectRef idx="3">
            <a:schemeClr val="accent2"/>
          </a:effectRef>
          <a:fontRef idx="minor">
            <a:schemeClr val="lt1"/>
          </a:fontRef>
        </p:style>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94" name="Straight Connector 93"/>
          <p:cNvCxnSpPr/>
          <p:nvPr/>
        </p:nvCxnSpPr>
        <p:spPr>
          <a:xfrm>
            <a:off x="1039149" y="3934200"/>
            <a:ext cx="750869" cy="75675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a:xfrm flipV="1">
            <a:off x="1200049" y="3501771"/>
            <a:ext cx="2252606" cy="32432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a:off x="3613555" y="3609878"/>
            <a:ext cx="1877171" cy="75675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p:nvCxnSpPr>
        <p:spPr>
          <a:xfrm>
            <a:off x="1039149" y="3934200"/>
            <a:ext cx="5846048" cy="162161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p:nvPr/>
        </p:nvCxnSpPr>
        <p:spPr>
          <a:xfrm flipH="1" flipV="1">
            <a:off x="3774456" y="3501771"/>
            <a:ext cx="2252606" cy="43242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99" name="TextBox 16"/>
          <p:cNvSpPr txBox="1">
            <a:spLocks noChangeArrowheads="1"/>
          </p:cNvSpPr>
          <p:nvPr/>
        </p:nvSpPr>
        <p:spPr bwMode="auto">
          <a:xfrm>
            <a:off x="556448" y="2745019"/>
            <a:ext cx="1555371" cy="276999"/>
          </a:xfrm>
          <a:prstGeom prst="rect">
            <a:avLst/>
          </a:prstGeom>
          <a:noFill/>
          <a:ln w="9525">
            <a:noFill/>
            <a:miter lim="800000"/>
            <a:headEnd/>
            <a:tailEnd/>
          </a:ln>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1200" b="0" i="0" u="none" strike="noStrike" kern="0" cap="none" spc="0" normalizeH="0" baseline="0" dirty="0">
                <a:ln>
                  <a:noFill/>
                </a:ln>
                <a:solidFill>
                  <a:sysClr val="windowText" lastClr="000000"/>
                </a:solidFill>
                <a:effectLst/>
                <a:uLnTx/>
                <a:uFillTx/>
              </a:rPr>
              <a:t>Serveur Principal</a:t>
            </a:r>
          </a:p>
        </p:txBody>
      </p:sp>
      <p:cxnSp>
        <p:nvCxnSpPr>
          <p:cNvPr id="100" name="Straight Connector 99"/>
          <p:cNvCxnSpPr/>
          <p:nvPr/>
        </p:nvCxnSpPr>
        <p:spPr>
          <a:xfrm>
            <a:off x="1039149" y="3008532"/>
            <a:ext cx="0" cy="709454"/>
          </a:xfrm>
          <a:prstGeom prst="line">
            <a:avLst/>
          </a:prstGeom>
          <a:ln w="6350">
            <a:solidFill>
              <a:schemeClr val="tx1"/>
            </a:solidFill>
            <a:prstDash val="sysDot"/>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p:nvPr/>
        </p:nvCxnSpPr>
        <p:spPr>
          <a:xfrm flipH="1" flipV="1">
            <a:off x="1790018" y="4907166"/>
            <a:ext cx="1662637" cy="864859"/>
          </a:xfrm>
          <a:prstGeom prst="line">
            <a:avLst/>
          </a:prstGeom>
          <a:ln w="6350">
            <a:solidFill>
              <a:schemeClr val="tx1"/>
            </a:solidFill>
            <a:prstDash val="sysDot"/>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02" name="TextBox 19"/>
          <p:cNvSpPr txBox="1">
            <a:spLocks noChangeArrowheads="1"/>
          </p:cNvSpPr>
          <p:nvPr/>
        </p:nvSpPr>
        <p:spPr bwMode="auto">
          <a:xfrm>
            <a:off x="3445952" y="5772024"/>
            <a:ext cx="2205676" cy="276999"/>
          </a:xfrm>
          <a:prstGeom prst="rect">
            <a:avLst/>
          </a:prstGeom>
          <a:noFill/>
          <a:ln w="9525">
            <a:noFill/>
            <a:miter lim="800000"/>
            <a:headEnd/>
            <a:tailEnd/>
          </a:ln>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1200" b="0" i="0" u="none" strike="noStrike" kern="0" cap="none" spc="0" normalizeH="0" baseline="0" dirty="0">
                <a:ln>
                  <a:noFill/>
                </a:ln>
                <a:solidFill>
                  <a:sysClr val="windowText" lastClr="000000"/>
                </a:solidFill>
                <a:effectLst/>
                <a:uLnTx/>
                <a:uFillTx/>
              </a:rPr>
              <a:t>Serveurs répliqués</a:t>
            </a:r>
          </a:p>
        </p:txBody>
      </p:sp>
      <p:cxnSp>
        <p:nvCxnSpPr>
          <p:cNvPr id="103" name="Straight Connector 102"/>
          <p:cNvCxnSpPr/>
          <p:nvPr/>
        </p:nvCxnSpPr>
        <p:spPr>
          <a:xfrm flipV="1">
            <a:off x="5490727" y="5555810"/>
            <a:ext cx="1394470" cy="412160"/>
          </a:xfrm>
          <a:prstGeom prst="line">
            <a:avLst/>
          </a:prstGeom>
          <a:ln w="6350">
            <a:solidFill>
              <a:schemeClr val="tx1"/>
            </a:solidFill>
            <a:prstDash val="sysDot"/>
            <a:headEnd type="arrow" w="med" len="med"/>
            <a:tailEnd type="none" w="med" len="med"/>
          </a:ln>
        </p:spPr>
        <p:style>
          <a:lnRef idx="1">
            <a:schemeClr val="accent1"/>
          </a:lnRef>
          <a:fillRef idx="0">
            <a:schemeClr val="accent1"/>
          </a:fillRef>
          <a:effectRef idx="0">
            <a:schemeClr val="accent1"/>
          </a:effectRef>
          <a:fontRef idx="minor">
            <a:schemeClr val="tx1"/>
          </a:fontRef>
        </p:style>
      </p:cxnSp>
      <p:pic>
        <p:nvPicPr>
          <p:cNvPr id="104" name="Picture 2" descr="C:\Users\vkolar\AppData\Local\Microsoft\Windows\Temporary Internet Files\Content.IE5\E2H73JIM\MC900322405[1].wmf"/>
          <p:cNvPicPr>
            <a:picLocks noChangeAspect="1" noChangeArrowheads="1"/>
          </p:cNvPicPr>
          <p:nvPr/>
        </p:nvPicPr>
        <p:blipFill>
          <a:blip r:embed="rId4" cstate="print"/>
          <a:srcRect/>
          <a:stretch>
            <a:fillRect/>
          </a:stretch>
        </p:blipFill>
        <p:spPr bwMode="auto">
          <a:xfrm>
            <a:off x="7224875" y="4799058"/>
            <a:ext cx="531865" cy="594590"/>
          </a:xfrm>
          <a:prstGeom prst="rect">
            <a:avLst/>
          </a:prstGeom>
          <a:noFill/>
          <a:ln w="9525">
            <a:noFill/>
            <a:miter lim="800000"/>
            <a:headEnd/>
            <a:tailEnd/>
          </a:ln>
        </p:spPr>
      </p:pic>
      <p:cxnSp>
        <p:nvCxnSpPr>
          <p:cNvPr id="105" name="Straight Connector 104"/>
          <p:cNvCxnSpPr/>
          <p:nvPr/>
        </p:nvCxnSpPr>
        <p:spPr>
          <a:xfrm flipH="1">
            <a:off x="7224875" y="5393649"/>
            <a:ext cx="265933" cy="162161"/>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pic>
        <p:nvPicPr>
          <p:cNvPr id="106" name="Picture 2" descr="C:\Users\vkolar\AppData\Local\Microsoft\Windows\Temporary Internet Files\Content.IE5\E2H73JIM\MC900322405[1].wmf"/>
          <p:cNvPicPr>
            <a:picLocks noChangeAspect="1" noChangeArrowheads="1"/>
          </p:cNvPicPr>
          <p:nvPr/>
        </p:nvPicPr>
        <p:blipFill>
          <a:blip r:embed="rId4" cstate="print"/>
          <a:srcRect/>
          <a:stretch>
            <a:fillRect/>
          </a:stretch>
        </p:blipFill>
        <p:spPr bwMode="auto">
          <a:xfrm>
            <a:off x="3888428" y="3008532"/>
            <a:ext cx="529630" cy="594590"/>
          </a:xfrm>
          <a:prstGeom prst="rect">
            <a:avLst/>
          </a:prstGeom>
          <a:noFill/>
          <a:ln w="9525">
            <a:noFill/>
            <a:miter lim="800000"/>
            <a:headEnd/>
            <a:tailEnd/>
          </a:ln>
        </p:spPr>
      </p:pic>
      <p:cxnSp>
        <p:nvCxnSpPr>
          <p:cNvPr id="107" name="Straight Connector 106"/>
          <p:cNvCxnSpPr/>
          <p:nvPr/>
        </p:nvCxnSpPr>
        <p:spPr>
          <a:xfrm flipH="1">
            <a:off x="3613555" y="3136908"/>
            <a:ext cx="348618" cy="256755"/>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pic>
        <p:nvPicPr>
          <p:cNvPr id="108" name="Picture 2" descr="C:\Users\vkolar\AppData\Local\Microsoft\Windows\Temporary Internet Files\Content.IE5\E2H73JIM\MC900322405[1].wmf"/>
          <p:cNvPicPr>
            <a:picLocks noChangeAspect="1" noChangeArrowheads="1"/>
          </p:cNvPicPr>
          <p:nvPr/>
        </p:nvPicPr>
        <p:blipFill>
          <a:blip r:embed="rId4" cstate="print"/>
          <a:srcRect/>
          <a:stretch>
            <a:fillRect/>
          </a:stretch>
        </p:blipFill>
        <p:spPr bwMode="auto">
          <a:xfrm>
            <a:off x="1410114" y="3224746"/>
            <a:ext cx="529631" cy="594590"/>
          </a:xfrm>
          <a:prstGeom prst="rect">
            <a:avLst/>
          </a:prstGeom>
          <a:noFill/>
          <a:ln w="9525">
            <a:noFill/>
            <a:miter lim="800000"/>
            <a:headEnd/>
            <a:tailEnd/>
          </a:ln>
        </p:spPr>
      </p:pic>
      <p:cxnSp>
        <p:nvCxnSpPr>
          <p:cNvPr id="109" name="Straight Connector 108"/>
          <p:cNvCxnSpPr/>
          <p:nvPr/>
        </p:nvCxnSpPr>
        <p:spPr>
          <a:xfrm flipH="1">
            <a:off x="1133008" y="3522041"/>
            <a:ext cx="277106" cy="195944"/>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pic>
        <p:nvPicPr>
          <p:cNvPr id="110" name="Picture 2" descr="C:\Users\vkolar\AppData\Local\Microsoft\Windows\Temporary Internet Files\Content.IE5\E2H73JIM\MC900322405[1].wmf"/>
          <p:cNvPicPr>
            <a:picLocks noChangeAspect="1" noChangeArrowheads="1"/>
          </p:cNvPicPr>
          <p:nvPr/>
        </p:nvPicPr>
        <p:blipFill>
          <a:blip r:embed="rId4" cstate="print"/>
          <a:srcRect/>
          <a:stretch>
            <a:fillRect/>
          </a:stretch>
        </p:blipFill>
        <p:spPr bwMode="auto">
          <a:xfrm>
            <a:off x="878249" y="4042307"/>
            <a:ext cx="531865" cy="594590"/>
          </a:xfrm>
          <a:prstGeom prst="rect">
            <a:avLst/>
          </a:prstGeom>
          <a:noFill/>
          <a:ln w="9525">
            <a:noFill/>
            <a:miter lim="800000"/>
            <a:headEnd/>
            <a:tailEnd/>
          </a:ln>
        </p:spPr>
      </p:pic>
      <p:pic>
        <p:nvPicPr>
          <p:cNvPr id="111" name="Picture 2" descr="C:\Users\vkolar\AppData\Local\Microsoft\Windows\Temporary Internet Files\Content.IE5\E2H73JIM\MC900322405[1].wmf"/>
          <p:cNvPicPr>
            <a:picLocks noChangeAspect="1" noChangeArrowheads="1"/>
          </p:cNvPicPr>
          <p:nvPr/>
        </p:nvPicPr>
        <p:blipFill>
          <a:blip r:embed="rId4" cstate="print"/>
          <a:srcRect/>
          <a:stretch>
            <a:fillRect/>
          </a:stretch>
        </p:blipFill>
        <p:spPr bwMode="auto">
          <a:xfrm>
            <a:off x="6777930" y="3393663"/>
            <a:ext cx="531865" cy="594590"/>
          </a:xfrm>
          <a:prstGeom prst="rect">
            <a:avLst/>
          </a:prstGeom>
          <a:noFill/>
          <a:ln w="9525">
            <a:noFill/>
            <a:miter lim="800000"/>
            <a:headEnd/>
            <a:tailEnd/>
          </a:ln>
        </p:spPr>
      </p:pic>
      <p:pic>
        <p:nvPicPr>
          <p:cNvPr id="112" name="Picture 2" descr="C:\Users\vkolar\AppData\Local\Microsoft\Windows\Temporary Internet Files\Content.IE5\E2H73JIM\MC900322405[1].wmf"/>
          <p:cNvPicPr>
            <a:picLocks noChangeAspect="1" noChangeArrowheads="1"/>
          </p:cNvPicPr>
          <p:nvPr/>
        </p:nvPicPr>
        <p:blipFill>
          <a:blip r:embed="rId4" cstate="print"/>
          <a:srcRect/>
          <a:stretch>
            <a:fillRect/>
          </a:stretch>
        </p:blipFill>
        <p:spPr bwMode="auto">
          <a:xfrm>
            <a:off x="6134328" y="4258522"/>
            <a:ext cx="531865" cy="594590"/>
          </a:xfrm>
          <a:prstGeom prst="rect">
            <a:avLst/>
          </a:prstGeom>
          <a:noFill/>
          <a:ln w="9525">
            <a:noFill/>
            <a:miter lim="800000"/>
            <a:headEnd/>
            <a:tailEnd/>
          </a:ln>
        </p:spPr>
      </p:pic>
      <p:pic>
        <p:nvPicPr>
          <p:cNvPr id="113" name="Picture 2" descr="C:\Users\vkolar\AppData\Local\Microsoft\Windows\Temporary Internet Files\Content.IE5\E2H73JIM\MC900322405[1].wmf"/>
          <p:cNvPicPr>
            <a:picLocks noChangeAspect="1" noChangeArrowheads="1"/>
          </p:cNvPicPr>
          <p:nvPr/>
        </p:nvPicPr>
        <p:blipFill>
          <a:blip r:embed="rId4" cstate="print"/>
          <a:srcRect/>
          <a:stretch>
            <a:fillRect/>
          </a:stretch>
        </p:blipFill>
        <p:spPr bwMode="auto">
          <a:xfrm>
            <a:off x="7421531" y="5663917"/>
            <a:ext cx="531865" cy="594590"/>
          </a:xfrm>
          <a:prstGeom prst="rect">
            <a:avLst/>
          </a:prstGeom>
          <a:noFill/>
          <a:ln w="9525">
            <a:noFill/>
            <a:miter lim="800000"/>
            <a:headEnd/>
            <a:tailEnd/>
          </a:ln>
        </p:spPr>
      </p:pic>
      <p:pic>
        <p:nvPicPr>
          <p:cNvPr id="114" name="Picture 2" descr="C:\Users\vkolar\AppData\Local\Microsoft\Windows\Temporary Internet Files\Content.IE5\E2H73JIM\MC900322405[1].wmf"/>
          <p:cNvPicPr>
            <a:picLocks noChangeAspect="1" noChangeArrowheads="1"/>
          </p:cNvPicPr>
          <p:nvPr/>
        </p:nvPicPr>
        <p:blipFill>
          <a:blip r:embed="rId4" cstate="print"/>
          <a:srcRect/>
          <a:stretch>
            <a:fillRect/>
          </a:stretch>
        </p:blipFill>
        <p:spPr bwMode="auto">
          <a:xfrm>
            <a:off x="5705261" y="4690951"/>
            <a:ext cx="531865" cy="594590"/>
          </a:xfrm>
          <a:prstGeom prst="rect">
            <a:avLst/>
          </a:prstGeom>
          <a:noFill/>
          <a:ln w="9525">
            <a:noFill/>
            <a:miter lim="800000"/>
            <a:headEnd/>
            <a:tailEnd/>
          </a:ln>
        </p:spPr>
      </p:pic>
      <p:pic>
        <p:nvPicPr>
          <p:cNvPr id="115" name="Picture 2" descr="C:\Users\vkolar\AppData\Local\Microsoft\Windows\Temporary Internet Files\Content.IE5\E2H73JIM\MC900322405[1].wmf"/>
          <p:cNvPicPr>
            <a:picLocks noChangeAspect="1" noChangeArrowheads="1"/>
          </p:cNvPicPr>
          <p:nvPr/>
        </p:nvPicPr>
        <p:blipFill>
          <a:blip r:embed="rId4" cstate="print"/>
          <a:srcRect/>
          <a:stretch>
            <a:fillRect/>
          </a:stretch>
        </p:blipFill>
        <p:spPr bwMode="auto">
          <a:xfrm>
            <a:off x="6241595" y="3177449"/>
            <a:ext cx="531865" cy="594590"/>
          </a:xfrm>
          <a:prstGeom prst="rect">
            <a:avLst/>
          </a:prstGeom>
          <a:noFill/>
          <a:ln w="9525">
            <a:noFill/>
            <a:miter lim="800000"/>
            <a:headEnd/>
            <a:tailEnd/>
          </a:ln>
        </p:spPr>
      </p:pic>
      <p:pic>
        <p:nvPicPr>
          <p:cNvPr id="116" name="Picture 2" descr="C:\Users\vkolar\AppData\Local\Microsoft\Windows\Temporary Internet Files\Content.IE5\E2H73JIM\MC900322405[1].wmf"/>
          <p:cNvPicPr>
            <a:picLocks noChangeAspect="1" noChangeArrowheads="1"/>
          </p:cNvPicPr>
          <p:nvPr/>
        </p:nvPicPr>
        <p:blipFill>
          <a:blip r:embed="rId4" cstate="print"/>
          <a:srcRect/>
          <a:stretch>
            <a:fillRect/>
          </a:stretch>
        </p:blipFill>
        <p:spPr bwMode="auto">
          <a:xfrm>
            <a:off x="6777930" y="3934200"/>
            <a:ext cx="531865" cy="594590"/>
          </a:xfrm>
          <a:prstGeom prst="rect">
            <a:avLst/>
          </a:prstGeom>
          <a:noFill/>
          <a:ln w="9525">
            <a:noFill/>
            <a:miter lim="800000"/>
            <a:headEnd/>
            <a:tailEnd/>
          </a:ln>
        </p:spPr>
      </p:pic>
      <p:pic>
        <p:nvPicPr>
          <p:cNvPr id="117" name="Picture 2" descr="C:\Users\vkolar\AppData\Local\Microsoft\Windows\Temporary Internet Files\Content.IE5\E2H73JIM\MC900322405[1].wmf"/>
          <p:cNvPicPr>
            <a:picLocks noChangeAspect="1" noChangeArrowheads="1"/>
          </p:cNvPicPr>
          <p:nvPr/>
        </p:nvPicPr>
        <p:blipFill>
          <a:blip r:embed="rId4" cstate="print"/>
          <a:srcRect/>
          <a:stretch>
            <a:fillRect/>
          </a:stretch>
        </p:blipFill>
        <p:spPr bwMode="auto">
          <a:xfrm>
            <a:off x="3238121" y="2636912"/>
            <a:ext cx="531865" cy="594590"/>
          </a:xfrm>
          <a:prstGeom prst="rect">
            <a:avLst/>
          </a:prstGeom>
          <a:noFill/>
          <a:ln w="9525">
            <a:noFill/>
            <a:miter lim="800000"/>
            <a:headEnd/>
            <a:tailEnd/>
          </a:ln>
        </p:spPr>
      </p:pic>
      <p:pic>
        <p:nvPicPr>
          <p:cNvPr id="118" name="Picture 2" descr="C:\Users\vkolar\AppData\Local\Microsoft\Windows\Temporary Internet Files\Content.IE5\E2H73JIM\MC900322405[1].wmf"/>
          <p:cNvPicPr>
            <a:picLocks noChangeAspect="1" noChangeArrowheads="1"/>
          </p:cNvPicPr>
          <p:nvPr/>
        </p:nvPicPr>
        <p:blipFill>
          <a:blip r:embed="rId4" cstate="print"/>
          <a:srcRect/>
          <a:stretch>
            <a:fillRect/>
          </a:stretch>
        </p:blipFill>
        <p:spPr bwMode="auto">
          <a:xfrm>
            <a:off x="3345388" y="3934200"/>
            <a:ext cx="531865" cy="594590"/>
          </a:xfrm>
          <a:prstGeom prst="rect">
            <a:avLst/>
          </a:prstGeom>
          <a:noFill/>
          <a:ln w="9525">
            <a:noFill/>
            <a:miter lim="800000"/>
            <a:headEnd/>
            <a:tailEnd/>
          </a:ln>
        </p:spPr>
      </p:pic>
      <p:pic>
        <p:nvPicPr>
          <p:cNvPr id="119" name="Picture 2" descr="C:\Users\vkolar\AppData\Local\Microsoft\Windows\Temporary Internet Files\Content.IE5\E2H73JIM\MC900322405[1].wmf"/>
          <p:cNvPicPr>
            <a:picLocks noChangeAspect="1" noChangeArrowheads="1"/>
          </p:cNvPicPr>
          <p:nvPr/>
        </p:nvPicPr>
        <p:blipFill>
          <a:blip r:embed="rId4" cstate="print"/>
          <a:srcRect/>
          <a:stretch>
            <a:fillRect/>
          </a:stretch>
        </p:blipFill>
        <p:spPr bwMode="auto">
          <a:xfrm>
            <a:off x="1843651" y="5231488"/>
            <a:ext cx="531865" cy="594590"/>
          </a:xfrm>
          <a:prstGeom prst="rect">
            <a:avLst/>
          </a:prstGeom>
          <a:noFill/>
          <a:ln w="9525">
            <a:noFill/>
            <a:miter lim="800000"/>
            <a:headEnd/>
            <a:tailEnd/>
          </a:ln>
        </p:spPr>
      </p:pic>
      <p:pic>
        <p:nvPicPr>
          <p:cNvPr id="120" name="Picture 2" descr="C:\Users\vkolar\AppData\Local\Microsoft\Windows\Temporary Internet Files\Content.IE5\E2H73JIM\MC900322405[1].wmf"/>
          <p:cNvPicPr>
            <a:picLocks noChangeAspect="1" noChangeArrowheads="1"/>
          </p:cNvPicPr>
          <p:nvPr/>
        </p:nvPicPr>
        <p:blipFill>
          <a:blip r:embed="rId4" cstate="print"/>
          <a:srcRect/>
          <a:stretch>
            <a:fillRect/>
          </a:stretch>
        </p:blipFill>
        <p:spPr bwMode="auto">
          <a:xfrm>
            <a:off x="1307316" y="5123380"/>
            <a:ext cx="531865" cy="594590"/>
          </a:xfrm>
          <a:prstGeom prst="rect">
            <a:avLst/>
          </a:prstGeom>
          <a:noFill/>
          <a:ln w="9525">
            <a:noFill/>
            <a:miter lim="800000"/>
            <a:headEnd/>
            <a:tailEnd/>
          </a:ln>
        </p:spPr>
      </p:pic>
      <p:cxnSp>
        <p:nvCxnSpPr>
          <p:cNvPr id="121" name="Straight Connector 120"/>
          <p:cNvCxnSpPr>
            <a:stCxn id="88" idx="3"/>
            <a:endCxn id="110" idx="1"/>
          </p:cNvCxnSpPr>
          <p:nvPr/>
        </p:nvCxnSpPr>
        <p:spPr>
          <a:xfrm flipH="1">
            <a:off x="878249" y="3934200"/>
            <a:ext cx="160900" cy="405402"/>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a:stCxn id="89" idx="3"/>
            <a:endCxn id="120" idx="0"/>
          </p:cNvCxnSpPr>
          <p:nvPr/>
        </p:nvCxnSpPr>
        <p:spPr>
          <a:xfrm flipH="1">
            <a:off x="1573250" y="4907166"/>
            <a:ext cx="216768" cy="216215"/>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a:endCxn id="119" idx="0"/>
          </p:cNvCxnSpPr>
          <p:nvPr/>
        </p:nvCxnSpPr>
        <p:spPr>
          <a:xfrm>
            <a:off x="1843651" y="4907166"/>
            <a:ext cx="265933" cy="324322"/>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a:stCxn id="90" idx="0"/>
            <a:endCxn id="117" idx="2"/>
          </p:cNvCxnSpPr>
          <p:nvPr/>
        </p:nvCxnSpPr>
        <p:spPr>
          <a:xfrm flipH="1" flipV="1">
            <a:off x="3504054" y="3231502"/>
            <a:ext cx="109501" cy="216215"/>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a:endCxn id="118" idx="0"/>
          </p:cNvCxnSpPr>
          <p:nvPr/>
        </p:nvCxnSpPr>
        <p:spPr>
          <a:xfrm>
            <a:off x="3559922" y="3609878"/>
            <a:ext cx="51399" cy="324322"/>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a:stCxn id="91" idx="3"/>
            <a:endCxn id="114" idx="0"/>
          </p:cNvCxnSpPr>
          <p:nvPr/>
        </p:nvCxnSpPr>
        <p:spPr>
          <a:xfrm>
            <a:off x="5651627" y="4474736"/>
            <a:ext cx="319567" cy="216215"/>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a:endCxn id="112" idx="1"/>
          </p:cNvCxnSpPr>
          <p:nvPr/>
        </p:nvCxnSpPr>
        <p:spPr>
          <a:xfrm>
            <a:off x="5705261" y="4474736"/>
            <a:ext cx="429068" cy="81080"/>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a:stCxn id="92" idx="0"/>
            <a:endCxn id="115" idx="1"/>
          </p:cNvCxnSpPr>
          <p:nvPr/>
        </p:nvCxnSpPr>
        <p:spPr>
          <a:xfrm flipV="1">
            <a:off x="6187962" y="3474744"/>
            <a:ext cx="53633" cy="405402"/>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a:stCxn id="92" idx="4"/>
          </p:cNvCxnSpPr>
          <p:nvPr/>
        </p:nvCxnSpPr>
        <p:spPr>
          <a:xfrm flipV="1">
            <a:off x="6348862" y="3717985"/>
            <a:ext cx="429068" cy="216215"/>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a:stCxn id="92" idx="4"/>
            <a:endCxn id="116" idx="1"/>
          </p:cNvCxnSpPr>
          <p:nvPr/>
        </p:nvCxnSpPr>
        <p:spPr>
          <a:xfrm>
            <a:off x="6348862" y="3934200"/>
            <a:ext cx="429068" cy="297295"/>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p:cNvCxnSpPr>
            <a:stCxn id="93" idx="1"/>
            <a:endCxn id="104" idx="1"/>
          </p:cNvCxnSpPr>
          <p:nvPr/>
        </p:nvCxnSpPr>
        <p:spPr>
          <a:xfrm flipV="1">
            <a:off x="7046097" y="5096354"/>
            <a:ext cx="178778" cy="351349"/>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a:stCxn id="93" idx="3"/>
            <a:endCxn id="113" idx="1"/>
          </p:cNvCxnSpPr>
          <p:nvPr/>
        </p:nvCxnSpPr>
        <p:spPr>
          <a:xfrm>
            <a:off x="7046097" y="5663917"/>
            <a:ext cx="375434" cy="297295"/>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14392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n 3"/>
          <p:cNvSpPr/>
          <p:nvPr/>
        </p:nvSpPr>
        <p:spPr>
          <a:xfrm>
            <a:off x="1795462" y="4800600"/>
            <a:ext cx="990600" cy="1447800"/>
          </a:xfrm>
          <a:prstGeom prst="can">
            <a:avLst/>
          </a:prstGeom>
          <a:solidFill>
            <a:schemeClr val="bg2">
              <a:lumMod val="75000"/>
            </a:schemeClr>
          </a:solidFill>
        </p:spPr>
        <p:style>
          <a:lnRef idx="0">
            <a:schemeClr val="accent1"/>
          </a:lnRef>
          <a:fillRef idx="3">
            <a:schemeClr val="accent1"/>
          </a:fillRef>
          <a:effectRef idx="3">
            <a:schemeClr val="accent1"/>
          </a:effectRef>
          <a:fontRef idx="minor">
            <a:schemeClr val="lt1"/>
          </a:fontRef>
        </p:style>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 name="Rectangle 4"/>
          <p:cNvSpPr/>
          <p:nvPr/>
        </p:nvSpPr>
        <p:spPr>
          <a:xfrm>
            <a:off x="1871663" y="5410200"/>
            <a:ext cx="838200" cy="304800"/>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err="1">
                <a:ln>
                  <a:noFill/>
                </a:ln>
                <a:solidFill>
                  <a:schemeClr val="tx1"/>
                </a:solidFill>
                <a:effectLst/>
                <a:uLnTx/>
                <a:uFillTx/>
              </a:rPr>
              <a:t>Bal</a:t>
            </a:r>
            <a:r>
              <a:rPr kumimoji="0" lang="en-US" sz="1200" b="0" i="0" u="none" strike="noStrike" kern="0" cap="none" spc="0" normalizeH="0" baseline="0" noProof="0" dirty="0">
                <a:ln>
                  <a:noFill/>
                </a:ln>
                <a:solidFill>
                  <a:schemeClr val="tx1"/>
                </a:solidFill>
                <a:effectLst/>
                <a:uLnTx/>
                <a:uFillTx/>
              </a:rPr>
              <a:t>=1000</a:t>
            </a:r>
          </a:p>
        </p:txBody>
      </p:sp>
      <p:sp>
        <p:nvSpPr>
          <p:cNvPr id="6" name="Can 5"/>
          <p:cNvSpPr/>
          <p:nvPr/>
        </p:nvSpPr>
        <p:spPr>
          <a:xfrm>
            <a:off x="5872162" y="4800600"/>
            <a:ext cx="990600" cy="1447800"/>
          </a:xfrm>
          <a:prstGeom prst="can">
            <a:avLst/>
          </a:prstGeom>
          <a:solidFill>
            <a:schemeClr val="bg2">
              <a:lumMod val="75000"/>
            </a:schemeClr>
          </a:solidFill>
        </p:spPr>
        <p:style>
          <a:lnRef idx="0">
            <a:schemeClr val="accent1"/>
          </a:lnRef>
          <a:fillRef idx="3">
            <a:schemeClr val="accent1"/>
          </a:fillRef>
          <a:effectRef idx="3">
            <a:schemeClr val="accent1"/>
          </a:effectRef>
          <a:fontRef idx="minor">
            <a:schemeClr val="lt1"/>
          </a:fontRef>
        </p:style>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 name="Rectangle 6"/>
          <p:cNvSpPr/>
          <p:nvPr/>
        </p:nvSpPr>
        <p:spPr>
          <a:xfrm>
            <a:off x="5948363" y="5410200"/>
            <a:ext cx="838200" cy="304800"/>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err="1">
                <a:ln>
                  <a:noFill/>
                </a:ln>
                <a:solidFill>
                  <a:schemeClr val="tx1"/>
                </a:solidFill>
                <a:effectLst/>
                <a:uLnTx/>
                <a:uFillTx/>
              </a:rPr>
              <a:t>Bal</a:t>
            </a:r>
            <a:r>
              <a:rPr kumimoji="0" lang="en-US" sz="1200" b="0" i="0" u="none" strike="noStrike" kern="0" cap="none" spc="0" normalizeH="0" baseline="0" noProof="0" dirty="0">
                <a:ln>
                  <a:noFill/>
                </a:ln>
                <a:solidFill>
                  <a:schemeClr val="tx1"/>
                </a:solidFill>
                <a:effectLst/>
                <a:uLnTx/>
                <a:uFillTx/>
              </a:rPr>
              <a:t>=1000</a:t>
            </a:r>
          </a:p>
        </p:txBody>
      </p:sp>
      <p:sp>
        <p:nvSpPr>
          <p:cNvPr id="8" name="TextBox 5"/>
          <p:cNvSpPr txBox="1">
            <a:spLocks noChangeArrowheads="1"/>
          </p:cNvSpPr>
          <p:nvPr/>
        </p:nvSpPr>
        <p:spPr bwMode="auto">
          <a:xfrm>
            <a:off x="3433763" y="5867400"/>
            <a:ext cx="1905000" cy="307975"/>
          </a:xfrm>
          <a:prstGeom prst="rect">
            <a:avLst/>
          </a:prstGeom>
          <a:noFill/>
          <a:ln w="9525">
            <a:noFill/>
            <a:miter lim="800000"/>
            <a:headEnd/>
            <a:tailEnd/>
          </a:ln>
        </p:spPr>
        <p:txBody>
          <a:bodyP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400" b="0" i="0" u="none" strike="noStrike" kern="0" cap="none" spc="0" normalizeH="0" baseline="0" dirty="0">
                <a:ln>
                  <a:noFill/>
                </a:ln>
                <a:solidFill>
                  <a:sysClr val="windowText" lastClr="000000"/>
                </a:solidFill>
                <a:effectLst/>
                <a:uLnTx/>
                <a:uFillTx/>
              </a:rPr>
              <a:t>Base répliquée</a:t>
            </a:r>
          </a:p>
        </p:txBody>
      </p:sp>
      <p:cxnSp>
        <p:nvCxnSpPr>
          <p:cNvPr id="9" name="Straight Connector 8"/>
          <p:cNvCxnSpPr>
            <a:stCxn id="8" idx="1"/>
          </p:cNvCxnSpPr>
          <p:nvPr/>
        </p:nvCxnSpPr>
        <p:spPr>
          <a:xfrm flipH="1" flipV="1">
            <a:off x="2786063" y="5562600"/>
            <a:ext cx="647700" cy="458788"/>
          </a:xfrm>
          <a:prstGeom prst="line">
            <a:avLst/>
          </a:prstGeom>
          <a:ln>
            <a:solidFill>
              <a:schemeClr val="tx1"/>
            </a:solidFill>
            <a:prstDash val="sysDash"/>
          </a:ln>
        </p:spPr>
        <p:style>
          <a:lnRef idx="1">
            <a:schemeClr val="accent4"/>
          </a:lnRef>
          <a:fillRef idx="0">
            <a:schemeClr val="accent4"/>
          </a:fillRef>
          <a:effectRef idx="0">
            <a:schemeClr val="accent4"/>
          </a:effectRef>
          <a:fontRef idx="minor">
            <a:schemeClr val="tx1"/>
          </a:fontRef>
        </p:style>
      </p:cxnSp>
      <p:cxnSp>
        <p:nvCxnSpPr>
          <p:cNvPr id="10" name="Straight Connector 9"/>
          <p:cNvCxnSpPr>
            <a:stCxn id="8" idx="3"/>
          </p:cNvCxnSpPr>
          <p:nvPr/>
        </p:nvCxnSpPr>
        <p:spPr>
          <a:xfrm flipV="1">
            <a:off x="5338763" y="5503863"/>
            <a:ext cx="533400" cy="517525"/>
          </a:xfrm>
          <a:prstGeom prst="line">
            <a:avLst/>
          </a:prstGeom>
          <a:ln>
            <a:solidFill>
              <a:schemeClr val="tx1"/>
            </a:solidFill>
            <a:prstDash val="sysDash"/>
          </a:ln>
        </p:spPr>
        <p:style>
          <a:lnRef idx="1">
            <a:schemeClr val="accent4"/>
          </a:lnRef>
          <a:fillRef idx="0">
            <a:schemeClr val="accent4"/>
          </a:fillRef>
          <a:effectRef idx="0">
            <a:schemeClr val="accent4"/>
          </a:effectRef>
          <a:fontRef idx="minor">
            <a:schemeClr val="tx1"/>
          </a:fontRef>
        </p:style>
      </p:cxnSp>
      <p:sp>
        <p:nvSpPr>
          <p:cNvPr id="11" name="Rectangle 10"/>
          <p:cNvSpPr/>
          <p:nvPr/>
        </p:nvSpPr>
        <p:spPr>
          <a:xfrm>
            <a:off x="1109663" y="3848100"/>
            <a:ext cx="2362200" cy="342900"/>
          </a:xfrm>
          <a:prstGeom prst="rect">
            <a:avLst/>
          </a:prstGeom>
        </p:spPr>
        <p:style>
          <a:lnRef idx="2">
            <a:schemeClr val="accent4"/>
          </a:lnRef>
          <a:fillRef idx="1">
            <a:schemeClr val="lt1"/>
          </a:fillRef>
          <a:effectRef idx="0">
            <a:schemeClr val="accent4"/>
          </a:effectRef>
          <a:fontRef idx="minor">
            <a:schemeClr val="dk1"/>
          </a:fontRef>
        </p:style>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600" b="0" i="0" u="none" strike="noStrike" kern="0" cap="none" spc="0" normalizeH="0" baseline="0" dirty="0">
                <a:ln>
                  <a:noFill/>
                </a:ln>
                <a:solidFill>
                  <a:schemeClr val="tx1"/>
                </a:solidFill>
                <a:effectLst/>
                <a:uLnTx/>
                <a:uFillTx/>
              </a:rPr>
              <a:t>Etape 1 = Ajout 1000€</a:t>
            </a:r>
          </a:p>
        </p:txBody>
      </p:sp>
      <p:sp>
        <p:nvSpPr>
          <p:cNvPr id="12" name="Rectangle 11"/>
          <p:cNvSpPr/>
          <p:nvPr/>
        </p:nvSpPr>
        <p:spPr>
          <a:xfrm>
            <a:off x="4962525" y="3830638"/>
            <a:ext cx="2809875" cy="342900"/>
          </a:xfrm>
          <a:prstGeom prst="rect">
            <a:avLst/>
          </a:prstGeom>
          <a:ln>
            <a:solidFill>
              <a:srgbClr val="0000FF"/>
            </a:solidFill>
          </a:ln>
        </p:spPr>
        <p:style>
          <a:lnRef idx="2">
            <a:schemeClr val="accent2"/>
          </a:lnRef>
          <a:fillRef idx="1">
            <a:schemeClr val="lt1"/>
          </a:fillRef>
          <a:effectRef idx="0">
            <a:schemeClr val="accent2"/>
          </a:effectRef>
          <a:fontRef idx="minor">
            <a:schemeClr val="dk1"/>
          </a:fontRef>
        </p:style>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600" b="0" i="0" u="none" strike="noStrike" kern="0" cap="none" spc="0" normalizeH="0" baseline="0" dirty="0">
                <a:ln>
                  <a:noFill/>
                </a:ln>
                <a:solidFill>
                  <a:srgbClr val="0000FF"/>
                </a:solidFill>
                <a:effectLst/>
                <a:uLnTx/>
                <a:uFillTx/>
              </a:rPr>
              <a:t>Etape 2 = Ajout 5% intérêts</a:t>
            </a:r>
          </a:p>
        </p:txBody>
      </p:sp>
      <p:cxnSp>
        <p:nvCxnSpPr>
          <p:cNvPr id="13" name="Straight Arrow Connector 12"/>
          <p:cNvCxnSpPr>
            <a:stCxn id="11" idx="2"/>
            <a:endCxn id="5" idx="0"/>
          </p:cNvCxnSpPr>
          <p:nvPr/>
        </p:nvCxnSpPr>
        <p:spPr>
          <a:xfrm>
            <a:off x="2290763" y="4191000"/>
            <a:ext cx="0" cy="121920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11" idx="2"/>
            <a:endCxn id="7" idx="1"/>
          </p:cNvCxnSpPr>
          <p:nvPr/>
        </p:nvCxnSpPr>
        <p:spPr>
          <a:xfrm>
            <a:off x="2290763" y="4191000"/>
            <a:ext cx="3657600" cy="137160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1860550" y="5410200"/>
            <a:ext cx="838200" cy="304800"/>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err="1">
                <a:ln>
                  <a:noFill/>
                </a:ln>
                <a:solidFill>
                  <a:schemeClr val="tx1"/>
                </a:solidFill>
                <a:effectLst/>
                <a:uLnTx/>
                <a:uFillTx/>
              </a:rPr>
              <a:t>Bal</a:t>
            </a:r>
            <a:r>
              <a:rPr kumimoji="0" lang="en-US" sz="1200" b="0" i="0" u="none" strike="noStrike" kern="0" cap="none" spc="0" normalizeH="0" baseline="0" noProof="0" dirty="0">
                <a:ln>
                  <a:noFill/>
                </a:ln>
                <a:solidFill>
                  <a:schemeClr val="tx1"/>
                </a:solidFill>
                <a:effectLst/>
                <a:uLnTx/>
                <a:uFillTx/>
              </a:rPr>
              <a:t>=2000</a:t>
            </a:r>
          </a:p>
        </p:txBody>
      </p:sp>
      <p:sp>
        <p:nvSpPr>
          <p:cNvPr id="16" name="Rectangle 15"/>
          <p:cNvSpPr/>
          <p:nvPr/>
        </p:nvSpPr>
        <p:spPr>
          <a:xfrm>
            <a:off x="1909763" y="4419600"/>
            <a:ext cx="304800" cy="304800"/>
          </a:xfrm>
          <a:prstGeom prst="rect">
            <a:avLst/>
          </a:prstGeom>
          <a:solidFill>
            <a:srgbClr val="FFFF00"/>
          </a:solidFill>
        </p:spPr>
        <p:style>
          <a:lnRef idx="2">
            <a:schemeClr val="accent4"/>
          </a:lnRef>
          <a:fillRef idx="1">
            <a:schemeClr val="lt1"/>
          </a:fillRef>
          <a:effectRef idx="0">
            <a:schemeClr val="accent4"/>
          </a:effectRef>
          <a:fontRef idx="minor">
            <a:schemeClr val="dk1"/>
          </a:fontRef>
        </p:style>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a:t>
            </a:r>
          </a:p>
        </p:txBody>
      </p:sp>
      <p:cxnSp>
        <p:nvCxnSpPr>
          <p:cNvPr id="17" name="Straight Arrow Connector 16"/>
          <p:cNvCxnSpPr>
            <a:stCxn id="12" idx="2"/>
            <a:endCxn id="7" idx="0"/>
          </p:cNvCxnSpPr>
          <p:nvPr/>
        </p:nvCxnSpPr>
        <p:spPr>
          <a:xfrm>
            <a:off x="6367463" y="4173538"/>
            <a:ext cx="0" cy="1236662"/>
          </a:xfrm>
          <a:prstGeom prst="straightConnector1">
            <a:avLst/>
          </a:prstGeom>
          <a:ln w="38100">
            <a:solidFill>
              <a:srgbClr val="0000FF"/>
            </a:solidFill>
            <a:tailEnd type="arrow"/>
          </a:ln>
        </p:spPr>
        <p:style>
          <a:lnRef idx="1">
            <a:schemeClr val="accent1"/>
          </a:lnRef>
          <a:fillRef idx="0">
            <a:schemeClr val="accent1"/>
          </a:fillRef>
          <a:effectRef idx="0">
            <a:schemeClr val="accent1"/>
          </a:effectRef>
          <a:fontRef idx="minor">
            <a:schemeClr val="tx1"/>
          </a:fontRef>
        </p:style>
      </p:cxnSp>
      <p:sp>
        <p:nvSpPr>
          <p:cNvPr id="18" name="Rectangle 17"/>
          <p:cNvSpPr/>
          <p:nvPr/>
        </p:nvSpPr>
        <p:spPr>
          <a:xfrm>
            <a:off x="5948363" y="4406900"/>
            <a:ext cx="304800" cy="304800"/>
          </a:xfrm>
          <a:prstGeom prst="rect">
            <a:avLst/>
          </a:prstGeom>
          <a:solidFill>
            <a:srgbClr val="FFFF00"/>
          </a:solidFill>
        </p:spPr>
        <p:style>
          <a:lnRef idx="2">
            <a:schemeClr val="accent4"/>
          </a:lnRef>
          <a:fillRef idx="1">
            <a:schemeClr val="lt1"/>
          </a:fillRef>
          <a:effectRef idx="0">
            <a:schemeClr val="accent4"/>
          </a:effectRef>
          <a:fontRef idx="minor">
            <a:schemeClr val="dk1"/>
          </a:fontRef>
        </p:style>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2</a:t>
            </a:r>
          </a:p>
        </p:txBody>
      </p:sp>
      <p:sp>
        <p:nvSpPr>
          <p:cNvPr id="19" name="Rectangle 18"/>
          <p:cNvSpPr/>
          <p:nvPr/>
        </p:nvSpPr>
        <p:spPr>
          <a:xfrm>
            <a:off x="5948363" y="5410200"/>
            <a:ext cx="838200" cy="304800"/>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err="1">
                <a:ln>
                  <a:noFill/>
                </a:ln>
                <a:solidFill>
                  <a:schemeClr val="tx1"/>
                </a:solidFill>
                <a:effectLst/>
                <a:uLnTx/>
                <a:uFillTx/>
              </a:rPr>
              <a:t>Bal</a:t>
            </a:r>
            <a:r>
              <a:rPr kumimoji="0" lang="en-US" sz="1200" b="0" i="0" u="none" strike="noStrike" kern="0" cap="none" spc="0" normalizeH="0" baseline="0" noProof="0" dirty="0">
                <a:ln>
                  <a:noFill/>
                </a:ln>
                <a:solidFill>
                  <a:schemeClr val="tx1"/>
                </a:solidFill>
                <a:effectLst/>
                <a:uLnTx/>
                <a:uFillTx/>
              </a:rPr>
              <a:t>=1050</a:t>
            </a:r>
          </a:p>
        </p:txBody>
      </p:sp>
      <p:sp>
        <p:nvSpPr>
          <p:cNvPr id="20" name="Rectangle 19"/>
          <p:cNvSpPr/>
          <p:nvPr/>
        </p:nvSpPr>
        <p:spPr>
          <a:xfrm>
            <a:off x="5110163" y="5410200"/>
            <a:ext cx="304800" cy="304800"/>
          </a:xfrm>
          <a:prstGeom prst="rect">
            <a:avLst/>
          </a:prstGeom>
          <a:solidFill>
            <a:srgbClr val="FFFF00"/>
          </a:solidFill>
        </p:spPr>
        <p:style>
          <a:lnRef idx="2">
            <a:schemeClr val="accent4"/>
          </a:lnRef>
          <a:fillRef idx="1">
            <a:schemeClr val="lt1"/>
          </a:fillRef>
          <a:effectRef idx="0">
            <a:schemeClr val="accent4"/>
          </a:effectRef>
          <a:fontRef idx="minor">
            <a:schemeClr val="dk1"/>
          </a:fontRef>
        </p:style>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3</a:t>
            </a:r>
          </a:p>
        </p:txBody>
      </p:sp>
      <p:sp>
        <p:nvSpPr>
          <p:cNvPr id="21" name="Rectangle 20"/>
          <p:cNvSpPr/>
          <p:nvPr/>
        </p:nvSpPr>
        <p:spPr>
          <a:xfrm>
            <a:off x="5948363" y="5410200"/>
            <a:ext cx="838200" cy="304800"/>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err="1">
                <a:ln>
                  <a:noFill/>
                </a:ln>
                <a:solidFill>
                  <a:schemeClr val="tx1"/>
                </a:solidFill>
                <a:effectLst/>
                <a:uLnTx/>
                <a:uFillTx/>
              </a:rPr>
              <a:t>Bal</a:t>
            </a:r>
            <a:r>
              <a:rPr kumimoji="0" lang="en-US" sz="1200" b="0" i="0" u="none" strike="noStrike" kern="0" cap="none" spc="0" normalizeH="0" baseline="0" noProof="0" dirty="0">
                <a:ln>
                  <a:noFill/>
                </a:ln>
                <a:solidFill>
                  <a:schemeClr val="tx1"/>
                </a:solidFill>
                <a:effectLst/>
                <a:uLnTx/>
                <a:uFillTx/>
              </a:rPr>
              <a:t>=2050</a:t>
            </a:r>
          </a:p>
        </p:txBody>
      </p:sp>
      <p:cxnSp>
        <p:nvCxnSpPr>
          <p:cNvPr id="22" name="Straight Arrow Connector 21"/>
          <p:cNvCxnSpPr>
            <a:stCxn id="12" idx="2"/>
          </p:cNvCxnSpPr>
          <p:nvPr/>
        </p:nvCxnSpPr>
        <p:spPr>
          <a:xfrm flipH="1">
            <a:off x="2698750" y="4173538"/>
            <a:ext cx="3668713" cy="1236662"/>
          </a:xfrm>
          <a:prstGeom prst="straightConnector1">
            <a:avLst/>
          </a:prstGeom>
          <a:ln w="38100">
            <a:solidFill>
              <a:srgbClr val="0000FF"/>
            </a:solidFill>
            <a:tailEnd type="arrow"/>
          </a:ln>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a:off x="3109913" y="5372100"/>
            <a:ext cx="304800" cy="304800"/>
          </a:xfrm>
          <a:prstGeom prst="rect">
            <a:avLst/>
          </a:prstGeom>
          <a:solidFill>
            <a:srgbClr val="FFFF00"/>
          </a:solidFill>
        </p:spPr>
        <p:style>
          <a:lnRef idx="2">
            <a:schemeClr val="accent4"/>
          </a:lnRef>
          <a:fillRef idx="1">
            <a:schemeClr val="lt1"/>
          </a:fillRef>
          <a:effectRef idx="0">
            <a:schemeClr val="accent4"/>
          </a:effectRef>
          <a:fontRef idx="minor">
            <a:schemeClr val="dk1"/>
          </a:fontRef>
        </p:style>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4</a:t>
            </a:r>
          </a:p>
        </p:txBody>
      </p:sp>
      <p:sp>
        <p:nvSpPr>
          <p:cNvPr id="24" name="Rectangle 23"/>
          <p:cNvSpPr/>
          <p:nvPr/>
        </p:nvSpPr>
        <p:spPr>
          <a:xfrm>
            <a:off x="1870075" y="5410200"/>
            <a:ext cx="838200" cy="304800"/>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err="1">
                <a:ln>
                  <a:noFill/>
                </a:ln>
                <a:solidFill>
                  <a:schemeClr val="tx1"/>
                </a:solidFill>
                <a:effectLst/>
                <a:uLnTx/>
                <a:uFillTx/>
              </a:rPr>
              <a:t>Bal</a:t>
            </a:r>
            <a:r>
              <a:rPr kumimoji="0" lang="en-US" sz="1200" b="0" i="0" u="none" strike="noStrike" kern="0" cap="none" spc="0" normalizeH="0" baseline="0" noProof="0" dirty="0">
                <a:ln>
                  <a:noFill/>
                </a:ln>
                <a:solidFill>
                  <a:schemeClr val="tx1"/>
                </a:solidFill>
                <a:effectLst/>
                <a:uLnTx/>
                <a:uFillTx/>
              </a:rPr>
              <a:t>=2100</a:t>
            </a:r>
          </a:p>
        </p:txBody>
      </p:sp>
      <p:pic>
        <p:nvPicPr>
          <p:cNvPr id="25" name="Picture 3" descr="C:\Users\vkolar\AppData\Local\Microsoft\Windows\Temporary Internet Files\Content.IE5\HRUY4RJ7\MC900441523[1].wmf"/>
          <p:cNvPicPr>
            <a:picLocks noChangeAspect="1" noChangeArrowheads="1"/>
          </p:cNvPicPr>
          <p:nvPr/>
        </p:nvPicPr>
        <p:blipFill>
          <a:blip r:embed="rId3" cstate="print"/>
          <a:srcRect/>
          <a:stretch>
            <a:fillRect/>
          </a:stretch>
        </p:blipFill>
        <p:spPr bwMode="auto">
          <a:xfrm>
            <a:off x="3657600" y="3678238"/>
            <a:ext cx="1047750" cy="895350"/>
          </a:xfrm>
          <a:prstGeom prst="rect">
            <a:avLst/>
          </a:prstGeom>
          <a:noFill/>
          <a:ln w="9525">
            <a:noFill/>
            <a:miter lim="800000"/>
            <a:headEnd/>
            <a:tailEnd/>
          </a:ln>
        </p:spPr>
      </p:pic>
      <p:sp>
        <p:nvSpPr>
          <p:cNvPr id="26" name="Oval 25"/>
          <p:cNvSpPr/>
          <p:nvPr/>
        </p:nvSpPr>
        <p:spPr>
          <a:xfrm>
            <a:off x="1447800" y="5126038"/>
            <a:ext cx="1662113" cy="895350"/>
          </a:xfrm>
          <a:prstGeom prst="ellipse">
            <a:avLst/>
          </a:prstGeom>
          <a:solidFill>
            <a:srgbClr val="FF0000">
              <a:alpha val="25000"/>
            </a:srgbClr>
          </a:solidFill>
        </p:spPr>
        <p:style>
          <a:lnRef idx="2">
            <a:schemeClr val="dk1">
              <a:shade val="50000"/>
            </a:schemeClr>
          </a:lnRef>
          <a:fillRef idx="1">
            <a:schemeClr val="dk1"/>
          </a:fillRef>
          <a:effectRef idx="0">
            <a:schemeClr val="dk1"/>
          </a:effectRef>
          <a:fontRef idx="minor">
            <a:schemeClr val="lt1"/>
          </a:fontRef>
        </p:style>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7" name="Oval 26"/>
          <p:cNvSpPr/>
          <p:nvPr/>
        </p:nvSpPr>
        <p:spPr>
          <a:xfrm>
            <a:off x="5565775" y="5126038"/>
            <a:ext cx="1662113" cy="895350"/>
          </a:xfrm>
          <a:prstGeom prst="ellipse">
            <a:avLst/>
          </a:prstGeom>
          <a:solidFill>
            <a:srgbClr val="FF0000">
              <a:alpha val="25000"/>
            </a:srgbClr>
          </a:solidFill>
        </p:spPr>
        <p:style>
          <a:lnRef idx="2">
            <a:schemeClr val="dk1">
              <a:shade val="50000"/>
            </a:schemeClr>
          </a:lnRef>
          <a:fillRef idx="1">
            <a:schemeClr val="dk1"/>
          </a:fillRef>
          <a:effectRef idx="0">
            <a:schemeClr val="dk1"/>
          </a:effectRef>
          <a:fontRef idx="minor">
            <a:schemeClr val="lt1"/>
          </a:fontRef>
        </p:style>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9" name="Titre 1"/>
          <p:cNvSpPr txBox="1">
            <a:spLocks/>
          </p:cNvSpPr>
          <p:nvPr/>
        </p:nvSpPr>
        <p:spPr>
          <a:xfrm>
            <a:off x="0" y="0"/>
            <a:ext cx="9144000" cy="900000"/>
          </a:xfrm>
          <a:prstGeom prst="rect">
            <a:avLst/>
          </a:prstGeom>
          <a:solidFill>
            <a:srgbClr val="FF0000"/>
          </a:solidFill>
          <a:ln>
            <a:solidFill>
              <a:srgbClr val="000000"/>
            </a:solidFill>
          </a:ln>
          <a:effectLst>
            <a:outerShdw blurRad="50800" dist="38100" dir="2700000" algn="tl" rotWithShape="0">
              <a:prstClr val="black">
                <a:alpha val="40000"/>
              </a:prstClr>
            </a:outerShdw>
          </a:effectLst>
        </p:spPr>
        <p:txBody>
          <a:bodyPr wrap="square" tIns="43200" bIns="43200" anchor="ctr" anchorCtr="0">
            <a:normAutofit/>
          </a:bodyPr>
          <a:lstStyle>
            <a:lvl1pPr algn="ctr" rtl="0" eaLnBrk="1" fontAlgn="base" hangingPunct="1">
              <a:spcBef>
                <a:spcPct val="0"/>
              </a:spcBef>
              <a:spcAft>
                <a:spcPct val="0"/>
              </a:spcAft>
              <a:defRPr kumimoji="1" sz="2800" baseline="0">
                <a:solidFill>
                  <a:schemeClr val="bg1"/>
                </a:solidFill>
                <a:latin typeface="Arial Black" panose="020B0A04020102020204" pitchFamily="34" charset="0"/>
                <a:ea typeface="ＭＳ Ｐゴシック" pitchFamily="34" charset="-128"/>
                <a:cs typeface="+mj-cs"/>
              </a:defRPr>
            </a:lvl1pPr>
            <a:lvl2pPr algn="ctr" rtl="0" eaLnBrk="1" fontAlgn="base" hangingPunct="1">
              <a:spcBef>
                <a:spcPct val="0"/>
              </a:spcBef>
              <a:spcAft>
                <a:spcPct val="0"/>
              </a:spcAft>
              <a:defRPr kumimoji="1" sz="2800">
                <a:solidFill>
                  <a:schemeClr val="bg1"/>
                </a:solidFill>
                <a:latin typeface="Arial Black" charset="0"/>
                <a:ea typeface="ＭＳ Ｐゴシック" pitchFamily="34" charset="-128"/>
              </a:defRPr>
            </a:lvl2pPr>
            <a:lvl3pPr algn="ctr" rtl="0" eaLnBrk="1" fontAlgn="base" hangingPunct="1">
              <a:spcBef>
                <a:spcPct val="0"/>
              </a:spcBef>
              <a:spcAft>
                <a:spcPct val="0"/>
              </a:spcAft>
              <a:defRPr kumimoji="1" sz="2800">
                <a:solidFill>
                  <a:schemeClr val="bg1"/>
                </a:solidFill>
                <a:latin typeface="Arial Black" charset="0"/>
                <a:ea typeface="ＭＳ Ｐゴシック" pitchFamily="34" charset="-128"/>
              </a:defRPr>
            </a:lvl3pPr>
            <a:lvl4pPr algn="ctr" rtl="0" eaLnBrk="1" fontAlgn="base" hangingPunct="1">
              <a:spcBef>
                <a:spcPct val="0"/>
              </a:spcBef>
              <a:spcAft>
                <a:spcPct val="0"/>
              </a:spcAft>
              <a:defRPr kumimoji="1" sz="2800">
                <a:solidFill>
                  <a:schemeClr val="bg1"/>
                </a:solidFill>
                <a:latin typeface="Arial Black" charset="0"/>
                <a:ea typeface="ＭＳ Ｐゴシック" pitchFamily="34" charset="-128"/>
              </a:defRPr>
            </a:lvl4pPr>
            <a:lvl5pPr algn="ctr" rtl="0" eaLnBrk="1" fontAlgn="base" hangingPunct="1">
              <a:spcBef>
                <a:spcPct val="0"/>
              </a:spcBef>
              <a:spcAft>
                <a:spcPct val="0"/>
              </a:spcAft>
              <a:defRPr kumimoji="1" sz="2800">
                <a:solidFill>
                  <a:schemeClr val="bg1"/>
                </a:solidFill>
                <a:latin typeface="Arial Black" charset="0"/>
                <a:ea typeface="ＭＳ Ｐゴシック" pitchFamily="34" charset="-128"/>
              </a:defRPr>
            </a:lvl5pPr>
            <a:lvl6pPr marL="457200" algn="l" rtl="0" eaLnBrk="1" fontAlgn="base" hangingPunct="1">
              <a:spcBef>
                <a:spcPct val="0"/>
              </a:spcBef>
              <a:spcAft>
                <a:spcPct val="0"/>
              </a:spcAft>
              <a:defRPr kumimoji="1" sz="2800">
                <a:solidFill>
                  <a:schemeClr val="tx2"/>
                </a:solidFill>
                <a:latin typeface="Arial Black" charset="0"/>
              </a:defRPr>
            </a:lvl6pPr>
            <a:lvl7pPr marL="914400" algn="l" rtl="0" eaLnBrk="1" fontAlgn="base" hangingPunct="1">
              <a:spcBef>
                <a:spcPct val="0"/>
              </a:spcBef>
              <a:spcAft>
                <a:spcPct val="0"/>
              </a:spcAft>
              <a:defRPr kumimoji="1" sz="2800">
                <a:solidFill>
                  <a:schemeClr val="tx2"/>
                </a:solidFill>
                <a:latin typeface="Arial Black" charset="0"/>
              </a:defRPr>
            </a:lvl7pPr>
            <a:lvl8pPr marL="1371600" algn="l" rtl="0" eaLnBrk="1" fontAlgn="base" hangingPunct="1">
              <a:spcBef>
                <a:spcPct val="0"/>
              </a:spcBef>
              <a:spcAft>
                <a:spcPct val="0"/>
              </a:spcAft>
              <a:defRPr kumimoji="1" sz="2800">
                <a:solidFill>
                  <a:schemeClr val="tx2"/>
                </a:solidFill>
                <a:latin typeface="Arial Black" charset="0"/>
              </a:defRPr>
            </a:lvl8pPr>
            <a:lvl9pPr marL="1828800" algn="l" rtl="0" eaLnBrk="1" fontAlgn="base" hangingPunct="1">
              <a:spcBef>
                <a:spcPct val="0"/>
              </a:spcBef>
              <a:spcAft>
                <a:spcPct val="0"/>
              </a:spcAft>
              <a:defRPr kumimoji="1" sz="2800">
                <a:solidFill>
                  <a:schemeClr val="tx2"/>
                </a:solidFill>
                <a:latin typeface="Arial Black"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fr-FR" sz="2800" b="0" i="0" u="none" strike="noStrike" kern="0" cap="none" spc="0" normalizeH="0" baseline="0" noProof="0">
                <a:ln>
                  <a:noFill/>
                </a:ln>
                <a:solidFill>
                  <a:srgbClr val="FFFFFF"/>
                </a:solidFill>
                <a:effectLst/>
                <a:uLnTx/>
                <a:uFillTx/>
                <a:latin typeface="Arial Black" panose="020B0A04020102020204" pitchFamily="34" charset="0"/>
                <a:ea typeface="ＭＳ Ｐゴシック" pitchFamily="34" charset="-128"/>
                <a:cs typeface="+mj-cs"/>
              </a:rPr>
              <a:t>Cependant, la cohérence est compromise</a:t>
            </a:r>
            <a:endParaRPr kumimoji="1" lang="fr-FR" sz="2800" b="0" i="0" u="none" strike="noStrike" kern="0" cap="none" spc="0" normalizeH="0" baseline="0" noProof="0" dirty="0">
              <a:ln>
                <a:noFill/>
              </a:ln>
              <a:solidFill>
                <a:srgbClr val="FFFFFF"/>
              </a:solidFill>
              <a:effectLst/>
              <a:uLnTx/>
              <a:uFillTx/>
              <a:latin typeface="Arial Black" panose="020B0A04020102020204" pitchFamily="34" charset="0"/>
              <a:ea typeface="ＭＳ Ｐゴシック" pitchFamily="34" charset="-128"/>
              <a:cs typeface="+mj-cs"/>
            </a:endParaRPr>
          </a:p>
        </p:txBody>
      </p:sp>
      <p:sp>
        <p:nvSpPr>
          <p:cNvPr id="31" name="Content Placeholder 2"/>
          <p:cNvSpPr txBox="1">
            <a:spLocks/>
          </p:cNvSpPr>
          <p:nvPr/>
        </p:nvSpPr>
        <p:spPr>
          <a:xfrm>
            <a:off x="468313" y="1268413"/>
            <a:ext cx="8213725" cy="5113337"/>
          </a:xfrm>
          <a:prstGeom prst="rect">
            <a:avLst/>
          </a:prstGeom>
        </p:spPr>
        <p:txBody>
          <a:bodyPr>
            <a:normAutofit/>
          </a:bodyPr>
          <a:lstStyle>
            <a:lvl1pPr marL="342900" indent="-342900" algn="l" rtl="0" eaLnBrk="1" fontAlgn="base" hangingPunct="1">
              <a:spcBef>
                <a:spcPct val="20000"/>
              </a:spcBef>
              <a:spcAft>
                <a:spcPct val="0"/>
              </a:spcAft>
              <a:buClr>
                <a:srgbClr val="FF0000"/>
              </a:buClr>
              <a:buSzPct val="100000"/>
              <a:buFont typeface="Wingdings" panose="05000000000000000000" pitchFamily="2" charset="2"/>
              <a:buChar char="§"/>
              <a:defRPr kumimoji="1" sz="2000" b="1">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742950" indent="-285750" algn="l" rtl="0" eaLnBrk="1" fontAlgn="base" hangingPunct="1">
              <a:spcBef>
                <a:spcPct val="20000"/>
              </a:spcBef>
              <a:spcAft>
                <a:spcPct val="0"/>
              </a:spcAft>
              <a:buClr>
                <a:srgbClr val="FF0000"/>
              </a:buClr>
              <a:buSzPct val="100000"/>
              <a:buFont typeface="Courier New" panose="02070309020205020404" pitchFamily="49" charset="0"/>
              <a:buChar char="o"/>
              <a:defRPr kumimoji="1" sz="20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1143000" indent="-228600" algn="l" rtl="0" eaLnBrk="1" fontAlgn="base" hangingPunct="1">
              <a:spcBef>
                <a:spcPct val="20000"/>
              </a:spcBef>
              <a:spcAft>
                <a:spcPct val="0"/>
              </a:spcAft>
              <a:buClr>
                <a:srgbClr val="FF0000"/>
              </a:buClr>
              <a:buSzPct val="100000"/>
              <a:buFont typeface="Arial" panose="020B0604020202020204" pitchFamily="34" charset="0"/>
              <a:buChar char="•"/>
              <a:defRPr kumimoji="1" sz="18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600200" indent="-228600" algn="l" rtl="0" eaLnBrk="1" fontAlgn="base" hangingPunct="1">
              <a:spcBef>
                <a:spcPct val="20000"/>
              </a:spcBef>
              <a:spcAft>
                <a:spcPct val="0"/>
              </a:spcAft>
              <a:buClr>
                <a:srgbClr val="FF0000"/>
              </a:buClr>
              <a:buSzPct val="100000"/>
              <a:buFont typeface="Tahoma" panose="020B0604030504040204" pitchFamily="34" charset="0"/>
              <a:buChar char="‒"/>
              <a:defRPr kumimoji="1" i="1" baseline="0">
                <a:solidFill>
                  <a:schemeClr val="tx1"/>
                </a:solidFill>
                <a:latin typeface="+mn-lt"/>
                <a:ea typeface="ＭＳ Ｐゴシック" charset="-128"/>
              </a:defRPr>
            </a:lvl4pPr>
            <a:lvl5pPr marL="2057400" indent="-228600" algn="l" rtl="0" eaLnBrk="1" fontAlgn="base" hangingPunct="1">
              <a:spcBef>
                <a:spcPct val="20000"/>
              </a:spcBef>
              <a:spcAft>
                <a:spcPct val="0"/>
              </a:spcAft>
              <a:buClr>
                <a:schemeClr val="accent2"/>
              </a:buClr>
              <a:buSzPct val="100000"/>
              <a:buBlip>
                <a:blip r:embed="rId4"/>
              </a:buBlip>
              <a:defRPr kumimoji="1" sz="1600">
                <a:solidFill>
                  <a:schemeClr val="tx1"/>
                </a:solidFill>
                <a:latin typeface="+mn-lt"/>
                <a:ea typeface="ＭＳ Ｐゴシック" charset="-128"/>
              </a:defRPr>
            </a:lvl5pPr>
            <a:lvl6pPr marL="2514600" indent="-228600" algn="l" rtl="0" eaLnBrk="1" fontAlgn="base" hangingPunct="1">
              <a:spcBef>
                <a:spcPct val="20000"/>
              </a:spcBef>
              <a:spcAft>
                <a:spcPct val="0"/>
              </a:spcAft>
              <a:buClr>
                <a:schemeClr val="accent2"/>
              </a:buClr>
              <a:buChar char="–"/>
              <a:defRPr kumimoji="1" sz="1600">
                <a:solidFill>
                  <a:schemeClr val="tx1"/>
                </a:solidFill>
                <a:latin typeface="+mn-lt"/>
                <a:ea typeface="ＭＳ Ｐゴシック" charset="-128"/>
              </a:defRPr>
            </a:lvl6pPr>
            <a:lvl7pPr marL="2971800" indent="-228600" algn="l" rtl="0" eaLnBrk="1" fontAlgn="base" hangingPunct="1">
              <a:spcBef>
                <a:spcPct val="20000"/>
              </a:spcBef>
              <a:spcAft>
                <a:spcPct val="0"/>
              </a:spcAft>
              <a:buClr>
                <a:schemeClr val="accent2"/>
              </a:buClr>
              <a:buChar char="–"/>
              <a:defRPr kumimoji="1" sz="1600">
                <a:solidFill>
                  <a:schemeClr val="tx1"/>
                </a:solidFill>
                <a:latin typeface="+mn-lt"/>
                <a:ea typeface="ＭＳ Ｐゴシック" charset="-128"/>
              </a:defRPr>
            </a:lvl7pPr>
            <a:lvl8pPr marL="3429000" indent="-228600" algn="l" rtl="0" eaLnBrk="1" fontAlgn="base" hangingPunct="1">
              <a:spcBef>
                <a:spcPct val="20000"/>
              </a:spcBef>
              <a:spcAft>
                <a:spcPct val="0"/>
              </a:spcAft>
              <a:buClr>
                <a:schemeClr val="accent2"/>
              </a:buClr>
              <a:buChar char="–"/>
              <a:defRPr kumimoji="1" sz="1600">
                <a:solidFill>
                  <a:schemeClr val="tx1"/>
                </a:solidFill>
                <a:latin typeface="+mn-lt"/>
                <a:ea typeface="ＭＳ Ｐゴシック" charset="-128"/>
              </a:defRPr>
            </a:lvl8pPr>
            <a:lvl9pPr marL="3886200" indent="-228600" algn="l" rtl="0" eaLnBrk="1" fontAlgn="base" hangingPunct="1">
              <a:spcBef>
                <a:spcPct val="20000"/>
              </a:spcBef>
              <a:spcAft>
                <a:spcPct val="0"/>
              </a:spcAft>
              <a:buClr>
                <a:schemeClr val="accent2"/>
              </a:buClr>
              <a:buChar char="–"/>
              <a:defRPr kumimoji="1" sz="1600">
                <a:solidFill>
                  <a:schemeClr val="tx1"/>
                </a:solidFill>
                <a:latin typeface="+mn-lt"/>
                <a:ea typeface="ＭＳ Ｐゴシック" charset="-128"/>
              </a:defRPr>
            </a:lvl9pPr>
          </a:lstStyle>
          <a:p>
            <a:pPr marL="342900" marR="0" lvl="0" indent="-342900" algn="l" defTabSz="914400" rtl="0" eaLnBrk="1" fontAlgn="base" latinLnBrk="0" hangingPunct="1">
              <a:lnSpc>
                <a:spcPct val="100000"/>
              </a:lnSpc>
              <a:spcBef>
                <a:spcPct val="20000"/>
              </a:spcBef>
              <a:spcAft>
                <a:spcPct val="0"/>
              </a:spcAft>
              <a:buClr>
                <a:srgbClr val="FF0000"/>
              </a:buClr>
              <a:buSzPct val="100000"/>
              <a:buFont typeface="Wingdings" panose="05000000000000000000" pitchFamily="2" charset="2"/>
              <a:buChar char="§"/>
              <a:tabLst/>
              <a:defRPr/>
            </a:pPr>
            <a:r>
              <a:rPr kumimoji="1" lang="fr-FR" sz="2800" b="1" i="0" u="none" strike="noStrike" kern="0" cap="none" spc="0" normalizeH="0" baseline="0" noProof="0" dirty="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rPr>
              <a:t>Exemple: application e-commerce</a:t>
            </a:r>
          </a:p>
          <a:p>
            <a:pPr marL="742950" marR="0" lvl="1" indent="-285750" algn="l" defTabSz="914400" rtl="0" eaLnBrk="1" fontAlgn="base" latinLnBrk="0" hangingPunct="1">
              <a:lnSpc>
                <a:spcPct val="100000"/>
              </a:lnSpc>
              <a:spcBef>
                <a:spcPct val="20000"/>
              </a:spcBef>
              <a:spcAft>
                <a:spcPct val="0"/>
              </a:spcAft>
              <a:buClr>
                <a:srgbClr val="FF0000"/>
              </a:buClr>
              <a:buSzPct val="100000"/>
              <a:buFont typeface="Wingdings" pitchFamily="2" charset="2"/>
              <a:buChar char="§"/>
              <a:tabLst/>
              <a:defRPr/>
            </a:pPr>
            <a:r>
              <a:rPr kumimoji="1" lang="fr-FR" sz="2000" b="0" i="0" u="none" strike="noStrike" kern="0" cap="none" spc="0" normalizeH="0" baseline="0" noProof="0" dirty="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rPr>
              <a:t>Base bancaire répliquée</a:t>
            </a:r>
          </a:p>
          <a:p>
            <a:pPr marL="742950" marR="0" lvl="1" indent="-285750" algn="l" defTabSz="914400" rtl="0" eaLnBrk="1" fontAlgn="base" latinLnBrk="0" hangingPunct="1">
              <a:lnSpc>
                <a:spcPct val="100000"/>
              </a:lnSpc>
              <a:spcBef>
                <a:spcPct val="20000"/>
              </a:spcBef>
              <a:spcAft>
                <a:spcPct val="0"/>
              </a:spcAft>
              <a:buClr>
                <a:srgbClr val="FF0000"/>
              </a:buClr>
              <a:buSzPct val="100000"/>
              <a:buFont typeface="Wingdings" pitchFamily="2" charset="2"/>
              <a:buChar char="§"/>
              <a:tabLst/>
              <a:defRPr/>
            </a:pPr>
            <a:r>
              <a:rPr kumimoji="1" lang="fr-FR" sz="2000" b="0" i="0" u="none" strike="noStrike" kern="0" cap="none" spc="0" normalizeH="0" baseline="0" noProof="0" dirty="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rPr>
              <a:t>Maintenir la cohérence devient délicate</a:t>
            </a:r>
          </a:p>
          <a:p>
            <a:pPr marL="742950" marR="0" lvl="1" indent="-285750" algn="l" defTabSz="914400" rtl="0" eaLnBrk="1" fontAlgn="base" latinLnBrk="0" hangingPunct="1">
              <a:lnSpc>
                <a:spcPct val="100000"/>
              </a:lnSpc>
              <a:spcBef>
                <a:spcPct val="20000"/>
              </a:spcBef>
              <a:spcAft>
                <a:spcPct val="0"/>
              </a:spcAft>
              <a:buClr>
                <a:srgbClr val="FF0000"/>
              </a:buClr>
              <a:buSzPct val="100000"/>
              <a:buFont typeface="Wingdings" pitchFamily="2" charset="2"/>
              <a:buChar char="§"/>
              <a:tabLst/>
              <a:defRPr/>
            </a:pPr>
            <a:endParaRPr kumimoji="1" lang="en-US" sz="2000" b="0" i="0" u="none" strike="noStrike" kern="0" cap="none" spc="0" normalizeH="0" baseline="0" noProof="0" dirty="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endParaRPr>
          </a:p>
          <a:p>
            <a:pPr marL="1143000" marR="0" lvl="2" indent="-228600" algn="l" defTabSz="914400" rtl="0" eaLnBrk="1" fontAlgn="base" latinLnBrk="0" hangingPunct="1">
              <a:lnSpc>
                <a:spcPct val="100000"/>
              </a:lnSpc>
              <a:spcBef>
                <a:spcPct val="20000"/>
              </a:spcBef>
              <a:spcAft>
                <a:spcPct val="0"/>
              </a:spcAft>
              <a:buClr>
                <a:srgbClr val="FF0000"/>
              </a:buClr>
              <a:buSzPct val="100000"/>
              <a:buFont typeface="Wingdings" pitchFamily="2" charset="2"/>
              <a:buChar char="§"/>
              <a:tabLst/>
              <a:defRPr/>
            </a:pPr>
            <a:endParaRPr kumimoji="1" lang="en-US" sz="1800" b="0" i="0" u="none" strike="noStrike" kern="0" cap="none" spc="0" normalizeH="0" baseline="0" noProof="0" dirty="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endParaRPr>
          </a:p>
          <a:p>
            <a:pPr marL="742950" marR="0" lvl="1" indent="-285750" algn="l" defTabSz="914400" rtl="0" eaLnBrk="1" fontAlgn="base" latinLnBrk="0" hangingPunct="1">
              <a:lnSpc>
                <a:spcPct val="100000"/>
              </a:lnSpc>
              <a:spcBef>
                <a:spcPct val="20000"/>
              </a:spcBef>
              <a:spcAft>
                <a:spcPct val="0"/>
              </a:spcAft>
              <a:buClr>
                <a:srgbClr val="FF0000"/>
              </a:buClr>
              <a:buSzPct val="100000"/>
              <a:buFont typeface="Wingdings" pitchFamily="2" charset="2"/>
              <a:buChar char="§"/>
              <a:tabLst/>
              <a:defRPr/>
            </a:pPr>
            <a:endParaRPr kumimoji="1" lang="en-US" sz="1800" b="0" i="0" u="none" strike="noStrike" kern="0" cap="none" spc="0" normalizeH="0" baseline="0" noProof="0" dirty="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06061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32" presetClass="emph" presetSubtype="0" fill="hold" grpId="1" nodeType="withEffect">
                                  <p:stCondLst>
                                    <p:cond delay="0"/>
                                  </p:stCondLst>
                                  <p:childTnLst>
                                    <p:animRot by="120000">
                                      <p:cBhvr>
                                        <p:cTn id="24" dur="100" fill="hold">
                                          <p:stCondLst>
                                            <p:cond delay="0"/>
                                          </p:stCondLst>
                                        </p:cTn>
                                        <p:tgtEl>
                                          <p:spTgt spid="15"/>
                                        </p:tgtEl>
                                        <p:attrNameLst>
                                          <p:attrName>r</p:attrName>
                                        </p:attrNameLst>
                                      </p:cBhvr>
                                    </p:animRot>
                                    <p:animRot by="-240000">
                                      <p:cBhvr>
                                        <p:cTn id="25" dur="200" fill="hold">
                                          <p:stCondLst>
                                            <p:cond delay="200"/>
                                          </p:stCondLst>
                                        </p:cTn>
                                        <p:tgtEl>
                                          <p:spTgt spid="15"/>
                                        </p:tgtEl>
                                        <p:attrNameLst>
                                          <p:attrName>r</p:attrName>
                                        </p:attrNameLst>
                                      </p:cBhvr>
                                    </p:animRot>
                                    <p:animRot by="240000">
                                      <p:cBhvr>
                                        <p:cTn id="26" dur="200" fill="hold">
                                          <p:stCondLst>
                                            <p:cond delay="400"/>
                                          </p:stCondLst>
                                        </p:cTn>
                                        <p:tgtEl>
                                          <p:spTgt spid="15"/>
                                        </p:tgtEl>
                                        <p:attrNameLst>
                                          <p:attrName>r</p:attrName>
                                        </p:attrNameLst>
                                      </p:cBhvr>
                                    </p:animRot>
                                    <p:animRot by="-240000">
                                      <p:cBhvr>
                                        <p:cTn id="27" dur="200" fill="hold">
                                          <p:stCondLst>
                                            <p:cond delay="600"/>
                                          </p:stCondLst>
                                        </p:cTn>
                                        <p:tgtEl>
                                          <p:spTgt spid="15"/>
                                        </p:tgtEl>
                                        <p:attrNameLst>
                                          <p:attrName>r</p:attrName>
                                        </p:attrNameLst>
                                      </p:cBhvr>
                                    </p:animRot>
                                    <p:animRot by="120000">
                                      <p:cBhvr>
                                        <p:cTn id="28" dur="200" fill="hold">
                                          <p:stCondLst>
                                            <p:cond delay="800"/>
                                          </p:stCondLst>
                                        </p:cTn>
                                        <p:tgtEl>
                                          <p:spTgt spid="15"/>
                                        </p:tgtEl>
                                        <p:attrNameLst>
                                          <p:attrName>r</p:attrName>
                                        </p:attrNameLst>
                                      </p:cBhvr>
                                    </p:animRo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9"/>
                                        </p:tgtEl>
                                        <p:attrNameLst>
                                          <p:attrName>style.visibility</p:attrName>
                                        </p:attrNameLst>
                                      </p:cBhvr>
                                      <p:to>
                                        <p:strVal val="visible"/>
                                      </p:to>
                                    </p:set>
                                  </p:childTnLst>
                                </p:cTn>
                              </p:par>
                              <p:par>
                                <p:cTn id="37" presetID="32" presetClass="emph" presetSubtype="0" fill="hold" grpId="1" nodeType="withEffect">
                                  <p:stCondLst>
                                    <p:cond delay="0"/>
                                  </p:stCondLst>
                                  <p:childTnLst>
                                    <p:animRot by="120000">
                                      <p:cBhvr>
                                        <p:cTn id="38" dur="100" fill="hold">
                                          <p:stCondLst>
                                            <p:cond delay="0"/>
                                          </p:stCondLst>
                                        </p:cTn>
                                        <p:tgtEl>
                                          <p:spTgt spid="19"/>
                                        </p:tgtEl>
                                        <p:attrNameLst>
                                          <p:attrName>r</p:attrName>
                                        </p:attrNameLst>
                                      </p:cBhvr>
                                    </p:animRot>
                                    <p:animRot by="-240000">
                                      <p:cBhvr>
                                        <p:cTn id="39" dur="200" fill="hold">
                                          <p:stCondLst>
                                            <p:cond delay="200"/>
                                          </p:stCondLst>
                                        </p:cTn>
                                        <p:tgtEl>
                                          <p:spTgt spid="19"/>
                                        </p:tgtEl>
                                        <p:attrNameLst>
                                          <p:attrName>r</p:attrName>
                                        </p:attrNameLst>
                                      </p:cBhvr>
                                    </p:animRot>
                                    <p:animRot by="240000">
                                      <p:cBhvr>
                                        <p:cTn id="40" dur="200" fill="hold">
                                          <p:stCondLst>
                                            <p:cond delay="400"/>
                                          </p:stCondLst>
                                        </p:cTn>
                                        <p:tgtEl>
                                          <p:spTgt spid="19"/>
                                        </p:tgtEl>
                                        <p:attrNameLst>
                                          <p:attrName>r</p:attrName>
                                        </p:attrNameLst>
                                      </p:cBhvr>
                                    </p:animRot>
                                    <p:animRot by="-240000">
                                      <p:cBhvr>
                                        <p:cTn id="41" dur="200" fill="hold">
                                          <p:stCondLst>
                                            <p:cond delay="600"/>
                                          </p:stCondLst>
                                        </p:cTn>
                                        <p:tgtEl>
                                          <p:spTgt spid="19"/>
                                        </p:tgtEl>
                                        <p:attrNameLst>
                                          <p:attrName>r</p:attrName>
                                        </p:attrNameLst>
                                      </p:cBhvr>
                                    </p:animRot>
                                    <p:animRot by="120000">
                                      <p:cBhvr>
                                        <p:cTn id="42" dur="200" fill="hold">
                                          <p:stCondLst>
                                            <p:cond delay="800"/>
                                          </p:stCondLst>
                                        </p:cTn>
                                        <p:tgtEl>
                                          <p:spTgt spid="19"/>
                                        </p:tgtEl>
                                        <p:attrNameLst>
                                          <p:attrName>r</p:attrName>
                                        </p:attrNameLst>
                                      </p:cBhvr>
                                    </p:animRo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4"/>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0"/>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1"/>
                                        </p:tgtEl>
                                        <p:attrNameLst>
                                          <p:attrName>style.visibility</p:attrName>
                                        </p:attrNameLst>
                                      </p:cBhvr>
                                      <p:to>
                                        <p:strVal val="visible"/>
                                      </p:to>
                                    </p:set>
                                  </p:childTnLst>
                                </p:cTn>
                              </p:par>
                              <p:par>
                                <p:cTn id="51" presetID="32" presetClass="emph" presetSubtype="0" fill="hold" grpId="1" nodeType="withEffect">
                                  <p:stCondLst>
                                    <p:cond delay="0"/>
                                  </p:stCondLst>
                                  <p:childTnLst>
                                    <p:animRot by="120000">
                                      <p:cBhvr>
                                        <p:cTn id="52" dur="100" fill="hold">
                                          <p:stCondLst>
                                            <p:cond delay="0"/>
                                          </p:stCondLst>
                                        </p:cTn>
                                        <p:tgtEl>
                                          <p:spTgt spid="21"/>
                                        </p:tgtEl>
                                        <p:attrNameLst>
                                          <p:attrName>r</p:attrName>
                                        </p:attrNameLst>
                                      </p:cBhvr>
                                    </p:animRot>
                                    <p:animRot by="-240000">
                                      <p:cBhvr>
                                        <p:cTn id="53" dur="200" fill="hold">
                                          <p:stCondLst>
                                            <p:cond delay="200"/>
                                          </p:stCondLst>
                                        </p:cTn>
                                        <p:tgtEl>
                                          <p:spTgt spid="21"/>
                                        </p:tgtEl>
                                        <p:attrNameLst>
                                          <p:attrName>r</p:attrName>
                                        </p:attrNameLst>
                                      </p:cBhvr>
                                    </p:animRot>
                                    <p:animRot by="240000">
                                      <p:cBhvr>
                                        <p:cTn id="54" dur="200" fill="hold">
                                          <p:stCondLst>
                                            <p:cond delay="400"/>
                                          </p:stCondLst>
                                        </p:cTn>
                                        <p:tgtEl>
                                          <p:spTgt spid="21"/>
                                        </p:tgtEl>
                                        <p:attrNameLst>
                                          <p:attrName>r</p:attrName>
                                        </p:attrNameLst>
                                      </p:cBhvr>
                                    </p:animRot>
                                    <p:animRot by="-240000">
                                      <p:cBhvr>
                                        <p:cTn id="55" dur="200" fill="hold">
                                          <p:stCondLst>
                                            <p:cond delay="600"/>
                                          </p:stCondLst>
                                        </p:cTn>
                                        <p:tgtEl>
                                          <p:spTgt spid="21"/>
                                        </p:tgtEl>
                                        <p:attrNameLst>
                                          <p:attrName>r</p:attrName>
                                        </p:attrNameLst>
                                      </p:cBhvr>
                                    </p:animRot>
                                    <p:animRot by="120000">
                                      <p:cBhvr>
                                        <p:cTn id="56" dur="200" fill="hold">
                                          <p:stCondLst>
                                            <p:cond delay="800"/>
                                          </p:stCondLst>
                                        </p:cTn>
                                        <p:tgtEl>
                                          <p:spTgt spid="21"/>
                                        </p:tgtEl>
                                        <p:attrNameLst>
                                          <p:attrName>r</p:attrName>
                                        </p:attrNameLst>
                                      </p:cBhvr>
                                    </p:animRo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22"/>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23"/>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24"/>
                                        </p:tgtEl>
                                        <p:attrNameLst>
                                          <p:attrName>style.visibility</p:attrName>
                                        </p:attrNameLst>
                                      </p:cBhvr>
                                      <p:to>
                                        <p:strVal val="visible"/>
                                      </p:to>
                                    </p:set>
                                  </p:childTnLst>
                                </p:cTn>
                              </p:par>
                              <p:par>
                                <p:cTn id="65" presetID="32" presetClass="emph" presetSubtype="0" fill="hold" grpId="1" nodeType="withEffect">
                                  <p:stCondLst>
                                    <p:cond delay="0"/>
                                  </p:stCondLst>
                                  <p:childTnLst>
                                    <p:animRot by="120000">
                                      <p:cBhvr>
                                        <p:cTn id="66" dur="100" fill="hold">
                                          <p:stCondLst>
                                            <p:cond delay="0"/>
                                          </p:stCondLst>
                                        </p:cTn>
                                        <p:tgtEl>
                                          <p:spTgt spid="24"/>
                                        </p:tgtEl>
                                        <p:attrNameLst>
                                          <p:attrName>r</p:attrName>
                                        </p:attrNameLst>
                                      </p:cBhvr>
                                    </p:animRot>
                                    <p:animRot by="-240000">
                                      <p:cBhvr>
                                        <p:cTn id="67" dur="200" fill="hold">
                                          <p:stCondLst>
                                            <p:cond delay="200"/>
                                          </p:stCondLst>
                                        </p:cTn>
                                        <p:tgtEl>
                                          <p:spTgt spid="24"/>
                                        </p:tgtEl>
                                        <p:attrNameLst>
                                          <p:attrName>r</p:attrName>
                                        </p:attrNameLst>
                                      </p:cBhvr>
                                    </p:animRot>
                                    <p:animRot by="240000">
                                      <p:cBhvr>
                                        <p:cTn id="68" dur="200" fill="hold">
                                          <p:stCondLst>
                                            <p:cond delay="400"/>
                                          </p:stCondLst>
                                        </p:cTn>
                                        <p:tgtEl>
                                          <p:spTgt spid="24"/>
                                        </p:tgtEl>
                                        <p:attrNameLst>
                                          <p:attrName>r</p:attrName>
                                        </p:attrNameLst>
                                      </p:cBhvr>
                                    </p:animRot>
                                    <p:animRot by="-240000">
                                      <p:cBhvr>
                                        <p:cTn id="69" dur="200" fill="hold">
                                          <p:stCondLst>
                                            <p:cond delay="600"/>
                                          </p:stCondLst>
                                        </p:cTn>
                                        <p:tgtEl>
                                          <p:spTgt spid="24"/>
                                        </p:tgtEl>
                                        <p:attrNameLst>
                                          <p:attrName>r</p:attrName>
                                        </p:attrNameLst>
                                      </p:cBhvr>
                                    </p:animRot>
                                    <p:animRot by="120000">
                                      <p:cBhvr>
                                        <p:cTn id="70" dur="200" fill="hold">
                                          <p:stCondLst>
                                            <p:cond delay="800"/>
                                          </p:stCondLst>
                                        </p:cTn>
                                        <p:tgtEl>
                                          <p:spTgt spid="24"/>
                                        </p:tgtEl>
                                        <p:attrNameLst>
                                          <p:attrName>r</p:attrName>
                                        </p:attrNameLst>
                                      </p:cBhvr>
                                    </p:animRo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25"/>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27"/>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11" grpId="0" animBg="1"/>
      <p:bldP spid="12" grpId="0" animBg="1"/>
      <p:bldP spid="15" grpId="0" animBg="1"/>
      <p:bldP spid="15" grpId="1" animBg="1"/>
      <p:bldP spid="16" grpId="0" animBg="1"/>
      <p:bldP spid="18" grpId="0" animBg="1"/>
      <p:bldP spid="19" grpId="0" animBg="1"/>
      <p:bldP spid="19" grpId="1" animBg="1"/>
      <p:bldP spid="20" grpId="0" animBg="1"/>
      <p:bldP spid="21" grpId="0" animBg="1"/>
      <p:bldP spid="21" grpId="1" animBg="1"/>
      <p:bldP spid="23" grpId="0" animBg="1"/>
      <p:bldP spid="24" grpId="0" animBg="1"/>
      <p:bldP spid="24" grpId="1" animBg="1"/>
      <p:bldP spid="26" grpId="0" animBg="1"/>
      <p:bldP spid="2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AutoShape 2" descr="data:image/jpeg;base64,/9j/4AAQSkZJRgABAQAAAQABAAD/2wCEAAkGBxAPEA8UEA8WEBUQEBQQFBARFBYVERAVFBUXFhQVGBQYKCggGBsnHRQVITIhJiksLi4uFx8zODMtNygtLywBCgoKDg0OGxAQFywkHx0uLC0yLC43LC8sLDQvLCsuLywsLCw3LC8sLC0rNDcsLCwsLCwsLCwsLSwsLCwsLCwsLP/AABEIAOEA4QMBIgACEQEDEQH/xAAcAAEAAQUBAQAAAAAAAAAAAAAABwECBAUGAwj/xABGEAABAwIBBggLBQgDAAMAAAABAAIDBBEFBhIhMUFhBxMiNVFxgbIUMjNScnN0kaGxsyNCYpLwJEOCosHC0eElNFNEVJP/xAAZAQEBAAMBAAAAAAAAAAAAAAAAAQIDBAX/xAArEQEBAAEDAAkEAgMAAAAAAAAAAQIDBBESITEyQVFhcYEUM6HRE/AiYpH/2gAMAwEAAhEDEQA/AJxREQEREBERAREQEREBERARczlTl1Q4ddsknGS20U8VnSbs7YwdZG66hzKrhBrsQJZneDwuNhBCTd99QfJ4z+oWBvqROUp5V8JdFQ5zIz4XMNHFxEcWw/jl1DqFzuCiLHsr8QxOQNfI6zjyKanDgz8reU89d91ltMl+DSqqs19RekiNjZw+3eN0Z8Trd7ipWwLJ2jw1n2EYYSLOmfypX9bzp7BYblREuS3CPXUBDJCaqJpsYpnHjGWOkNkNyLdDrjRbQpiyXyzosSFoJM2S13U8tmzN6bDU4b2kha7KTI6ixIZz2ZkhGioisJN2dseOvssolylyFrcOPGAGaNhzhUQXBjtqLmjlRneLgdKHY+jEUGZKcK1VTZrKwGri1cZoFQwdeqTtsfxFS9gGUVJXsz6WZslvGZqkjvscw6W/I7FDltUREUREQEREBERAREQEREBERAREQEREBFr8axqmoozJUzNibszvGcehrRpcdwBKibKrhbmlzmUDOIZq4+QAzO9FulrOs3PUUEn5R5U0eHNvUzBriLtibypX+iwabbzYb1D+VfClV1ecymvRxG4u0/bvG+QeJ1N0jzitFgWTFdijy9jXODncurnc7MJ1El5uZD1X32Ur5McHdHRZr5B4VKNPGSgcWw9LI9IHWbneFU7UZZM5B1tfZ+b4PE434+YG776SWM1v69APSpayayMosOAcxmfIBpqJbF49HYwdXaSt1PWhvi8o/Ba6eZz/ABj2bB2KcjMqMRA0MF951e7atZLI5xu43Qq0rEXQzuYbtNt2w9i2lNibXaHck9P3T27FpyqFBh5UcHVHW5z4v2WU6c+MDi3n8cegdosetRVi+AV+ESte4OizTyKqBxzDuzxYtv5rrX6Cpnpqx8eo3HmnV/pbSKrimaWuA5QsY3gFrgdY06CNysojrJXhde3NjxFmeNXhMQ5Y3viGg9bbeiVK2GYnBVRiSnlbMw/eYbi+0HoO46VG2VHBbBNnPoXCnfr4l1zA47tsfZcbgo4LcRwaov8AaUknSNMcwHvZK3dptuKyH02ii/JXhcikzY8QZxDtA4+MEwuP4m6XM+I6SFJlPOyRjXxvbI1wu17CHNcOkOGghRXoiIgIiICIiAiIgIiICKyWRrGlznBrWi5c4gAAaySdQUcZVcLVPBnMoWiqfq443FO07jrk7LD8SCQq6tip43STSNiY3W97g1o7Sotyr4XQM6PDmZ2zwmZpzf4IjpPW63olR9VVeIYxUAOMlXJrbG0ciIHoaLNjGzONt5K77JjgpY2z8Qfxh1+DxEhg9OTQXdQsN5VRwNJQ4hjE7nDjKqS9nzSHkR7bF55LBpvmjsCkzJjgvpoM19YRVSa+LtanafR1yfxaPwruIIooGNZExsbGizY4wGtb1AaAvKWYncNynJw9nzMYAGgaBYNboAA2blhTTudrOjoGpUKsKivMq0r0KsKiPMq0q8q0oLCrSryrSgtVpVxVEGXS4i9mg8odB1jqKz5mU9ZGY5WNla7XHIAe2x27wsKnw5x0vOYP5j2bFmszWCzBm9J+8e1VUX5d8HMVJDLU00pDI80ugk5RAc4N5Ems6SNDr7dK9uAmskFTVQ5x4swcbmX5Ie17W5wGwkON+mw6F2fCVzVW+gz6rFwnAZzhUexu+rEsk8U4IiKKIiICIiAiIgIiIPm7KvKStxOpfG573M44shpYwczQ6zBmDx36BpNzcm1hoXS5McFUj819e/im6/B4yDIdz36Q3qFzvC5XJfnel9uH1F9Dq1IwsLwynpIxHTxNiYNjRpcelx1uO8kle73nZoV7gvMhYq8XKwr1IXmQg8yrCvQqwqDzKsK9CrCiPMq0q8q0oLCrSvaOFzzZov8AIdqz4aFjNL+UejYP8oMCno3yahYecdX+1sIYGRahnO84/wBF6PkJ6uheZKqj3k61YShKsJQa/hJ5qrfQZ9Vi4HgM5wn9if8AViXfcJHNVb6tv1GLgOA3nGb2KT6sKsTxTmiIiiIiAiIgIiICIiD5pyX53pfbh9RTrjlY6BsTm6ftQC3zmlrrj4fBQVkvzvS+3D6inHKMciL1w7j0qRn01Q2Vgew3B946Qd6q4LnKNz4XZ0WkHxozqdvHQV0FLVMmF2mxGtp0OaeghRRwXmV7PbZeRCDyKsK9SvMoPMqwr0K9YqUu16B8VEYmaTqF9yy4aDa82/CNfvWUxrWeKO3arXOVVXOAFmiw3LzJQlWkoKEqwlVJVhKASrCUJVpKiMThH5rrfVt+o1R9wG85TewyfWgUhcIvNdd6od9qjvgOP/Jy+wS/Wp1lC9qdkREUREQEREBERAREQfNOS/O9L7cPqKc8oPJsPRID/K5QZkvzvS+3D6inLKXyGjTyv7HJUjTYRiEVQ3OieHC9jsIO8HSFtmjSDqI2jX71BVJi89HPnMJb/UaLgg6CNx+Ck/JzLOnqg1shEUmrSfs3Hc46juPxUHaRVXnDtH+F6ANdqP66lhNXhKiti+A9a8xA47Lda1wr5GanX3O0/wC1XHsRkZFTlhzTM9gcRrAIBIHQg2zImt3lVc66oVQlBQlWkoSrCUAlWEqpKsJQCVYShKtJURQlWkoSrCUHnwic113qh32qOeA/nST2CX61OpG4Q+a671P9zVHPAhzpJ7DL9WBZQqd0REUREQEREBERAREQfNOS/O9L7cPqKdMoDaJp6Hg/yuUF5L870vtw+opyyl8h/F/Y5KkcJWYLS4oxz4nBkgNnAjb+No1H8Q+K5ym4P63OfYZmboBL2gP6td+2y9cpI58NrHPhu1ucSCNovpHQd4K6rJvLiCoAbMRC/Vnfu3HrPiHcdG9QcbRZU1uHP4p5JDDm8XILtFtYtrb2Gy6mh4Q6eWwlYYz0tIc33GxHuK2mU2SENeQ/P4t+aBnWzmvtqJGg3touDqUfYvkFVwXLW8Y0bY+V/L43wKdQkmkxGKoaXQvzwDY6CCDrsQetZOUvkqH1jO6Fy+QEJZSvDhYiXN0i2pjL/G66jKXyVD6xndCDoCVaSjirCUUJVhKqSrCUAlWEoSrSVEUJVpKEqwlAJVhKqSrCUFeEHmuu9Se8FG/Ajzo/2KX6sKknhA5rrvUH5hRtwJc6O9il+pCsoVPCIiKIiICIiAiIgIiIPmnJfnel9uH1FOmUAvE0HbIB/K5QXkvzvS+3D6inXHvJt9YO65KkaWqhiqGFlU242Tge4vA8U/jGjpAXBZSZBTQEyQctpGcHM03Gu9hrG8KRadZMbCy/FuzLm5YRnRuPSWdO8WO9QQzheVFbQnNzjmj7juVH+U6uyy6yh4SIngCaLNPTGdH5XWt7yunxfAqWqB46AxOP72K72HrA5Q9x61wmM8HErQX0z2zs6YyDbrA1Hcg7ehxOKqZnxEkA5puLEGwNvcQsrKbyVD6xndC5vIamfFTPa9paRKRYi2pjB/RdJlP5Kh9YzuhFbxxVhKq4qwlAJVhKErX4vi8FIzPnkDAdQ1ueehrRpKSW3iJbx2s0lWkri6nKmsn/AOtTtgZ/61Ol5HSGDV8QtNVTyP8A+xiUj/wQnMb1WZoXVhs8729TRluMZ2JIlkDfGIb1m3zWM7EIf/aP87f8qMTBQg3Mb5CfvOJues3Cr+xf/VPvP+Vu+h/2/DX9V6JNbVRu8WRrupwPyV7lFxjoTrp3DqJ/yvWBkDbcTUz0/QGvcG+4KXY+WX4Wbr0Shl/zXXeoPzCjXgT50d7HL9SJZtZiOIzU00PhUdXHKwsOe1olaD5rm7fSWHwWWosUHhLhCH08kTTJyQXufGWi50ac0rTnt88fVtx1sck8IiLnbhERAREQEREBERB805L870vtw+op1x7ybfWDuuUFZL87Uvtw+op1x7ybfWDuuSpGtp1mtWDAelc7JjksznFkrom2u1sYjBzTpaXmRrruI02FgL202utGvr4aOPSzrHPOYTmuzasaaMZ2cOS7z2ktf+YaVh5OYoahjg+xfGRcgWD2uvmuzdhu1wI6W31EBZ8y2Y5TKSzsrKXmcxgPbYuJcXFzs4k26ANgGwBVyn8lResZ3QqyqmVHkqL1je6FkrcOKsJVXFWEojBxrEm0sEsztIjbfN1ZzibNb2kgKN5JnAioqftZ5RnNafFhbsDR90C/60ldZwkc3y+sj74Wtx3A5KinhqqdpkDYwyVjRdzLaSQNouTfdY9K9DaTGY9K+N4cm45t4ng5apq3yHluJ3amjsXiqAqq9FxiIiAiIgq1xBuDY9I0FZ0da2QcXUNEjDozj4zd9/6rAWwwTBpq2QRwtJ899uRGOlx+Q1lY5cSc1ZzbxHb8HePSxVBoKh5kaWF9NI48rNaLmInaLAkdGadlgJIURROjGO4cyI5wiL4y4feIjkztO3XbsKl1eTucZMpZ4zl6OhbceL4CIi524REQEREBUKqvNxQfNuS/O1L7cPqKdce8m31g7rlBWS3O1L7cPqKdce8m31g7rkqRqRHntc29s5pbfouLLhpGvjc8OFnDx23AzDtvf7ush2oixXe06yH07HkFzGuLdRc0Et6idS5NztsdfGS3sa9TTmc4rS5F0bmsfIdUgaxv4msL3F43EyEA7Q240ELeTL3avCZb8MJhjMZ2RnJxOIwpVTKnyVF6xvdCrKqZU+SovWN7oWbJs3FWEqrirCVEczwjH9gk9ZH3wrcl8TfTi7ToJ5Tdh0D4qvCL/wBCT1kfeCwcN8QfrYF6W2kujZfNx61s1JZ5OrrsEw+vGe+Iwvfp42HkknaXDUT1g9a0FVwauN/B6xj+hsrS09rm3+S6LDHfZM6j8ysqZ9mOI1gFYTUzwvGNZ9HHKc2I/qOD/EWaomSehI3+/NWKcisSH/w3f/pEfk5do+ulGqRw6jZYsuJT/wDvJ+dy3TW1fT8tV08PVzMeQuJuP/Vzd7pYrD3OJ+CzouDqqGmeeCBu0ueSR2WA+Ky566Y65pD1vd/layY30nTvKy6epfGT4Y9HCeFbCPAsJpdM9U+scP3cIzWHtB/vXji2VT3R8TSxNo4dIzY9D3A67uFrX2207ytTKsSVZTDm85Xn++SXPjqnUysledcN9N/03qcgoOyWH/KYceh7/puU3tK5N7357Ona92+69ERcbpEREBERBQrwmcvZxWFUvQfO+S3O1L7a36inbH/Jt9YO65QTkrztSe2t+op2x/ybfWDuuSpER4Ll9NRTGnxWNzbGzZ7cq2wuA0OG8dG1SjR1UczGvie2RjhcPYbtPaoZnx1pcaPHackAkR1QA42MHU640OHzt95VbguJ4V+0YVUeGUzuV9nywQNj49OrVfZp0hOBNzV4zKPMnuF2mksytjNM/UXtBdGd9vGb8V3FLiUFS3OgmZMOmNwdbrA0jtUFsqplV5Ki9Y3uhVlVMq/JUfrG90IrPcVYSquKsJURz2XYvRPH44+8sHD/ABR+tgWflt/03+mzvLBoPFH62BentftfP6cWv9z4dJhz/s29vzKypX8l3UVraN/JHb81lF/JPUteU62eN6mBKsOVZkqw5VsjCsSVYcqzJVhyrZGusSVYkqy5ViSrbGFZ+SY/5Gi9N303KaWFQvklzjRem76blNLAuHe9+ezs2vdvuvCqqBVXG6RERAREQechWtq3LYSrVVhQQHkpzrSe2t76nbHmkxC2x47NDh/UKCMqcNkw+tdmOLOXx8Eo1jlXFj0tOjsHSpmyLyljxOmzjYSsAZPF0O84DzXax2jYlSIZr8Qlpj4JjVOaiEk8XUA3mjBPjMkPjDVoO69tSrR4XX4eDU4NVeGU50uazS5o82SE6Qbbbb9CmPG8AhmY6OeMSxO1Z2tp3HWDvCi/FeD2vw6Qz4RO5wGnir2lA6LapBu29CDHblZhGJcnFaLwaU66iEEXPSQNPvzlU8HLH/aYRijX20hpdZ7f4m6b9YCw5MrKOpJjxrDc2UHNNRC3i5gelzdAJ6/cqxZGUk5D8JxZudrbFMTHIDuOs9je1BIWSFPWxUxZXuL5WyOAcXBxLLNzTnDXpvr0re5V+So/WN7oWiyQpa2GmLK55fK2RwDnODyWWbmnOF9t9elb3KzyVH6xvdCgynFWEqrirCVBostT+xv9NneWHQ+KP1sCy8tGO8EeSLDPZr1nldCxaLxR+ti9La/a+f04tf7nw2dO+wWU1+hYMayY1coYrZVhyrMlWHKkKxJVhyrMlWHKtka6xJViSrLlWJKtsYVsckOcqH03fTcpqAUJZLOtiFGeh7u45TXDJnBcO9789v27Nr3b7vRERcbpEREBERB5SBa6qjW1IWPNHdBwmV2T7K2EsdyXNOdHJ5jv6g6iP8BRJQ1lXhVXnN+zljNnNOlkjTsPnNNta+g6qnXJ5UZMxVrLPGa9viStHKZu3t3fJErb5J5W02Jx8ghkoH2lO48odJHnN3++y20tH5vuP+V894rg1Vh8gc67c112VERIbfZZw0tO4/Fdfk7wrTRAMrY+PaNHGx2bL2tPJd8E4OXf4vgNNVjNqqdkui13DljqeNI7Co+xrghpnEupZ305813LZ1AixA67qRMJyxw+rsI6pgcf3cv2b/yvtfsutw+lY7Z2gqDgckMJqKOmMVTKJXCRxa8Oc4ZhDbDlWtqOhb3K3yVH6xvdC3EmFNOpxHuK95aGOQR8Y0P4vS2+q9rXttRWthpXv1Cw846v9rPZSMjBJ0kC5c7UN+5c/lPl/R0N2B3hEw0cVERZp/G/U3q0ncokykyvrcRObI/NjJ0U8Vww9F9rz1+4K8I7PLXK2lnBpoH8c4uDnSM8k3NN7Z33j1aN6yaPxR+tij7C8BnBD3DM0GzD4xuNvQu2wetEjR5zRZzdoI0Xt0L0NtZ/HZ6uPXn+fLdRrJjWLEVlRq5McVsqw5VmSrDlSLWJKsOVZkqw5VsjXWJKsSVZcqxZB06AtsYVlZOn9upPSPccpkoHKKMiMPdPVCW3Igvp2OeQQB7jf3dKlqijsFwbyy5yeUdm2nGDLREXI6RERAREQFaQrkQY0sV1r6ilW4IXm+O6DlaygDgQ5ocCLFpFwR0EHWuIxng/gkJMJNO47Byo/wAp1dhtuUry011hTUW5BA+IZFVkV7MbMOmNwv8AldY+6618dRXUnivqKa2wGSNvu0AqepaDcsWSg3K8pwh+HL3FG+LXv/ibE/vtKYnl3iVRHxclUQ06HcW1kZf1uYAbbhYKVJcGjd40TXdbQfmrIsn4QQRBGCNREbQR22Q4RTg+StRUWLm8Sw/ecOU70Wa+027V3GEZMxQeIy7tr3aXnt2dQXYQ4buWwp8OHQocOciwbO2LEr8ks858bjFINThqPWP12rvoaMDYskU42hZYZ5YXnGpljMpxUTPfWUvl6cvaP3sOkdZA1dtlk0mUFO794G7ngt+OpSZJQNK1NdkzDL48LHnpLRf3610zcy97H/jRdCzu1yvhsbvFe13ouB+S8pHLbT5B0p/dFvovf8rrFPB9T9D/AM3+lnNbS9WN0s/Rp5ngayB1la+eriGuRvYb/JdXHkBTDWxx63n+llsqTI2mZa1O0+kM7vXV+p055p/BnfJHDJnSm0ET5T+FpsOvo7VvMKyMnmIdVO4tuvimG7juLtQ+PYpHpsKa0AAAAbALD3LOip2t2LXnu8r1Yzhsx22M7etrsKwpkLGtYwMa0WAGr/Z3rbNFlVFyc8ugREQEREBERAREQFQoiCxy8XoiDGkWO9EQeRVWoiDJiWXGiIMhquCIgqiIgoVYURBVqvREBERAREQEREBERB//2Q=="/>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5228" y="3965454"/>
            <a:ext cx="1066799"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81400" y="2514600"/>
            <a:ext cx="1066799"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9" name="Can 28"/>
          <p:cNvSpPr/>
          <p:nvPr/>
        </p:nvSpPr>
        <p:spPr>
          <a:xfrm>
            <a:off x="7086599" y="2660946"/>
            <a:ext cx="914400" cy="774107"/>
          </a:xfrm>
          <a:prstGeom prst="can">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3" name="TextBox 32"/>
          <p:cNvSpPr txBox="1"/>
          <p:nvPr/>
        </p:nvSpPr>
        <p:spPr>
          <a:xfrm>
            <a:off x="6779135" y="3505200"/>
            <a:ext cx="1957587" cy="30777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1400" b="1" i="0" u="none" strike="noStrike" kern="0" cap="none" spc="0" normalizeH="0" baseline="0" dirty="0">
                <a:ln>
                  <a:noFill/>
                </a:ln>
                <a:solidFill>
                  <a:sysClr val="windowText" lastClr="000000"/>
                </a:solidFill>
                <a:effectLst/>
                <a:uLnTx/>
                <a:uFillTx/>
              </a:rPr>
              <a:t>Serveur</a:t>
            </a:r>
            <a:r>
              <a:rPr kumimoji="0" lang="en-US" sz="1400" b="1" i="0" u="none" strike="noStrike" kern="0" cap="none" spc="0" normalizeH="0" baseline="0" noProof="0" dirty="0">
                <a:ln>
                  <a:noFill/>
                </a:ln>
                <a:solidFill>
                  <a:sysClr val="windowText" lastClr="000000"/>
                </a:solidFill>
                <a:effectLst/>
                <a:uLnTx/>
                <a:uFillTx/>
              </a:rPr>
              <a:t> Database 1</a:t>
            </a:r>
          </a:p>
        </p:txBody>
      </p:sp>
      <p:sp>
        <p:nvSpPr>
          <p:cNvPr id="35" name="TextBox 34"/>
          <p:cNvSpPr txBox="1"/>
          <p:nvPr/>
        </p:nvSpPr>
        <p:spPr>
          <a:xfrm>
            <a:off x="3551617" y="3513032"/>
            <a:ext cx="1130053" cy="30777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ysClr val="windowText" lastClr="000000"/>
                </a:solidFill>
                <a:effectLst/>
                <a:uLnTx/>
                <a:uFillTx/>
              </a:rPr>
              <a:t>Participant 1</a:t>
            </a:r>
          </a:p>
        </p:txBody>
      </p:sp>
      <p:sp>
        <p:nvSpPr>
          <p:cNvPr id="42" name="TextBox 41"/>
          <p:cNvSpPr txBox="1"/>
          <p:nvPr/>
        </p:nvSpPr>
        <p:spPr>
          <a:xfrm>
            <a:off x="241951" y="5018391"/>
            <a:ext cx="1434448" cy="30777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1400" b="1" i="0" u="none" strike="noStrike" kern="0" cap="none" spc="0" normalizeH="0" baseline="0" dirty="0">
                <a:ln>
                  <a:noFill/>
                </a:ln>
                <a:solidFill>
                  <a:sysClr val="windowText" lastClr="000000"/>
                </a:solidFill>
                <a:effectLst/>
                <a:uLnTx/>
                <a:uFillTx/>
              </a:rPr>
              <a:t>Coordinateur</a:t>
            </a:r>
          </a:p>
        </p:txBody>
      </p:sp>
      <p:cxnSp>
        <p:nvCxnSpPr>
          <p:cNvPr id="43" name="Straight Connector 42"/>
          <p:cNvCxnSpPr/>
          <p:nvPr/>
        </p:nvCxnSpPr>
        <p:spPr>
          <a:xfrm>
            <a:off x="4462272" y="3047999"/>
            <a:ext cx="2624328" cy="1"/>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pic>
        <p:nvPicPr>
          <p:cNvPr id="5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11183" y="3951591"/>
            <a:ext cx="1066799"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5" name="Can 54"/>
          <p:cNvSpPr/>
          <p:nvPr/>
        </p:nvSpPr>
        <p:spPr>
          <a:xfrm>
            <a:off x="7116382" y="4097937"/>
            <a:ext cx="914400" cy="774107"/>
          </a:xfrm>
          <a:prstGeom prst="can">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6" name="TextBox 55"/>
          <p:cNvSpPr txBox="1"/>
          <p:nvPr/>
        </p:nvSpPr>
        <p:spPr>
          <a:xfrm>
            <a:off x="6808918" y="4942191"/>
            <a:ext cx="1957587" cy="30777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1400" b="1" kern="0" dirty="0">
                <a:solidFill>
                  <a:sysClr val="windowText" lastClr="000000"/>
                </a:solidFill>
              </a:rPr>
              <a:t>Serveur </a:t>
            </a:r>
            <a:r>
              <a:rPr kumimoji="0" lang="en-US" sz="1400" b="1" i="0" u="none" strike="noStrike" kern="0" cap="none" spc="0" normalizeH="0" baseline="0" noProof="0" dirty="0">
                <a:ln>
                  <a:noFill/>
                </a:ln>
                <a:solidFill>
                  <a:sysClr val="windowText" lastClr="000000"/>
                </a:solidFill>
                <a:effectLst/>
                <a:uLnTx/>
                <a:uFillTx/>
              </a:rPr>
              <a:t>Database 2</a:t>
            </a:r>
          </a:p>
        </p:txBody>
      </p:sp>
      <p:sp>
        <p:nvSpPr>
          <p:cNvPr id="57" name="TextBox 56"/>
          <p:cNvSpPr txBox="1"/>
          <p:nvPr/>
        </p:nvSpPr>
        <p:spPr>
          <a:xfrm>
            <a:off x="3581400" y="4950023"/>
            <a:ext cx="1130053" cy="30777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ysClr val="windowText" lastClr="000000"/>
                </a:solidFill>
                <a:effectLst/>
                <a:uLnTx/>
                <a:uFillTx/>
              </a:rPr>
              <a:t>Participant 2</a:t>
            </a:r>
          </a:p>
        </p:txBody>
      </p:sp>
      <p:cxnSp>
        <p:nvCxnSpPr>
          <p:cNvPr id="58" name="Straight Connector 57"/>
          <p:cNvCxnSpPr/>
          <p:nvPr/>
        </p:nvCxnSpPr>
        <p:spPr>
          <a:xfrm>
            <a:off x="4492055" y="4484990"/>
            <a:ext cx="2624328" cy="1"/>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pic>
        <p:nvPicPr>
          <p:cNvPr id="5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11183" y="5399391"/>
            <a:ext cx="1066799"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0" name="Can 59"/>
          <p:cNvSpPr/>
          <p:nvPr/>
        </p:nvSpPr>
        <p:spPr>
          <a:xfrm>
            <a:off x="7116382" y="5545737"/>
            <a:ext cx="914400" cy="774107"/>
          </a:xfrm>
          <a:prstGeom prst="can">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1" name="TextBox 60"/>
          <p:cNvSpPr txBox="1"/>
          <p:nvPr/>
        </p:nvSpPr>
        <p:spPr>
          <a:xfrm>
            <a:off x="6808918" y="6389991"/>
            <a:ext cx="1957587" cy="30777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1400" b="1" kern="0" dirty="0">
                <a:solidFill>
                  <a:sysClr val="windowText" lastClr="000000"/>
                </a:solidFill>
              </a:rPr>
              <a:t>Serveur </a:t>
            </a:r>
            <a:r>
              <a:rPr kumimoji="0" lang="en-US" sz="1400" b="1" i="0" u="none" strike="noStrike" kern="0" cap="none" spc="0" normalizeH="0" baseline="0" noProof="0" dirty="0">
                <a:ln>
                  <a:noFill/>
                </a:ln>
                <a:solidFill>
                  <a:sysClr val="windowText" lastClr="000000"/>
                </a:solidFill>
                <a:effectLst/>
                <a:uLnTx/>
                <a:uFillTx/>
              </a:rPr>
              <a:t>Database 3</a:t>
            </a:r>
          </a:p>
        </p:txBody>
      </p:sp>
      <p:sp>
        <p:nvSpPr>
          <p:cNvPr id="62" name="TextBox 61"/>
          <p:cNvSpPr txBox="1"/>
          <p:nvPr/>
        </p:nvSpPr>
        <p:spPr>
          <a:xfrm>
            <a:off x="3581400" y="6397823"/>
            <a:ext cx="1130053" cy="30777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ysClr val="windowText" lastClr="000000"/>
                </a:solidFill>
                <a:effectLst/>
                <a:uLnTx/>
                <a:uFillTx/>
              </a:rPr>
              <a:t>Participant 3</a:t>
            </a:r>
          </a:p>
        </p:txBody>
      </p:sp>
      <p:cxnSp>
        <p:nvCxnSpPr>
          <p:cNvPr id="63" name="Straight Connector 62"/>
          <p:cNvCxnSpPr/>
          <p:nvPr/>
        </p:nvCxnSpPr>
        <p:spPr>
          <a:xfrm>
            <a:off x="4492055" y="5932790"/>
            <a:ext cx="2624328" cy="1"/>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4" name="Straight Connector 1023"/>
          <p:cNvCxnSpPr/>
          <p:nvPr/>
        </p:nvCxnSpPr>
        <p:spPr>
          <a:xfrm flipV="1">
            <a:off x="1644976" y="3124200"/>
            <a:ext cx="5786" cy="841254"/>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26" name="Straight Arrow Connector 1025"/>
          <p:cNvCxnSpPr/>
          <p:nvPr/>
        </p:nvCxnSpPr>
        <p:spPr>
          <a:xfrm>
            <a:off x="1650762" y="3124200"/>
            <a:ext cx="2083038" cy="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031" name="Straight Arrow Connector 1030"/>
          <p:cNvCxnSpPr/>
          <p:nvPr/>
        </p:nvCxnSpPr>
        <p:spPr>
          <a:xfrm>
            <a:off x="1955562" y="4484990"/>
            <a:ext cx="1828800" cy="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flipV="1">
            <a:off x="1701324" y="4950023"/>
            <a:ext cx="0" cy="1069778"/>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5" name="Straight Arrow Connector 74"/>
          <p:cNvCxnSpPr/>
          <p:nvPr/>
        </p:nvCxnSpPr>
        <p:spPr>
          <a:xfrm>
            <a:off x="1701324" y="6019800"/>
            <a:ext cx="2083038" cy="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036" name="TextBox 1035"/>
          <p:cNvSpPr txBox="1"/>
          <p:nvPr/>
        </p:nvSpPr>
        <p:spPr>
          <a:xfrm>
            <a:off x="1905000" y="2768838"/>
            <a:ext cx="166199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0000"/>
                </a:solidFill>
                <a:effectLst/>
                <a:uLnTx/>
                <a:uFillTx/>
              </a:rPr>
              <a:t>VOTE_REQUEST</a:t>
            </a:r>
          </a:p>
        </p:txBody>
      </p:sp>
      <p:sp>
        <p:nvSpPr>
          <p:cNvPr id="79" name="TextBox 78"/>
          <p:cNvSpPr txBox="1"/>
          <p:nvPr/>
        </p:nvSpPr>
        <p:spPr>
          <a:xfrm>
            <a:off x="1905000" y="4126468"/>
            <a:ext cx="166199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0000"/>
                </a:solidFill>
                <a:effectLst/>
                <a:uLnTx/>
                <a:uFillTx/>
              </a:rPr>
              <a:t>VOTE_REQUEST</a:t>
            </a:r>
          </a:p>
        </p:txBody>
      </p:sp>
      <p:sp>
        <p:nvSpPr>
          <p:cNvPr id="80" name="TextBox 79"/>
          <p:cNvSpPr txBox="1"/>
          <p:nvPr/>
        </p:nvSpPr>
        <p:spPr>
          <a:xfrm>
            <a:off x="1905000" y="5650468"/>
            <a:ext cx="166199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0000"/>
                </a:solidFill>
                <a:effectLst/>
                <a:uLnTx/>
                <a:uFillTx/>
              </a:rPr>
              <a:t>VOTE_REQUEST</a:t>
            </a:r>
          </a:p>
        </p:txBody>
      </p:sp>
      <p:sp>
        <p:nvSpPr>
          <p:cNvPr id="1039" name="TextBox 1038"/>
          <p:cNvSpPr txBox="1"/>
          <p:nvPr/>
        </p:nvSpPr>
        <p:spPr>
          <a:xfrm>
            <a:off x="76670" y="2514600"/>
            <a:ext cx="176131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rgbClr val="FF0000"/>
                </a:solidFill>
                <a:effectLst/>
                <a:uLnTx/>
                <a:uFillTx/>
              </a:rPr>
              <a:t>Phase I: Voting</a:t>
            </a:r>
          </a:p>
        </p:txBody>
      </p:sp>
      <p:cxnSp>
        <p:nvCxnSpPr>
          <p:cNvPr id="84" name="Straight Connector 83"/>
          <p:cNvCxnSpPr/>
          <p:nvPr/>
        </p:nvCxnSpPr>
        <p:spPr>
          <a:xfrm flipH="1">
            <a:off x="1905000" y="3435053"/>
            <a:ext cx="1828800" cy="0"/>
          </a:xfrm>
          <a:prstGeom prst="line">
            <a:avLst/>
          </a:prstGeom>
          <a:ln w="22225">
            <a:solidFill>
              <a:srgbClr val="00B050"/>
            </a:solidFill>
            <a:prstDash val="sysDash"/>
          </a:ln>
        </p:spPr>
        <p:style>
          <a:lnRef idx="1">
            <a:schemeClr val="accent1"/>
          </a:lnRef>
          <a:fillRef idx="0">
            <a:schemeClr val="accent1"/>
          </a:fillRef>
          <a:effectRef idx="0">
            <a:schemeClr val="accent1"/>
          </a:effectRef>
          <a:fontRef idx="minor">
            <a:schemeClr val="tx1"/>
          </a:fontRef>
        </p:style>
      </p:cxnSp>
      <p:cxnSp>
        <p:nvCxnSpPr>
          <p:cNvPr id="85" name="Straight Arrow Connector 84"/>
          <p:cNvCxnSpPr/>
          <p:nvPr/>
        </p:nvCxnSpPr>
        <p:spPr>
          <a:xfrm>
            <a:off x="1905000" y="3435053"/>
            <a:ext cx="0" cy="691415"/>
          </a:xfrm>
          <a:prstGeom prst="straightConnector1">
            <a:avLst/>
          </a:prstGeom>
          <a:ln w="22225">
            <a:solidFill>
              <a:srgbClr val="00B050"/>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86" name="Straight Arrow Connector 85"/>
          <p:cNvCxnSpPr/>
          <p:nvPr/>
        </p:nvCxnSpPr>
        <p:spPr>
          <a:xfrm flipH="1">
            <a:off x="1955562" y="4872044"/>
            <a:ext cx="1828800" cy="0"/>
          </a:xfrm>
          <a:prstGeom prst="straightConnector1">
            <a:avLst/>
          </a:prstGeom>
          <a:ln w="22225">
            <a:solidFill>
              <a:srgbClr val="00B050"/>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flipH="1">
            <a:off x="1913546" y="5650468"/>
            <a:ext cx="1828800" cy="8546"/>
          </a:xfrm>
          <a:prstGeom prst="line">
            <a:avLst/>
          </a:prstGeom>
          <a:ln w="22225">
            <a:solidFill>
              <a:srgbClr val="00B050"/>
            </a:solidFill>
            <a:prstDash val="sysDash"/>
          </a:ln>
        </p:spPr>
        <p:style>
          <a:lnRef idx="1">
            <a:schemeClr val="accent1"/>
          </a:lnRef>
          <a:fillRef idx="0">
            <a:schemeClr val="accent1"/>
          </a:fillRef>
          <a:effectRef idx="0">
            <a:schemeClr val="accent1"/>
          </a:effectRef>
          <a:fontRef idx="minor">
            <a:schemeClr val="tx1"/>
          </a:fontRef>
        </p:style>
      </p:cxnSp>
      <p:cxnSp>
        <p:nvCxnSpPr>
          <p:cNvPr id="88" name="Straight Arrow Connector 87"/>
          <p:cNvCxnSpPr/>
          <p:nvPr/>
        </p:nvCxnSpPr>
        <p:spPr>
          <a:xfrm flipV="1">
            <a:off x="1913546" y="4950737"/>
            <a:ext cx="0" cy="708277"/>
          </a:xfrm>
          <a:prstGeom prst="straightConnector1">
            <a:avLst/>
          </a:prstGeom>
          <a:ln w="22225">
            <a:solidFill>
              <a:srgbClr val="00B050"/>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89" name="TextBox 88"/>
          <p:cNvSpPr txBox="1"/>
          <p:nvPr/>
        </p:nvSpPr>
        <p:spPr>
          <a:xfrm>
            <a:off x="1895740" y="3107108"/>
            <a:ext cx="163692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B050"/>
                </a:solidFill>
                <a:effectLst/>
                <a:uLnTx/>
                <a:uFillTx/>
              </a:rPr>
              <a:t>VOTE_COMMIT</a:t>
            </a:r>
          </a:p>
        </p:txBody>
      </p:sp>
      <p:sp>
        <p:nvSpPr>
          <p:cNvPr id="90" name="TextBox 89"/>
          <p:cNvSpPr txBox="1"/>
          <p:nvPr/>
        </p:nvSpPr>
        <p:spPr>
          <a:xfrm>
            <a:off x="1981200" y="4532392"/>
            <a:ext cx="163692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B050"/>
                </a:solidFill>
                <a:effectLst/>
                <a:uLnTx/>
                <a:uFillTx/>
              </a:rPr>
              <a:t>VOTE_COMMIT</a:t>
            </a:r>
          </a:p>
        </p:txBody>
      </p:sp>
      <p:sp>
        <p:nvSpPr>
          <p:cNvPr id="91" name="TextBox 90"/>
          <p:cNvSpPr txBox="1"/>
          <p:nvPr/>
        </p:nvSpPr>
        <p:spPr>
          <a:xfrm>
            <a:off x="1989746" y="5329290"/>
            <a:ext cx="163692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B050"/>
                </a:solidFill>
                <a:effectLst/>
                <a:uLnTx/>
                <a:uFillTx/>
              </a:rPr>
              <a:t>VOTE_COMMIT</a:t>
            </a:r>
          </a:p>
        </p:txBody>
      </p:sp>
      <p:sp>
        <p:nvSpPr>
          <p:cNvPr id="41" name="Titre 1"/>
          <p:cNvSpPr txBox="1">
            <a:spLocks/>
          </p:cNvSpPr>
          <p:nvPr/>
        </p:nvSpPr>
        <p:spPr>
          <a:xfrm>
            <a:off x="0" y="0"/>
            <a:ext cx="9144000" cy="900000"/>
          </a:xfrm>
          <a:prstGeom prst="rect">
            <a:avLst/>
          </a:prstGeom>
          <a:solidFill>
            <a:srgbClr val="FF0000"/>
          </a:solidFill>
          <a:ln>
            <a:solidFill>
              <a:srgbClr val="000000"/>
            </a:solidFill>
          </a:ln>
          <a:effectLst>
            <a:outerShdw blurRad="50800" dist="38100" dir="2700000" algn="tl" rotWithShape="0">
              <a:prstClr val="black">
                <a:alpha val="40000"/>
              </a:prstClr>
            </a:outerShdw>
          </a:effectLst>
        </p:spPr>
        <p:txBody>
          <a:bodyPr wrap="square" tIns="43200" bIns="43200" anchor="ctr" anchorCtr="0">
            <a:normAutofit/>
          </a:bodyPr>
          <a:lstStyle>
            <a:lvl1pPr algn="ctr" rtl="0" eaLnBrk="1" fontAlgn="base" hangingPunct="1">
              <a:spcBef>
                <a:spcPct val="0"/>
              </a:spcBef>
              <a:spcAft>
                <a:spcPct val="0"/>
              </a:spcAft>
              <a:defRPr kumimoji="1" sz="2800" baseline="0">
                <a:solidFill>
                  <a:schemeClr val="bg1"/>
                </a:solidFill>
                <a:latin typeface="Arial Black" panose="020B0A04020102020204" pitchFamily="34" charset="0"/>
                <a:ea typeface="ＭＳ Ｐゴシック" pitchFamily="34" charset="-128"/>
                <a:cs typeface="+mj-cs"/>
              </a:defRPr>
            </a:lvl1pPr>
            <a:lvl2pPr algn="ctr" rtl="0" eaLnBrk="1" fontAlgn="base" hangingPunct="1">
              <a:spcBef>
                <a:spcPct val="0"/>
              </a:spcBef>
              <a:spcAft>
                <a:spcPct val="0"/>
              </a:spcAft>
              <a:defRPr kumimoji="1" sz="2800">
                <a:solidFill>
                  <a:schemeClr val="bg1"/>
                </a:solidFill>
                <a:latin typeface="Arial Black" charset="0"/>
                <a:ea typeface="ＭＳ Ｐゴシック" pitchFamily="34" charset="-128"/>
              </a:defRPr>
            </a:lvl2pPr>
            <a:lvl3pPr algn="ctr" rtl="0" eaLnBrk="1" fontAlgn="base" hangingPunct="1">
              <a:spcBef>
                <a:spcPct val="0"/>
              </a:spcBef>
              <a:spcAft>
                <a:spcPct val="0"/>
              </a:spcAft>
              <a:defRPr kumimoji="1" sz="2800">
                <a:solidFill>
                  <a:schemeClr val="bg1"/>
                </a:solidFill>
                <a:latin typeface="Arial Black" charset="0"/>
                <a:ea typeface="ＭＳ Ｐゴシック" pitchFamily="34" charset="-128"/>
              </a:defRPr>
            </a:lvl3pPr>
            <a:lvl4pPr algn="ctr" rtl="0" eaLnBrk="1" fontAlgn="base" hangingPunct="1">
              <a:spcBef>
                <a:spcPct val="0"/>
              </a:spcBef>
              <a:spcAft>
                <a:spcPct val="0"/>
              </a:spcAft>
              <a:defRPr kumimoji="1" sz="2800">
                <a:solidFill>
                  <a:schemeClr val="bg1"/>
                </a:solidFill>
                <a:latin typeface="Arial Black" charset="0"/>
                <a:ea typeface="ＭＳ Ｐゴシック" pitchFamily="34" charset="-128"/>
              </a:defRPr>
            </a:lvl4pPr>
            <a:lvl5pPr algn="ctr" rtl="0" eaLnBrk="1" fontAlgn="base" hangingPunct="1">
              <a:spcBef>
                <a:spcPct val="0"/>
              </a:spcBef>
              <a:spcAft>
                <a:spcPct val="0"/>
              </a:spcAft>
              <a:defRPr kumimoji="1" sz="2800">
                <a:solidFill>
                  <a:schemeClr val="bg1"/>
                </a:solidFill>
                <a:latin typeface="Arial Black" charset="0"/>
                <a:ea typeface="ＭＳ Ｐゴシック" pitchFamily="34" charset="-128"/>
              </a:defRPr>
            </a:lvl5pPr>
            <a:lvl6pPr marL="457200" algn="l" rtl="0" eaLnBrk="1" fontAlgn="base" hangingPunct="1">
              <a:spcBef>
                <a:spcPct val="0"/>
              </a:spcBef>
              <a:spcAft>
                <a:spcPct val="0"/>
              </a:spcAft>
              <a:defRPr kumimoji="1" sz="2800">
                <a:solidFill>
                  <a:schemeClr val="tx2"/>
                </a:solidFill>
                <a:latin typeface="Arial Black" charset="0"/>
              </a:defRPr>
            </a:lvl6pPr>
            <a:lvl7pPr marL="914400" algn="l" rtl="0" eaLnBrk="1" fontAlgn="base" hangingPunct="1">
              <a:spcBef>
                <a:spcPct val="0"/>
              </a:spcBef>
              <a:spcAft>
                <a:spcPct val="0"/>
              </a:spcAft>
              <a:defRPr kumimoji="1" sz="2800">
                <a:solidFill>
                  <a:schemeClr val="tx2"/>
                </a:solidFill>
                <a:latin typeface="Arial Black" charset="0"/>
              </a:defRPr>
            </a:lvl7pPr>
            <a:lvl8pPr marL="1371600" algn="l" rtl="0" eaLnBrk="1" fontAlgn="base" hangingPunct="1">
              <a:spcBef>
                <a:spcPct val="0"/>
              </a:spcBef>
              <a:spcAft>
                <a:spcPct val="0"/>
              </a:spcAft>
              <a:defRPr kumimoji="1" sz="2800">
                <a:solidFill>
                  <a:schemeClr val="tx2"/>
                </a:solidFill>
                <a:latin typeface="Arial Black" charset="0"/>
              </a:defRPr>
            </a:lvl8pPr>
            <a:lvl9pPr marL="1828800" algn="l" rtl="0" eaLnBrk="1" fontAlgn="base" hangingPunct="1">
              <a:spcBef>
                <a:spcPct val="0"/>
              </a:spcBef>
              <a:spcAft>
                <a:spcPct val="0"/>
              </a:spcAft>
              <a:defRPr kumimoji="1" sz="2800">
                <a:solidFill>
                  <a:schemeClr val="tx2"/>
                </a:solidFill>
                <a:latin typeface="Arial Black"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fr-FR" sz="2800" b="0" i="0" u="none" strike="noStrike" kern="0" cap="none" spc="0" normalizeH="0" baseline="0" noProof="0">
                <a:ln>
                  <a:noFill/>
                </a:ln>
                <a:solidFill>
                  <a:srgbClr val="FFFFFF"/>
                </a:solidFill>
                <a:effectLst/>
                <a:uLnTx/>
                <a:uFillTx/>
                <a:latin typeface="Arial Black" panose="020B0A04020102020204" pitchFamily="34" charset="0"/>
                <a:ea typeface="ＭＳ Ｐゴシック" pitchFamily="34" charset="-128"/>
                <a:cs typeface="+mj-cs"/>
              </a:rPr>
              <a:t>Le protocole « Two-Phase Commit »</a:t>
            </a:r>
            <a:endParaRPr kumimoji="1" lang="fr-FR" sz="2800" b="0" i="0" u="none" strike="noStrike" kern="0" cap="none" spc="0" normalizeH="0" baseline="0" noProof="0" dirty="0">
              <a:ln>
                <a:noFill/>
              </a:ln>
              <a:solidFill>
                <a:srgbClr val="FFFFFF"/>
              </a:solidFill>
              <a:effectLst/>
              <a:uLnTx/>
              <a:uFillTx/>
              <a:latin typeface="Arial Black" panose="020B0A04020102020204" pitchFamily="34" charset="0"/>
              <a:ea typeface="ＭＳ Ｐゴシック" pitchFamily="34" charset="-128"/>
              <a:cs typeface="+mj-cs"/>
            </a:endParaRPr>
          </a:p>
        </p:txBody>
      </p:sp>
      <p:sp>
        <p:nvSpPr>
          <p:cNvPr id="44" name="Espace réservé du texte 2"/>
          <p:cNvSpPr txBox="1">
            <a:spLocks/>
          </p:cNvSpPr>
          <p:nvPr/>
        </p:nvSpPr>
        <p:spPr>
          <a:xfrm>
            <a:off x="468313" y="1268413"/>
            <a:ext cx="8213725" cy="5113337"/>
          </a:xfrm>
          <a:prstGeom prst="rect">
            <a:avLst/>
          </a:prstGeom>
        </p:spPr>
        <p:txBody>
          <a:bodyPr/>
          <a:lstStyle>
            <a:lvl1pPr marL="342900" indent="-342900" algn="l" rtl="0" eaLnBrk="1" fontAlgn="base" hangingPunct="1">
              <a:spcBef>
                <a:spcPct val="20000"/>
              </a:spcBef>
              <a:spcAft>
                <a:spcPct val="0"/>
              </a:spcAft>
              <a:buClr>
                <a:srgbClr val="FF0000"/>
              </a:buClr>
              <a:buSzPct val="100000"/>
              <a:buFont typeface="Wingdings" panose="05000000000000000000" pitchFamily="2" charset="2"/>
              <a:buChar char="§"/>
              <a:defRPr kumimoji="1" sz="2000" b="1">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742950" indent="-285750" algn="l" rtl="0" eaLnBrk="1" fontAlgn="base" hangingPunct="1">
              <a:spcBef>
                <a:spcPct val="20000"/>
              </a:spcBef>
              <a:spcAft>
                <a:spcPct val="0"/>
              </a:spcAft>
              <a:buClr>
                <a:srgbClr val="FF0000"/>
              </a:buClr>
              <a:buSzPct val="100000"/>
              <a:buFont typeface="Courier New" panose="02070309020205020404" pitchFamily="49" charset="0"/>
              <a:buChar char="o"/>
              <a:defRPr kumimoji="1" sz="20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1143000" indent="-228600" algn="l" rtl="0" eaLnBrk="1" fontAlgn="base" hangingPunct="1">
              <a:spcBef>
                <a:spcPct val="20000"/>
              </a:spcBef>
              <a:spcAft>
                <a:spcPct val="0"/>
              </a:spcAft>
              <a:buClr>
                <a:srgbClr val="FF0000"/>
              </a:buClr>
              <a:buSzPct val="100000"/>
              <a:buFont typeface="Arial" panose="020B0604020202020204" pitchFamily="34" charset="0"/>
              <a:buChar char="•"/>
              <a:defRPr kumimoji="1" sz="18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600200" indent="-228600" algn="l" rtl="0" eaLnBrk="1" fontAlgn="base" hangingPunct="1">
              <a:spcBef>
                <a:spcPct val="20000"/>
              </a:spcBef>
              <a:spcAft>
                <a:spcPct val="0"/>
              </a:spcAft>
              <a:buClr>
                <a:srgbClr val="FF0000"/>
              </a:buClr>
              <a:buSzPct val="100000"/>
              <a:buFont typeface="Tahoma" panose="020B0604030504040204" pitchFamily="34" charset="0"/>
              <a:buChar char="‒"/>
              <a:defRPr kumimoji="1" i="1" baseline="0">
                <a:solidFill>
                  <a:schemeClr val="tx1"/>
                </a:solidFill>
                <a:latin typeface="+mn-lt"/>
                <a:ea typeface="ＭＳ Ｐゴシック" charset="-128"/>
              </a:defRPr>
            </a:lvl4pPr>
            <a:lvl5pPr marL="2057400" indent="-228600" algn="l" rtl="0" eaLnBrk="1" fontAlgn="base" hangingPunct="1">
              <a:spcBef>
                <a:spcPct val="20000"/>
              </a:spcBef>
              <a:spcAft>
                <a:spcPct val="0"/>
              </a:spcAft>
              <a:buClr>
                <a:schemeClr val="accent2"/>
              </a:buClr>
              <a:buSzPct val="100000"/>
              <a:buBlip>
                <a:blip r:embed="rId4"/>
              </a:buBlip>
              <a:defRPr kumimoji="1" sz="1600">
                <a:solidFill>
                  <a:schemeClr val="tx1"/>
                </a:solidFill>
                <a:latin typeface="+mn-lt"/>
                <a:ea typeface="ＭＳ Ｐゴシック" charset="-128"/>
              </a:defRPr>
            </a:lvl5pPr>
            <a:lvl6pPr marL="2514600" indent="-228600" algn="l" rtl="0" eaLnBrk="1" fontAlgn="base" hangingPunct="1">
              <a:spcBef>
                <a:spcPct val="20000"/>
              </a:spcBef>
              <a:spcAft>
                <a:spcPct val="0"/>
              </a:spcAft>
              <a:buClr>
                <a:schemeClr val="accent2"/>
              </a:buClr>
              <a:buChar char="–"/>
              <a:defRPr kumimoji="1" sz="1600">
                <a:solidFill>
                  <a:schemeClr val="tx1"/>
                </a:solidFill>
                <a:latin typeface="+mn-lt"/>
                <a:ea typeface="ＭＳ Ｐゴシック" charset="-128"/>
              </a:defRPr>
            </a:lvl6pPr>
            <a:lvl7pPr marL="2971800" indent="-228600" algn="l" rtl="0" eaLnBrk="1" fontAlgn="base" hangingPunct="1">
              <a:spcBef>
                <a:spcPct val="20000"/>
              </a:spcBef>
              <a:spcAft>
                <a:spcPct val="0"/>
              </a:spcAft>
              <a:buClr>
                <a:schemeClr val="accent2"/>
              </a:buClr>
              <a:buChar char="–"/>
              <a:defRPr kumimoji="1" sz="1600">
                <a:solidFill>
                  <a:schemeClr val="tx1"/>
                </a:solidFill>
                <a:latin typeface="+mn-lt"/>
                <a:ea typeface="ＭＳ Ｐゴシック" charset="-128"/>
              </a:defRPr>
            </a:lvl7pPr>
            <a:lvl8pPr marL="3429000" indent="-228600" algn="l" rtl="0" eaLnBrk="1" fontAlgn="base" hangingPunct="1">
              <a:spcBef>
                <a:spcPct val="20000"/>
              </a:spcBef>
              <a:spcAft>
                <a:spcPct val="0"/>
              </a:spcAft>
              <a:buClr>
                <a:schemeClr val="accent2"/>
              </a:buClr>
              <a:buChar char="–"/>
              <a:defRPr kumimoji="1" sz="1600">
                <a:solidFill>
                  <a:schemeClr val="tx1"/>
                </a:solidFill>
                <a:latin typeface="+mn-lt"/>
                <a:ea typeface="ＭＳ Ｐゴシック" charset="-128"/>
              </a:defRPr>
            </a:lvl8pPr>
            <a:lvl9pPr marL="3886200" indent="-228600" algn="l" rtl="0" eaLnBrk="1" fontAlgn="base" hangingPunct="1">
              <a:spcBef>
                <a:spcPct val="20000"/>
              </a:spcBef>
              <a:spcAft>
                <a:spcPct val="0"/>
              </a:spcAft>
              <a:buClr>
                <a:schemeClr val="accent2"/>
              </a:buClr>
              <a:buChar char="–"/>
              <a:defRPr kumimoji="1" sz="1600">
                <a:solidFill>
                  <a:schemeClr val="tx1"/>
                </a:solidFill>
                <a:latin typeface="+mn-lt"/>
                <a:ea typeface="ＭＳ Ｐゴシック" charset="-128"/>
              </a:defRPr>
            </a:lvl9pPr>
          </a:lstStyle>
          <a:p>
            <a:pPr marL="342900" marR="0" lvl="0" indent="-342900" algn="l" defTabSz="914400" rtl="0" eaLnBrk="1" fontAlgn="base" latinLnBrk="0" hangingPunct="1">
              <a:lnSpc>
                <a:spcPct val="100000"/>
              </a:lnSpc>
              <a:spcBef>
                <a:spcPct val="20000"/>
              </a:spcBef>
              <a:spcAft>
                <a:spcPct val="0"/>
              </a:spcAft>
              <a:buClr>
                <a:srgbClr val="FF0000"/>
              </a:buClr>
              <a:buSzPct val="100000"/>
              <a:buFont typeface="Wingdings" panose="05000000000000000000" pitchFamily="2" charset="2"/>
              <a:buChar char="§"/>
              <a:tabLst/>
              <a:defRPr/>
            </a:pPr>
            <a:r>
              <a:rPr kumimoji="1" lang="fr-FR" sz="2800" b="1" i="0" u="none" strike="noStrike" kern="0" cap="none" spc="0" normalizeH="0" baseline="0" noProof="0" dirty="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rPr>
              <a:t>Validation en Deux Phases</a:t>
            </a:r>
          </a:p>
          <a:p>
            <a:pPr lvl="1" indent="-342900">
              <a:buFont typeface="Wingdings" panose="05000000000000000000" pitchFamily="2" charset="2"/>
              <a:buChar char="§"/>
            </a:pPr>
            <a:r>
              <a:rPr lang="fr-FR" sz="2400" kern="0" dirty="0">
                <a:solidFill>
                  <a:srgbClr val="000000"/>
                </a:solidFill>
              </a:rPr>
              <a:t>Phase d’éligibilité</a:t>
            </a:r>
            <a:endParaRPr kumimoji="1" lang="fr-FR" sz="2400" i="0" u="none" strike="noStrike" kern="0" cap="none" spc="0" normalizeH="0" baseline="0" noProof="0" dirty="0">
              <a:ln>
                <a:noFill/>
              </a:ln>
              <a:solidFill>
                <a:srgbClr val="000000"/>
              </a:solidFill>
              <a:effectLst/>
              <a:uLnTx/>
              <a:uFillTx/>
            </a:endParaRPr>
          </a:p>
        </p:txBody>
      </p:sp>
    </p:spTree>
    <p:extLst>
      <p:ext uri="{BB962C8B-B14F-4D97-AF65-F5344CB8AC3E}">
        <p14:creationId xmlns:p14="http://schemas.microsoft.com/office/powerpoint/2010/main" val="3102671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02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1039"/>
                                        </p:tgtEl>
                                        <p:attrNameLst>
                                          <p:attrName>style.visibility</p:attrName>
                                        </p:attrNameLst>
                                      </p:cBhvr>
                                      <p:to>
                                        <p:strVal val="visible"/>
                                      </p:to>
                                    </p:set>
                                    <p:animEffect transition="in" filter="wipe(left)">
                                      <p:cBhvr>
                                        <p:cTn id="43" dur="500"/>
                                        <p:tgtEl>
                                          <p:spTgt spid="1039"/>
                                        </p:tgtEl>
                                      </p:cBhvr>
                                    </p:animEffect>
                                  </p:childTnLst>
                                </p:cTn>
                              </p:par>
                              <p:par>
                                <p:cTn id="44" presetID="22" presetClass="entr" presetSubtype="8" fill="hold" grpId="0" nodeType="withEffect">
                                  <p:stCondLst>
                                    <p:cond delay="0"/>
                                  </p:stCondLst>
                                  <p:childTnLst>
                                    <p:set>
                                      <p:cBhvr>
                                        <p:cTn id="45" dur="1" fill="hold">
                                          <p:stCondLst>
                                            <p:cond delay="0"/>
                                          </p:stCondLst>
                                        </p:cTn>
                                        <p:tgtEl>
                                          <p:spTgt spid="1036"/>
                                        </p:tgtEl>
                                        <p:attrNameLst>
                                          <p:attrName>style.visibility</p:attrName>
                                        </p:attrNameLst>
                                      </p:cBhvr>
                                      <p:to>
                                        <p:strVal val="visible"/>
                                      </p:to>
                                    </p:set>
                                    <p:animEffect transition="in" filter="wipe(left)">
                                      <p:cBhvr>
                                        <p:cTn id="46" dur="500"/>
                                        <p:tgtEl>
                                          <p:spTgt spid="1036"/>
                                        </p:tgtEl>
                                      </p:cBhvr>
                                    </p:animEffect>
                                  </p:childTnLst>
                                </p:cTn>
                              </p:par>
                              <p:par>
                                <p:cTn id="47" presetID="22" presetClass="entr" presetSubtype="8" fill="hold" nodeType="withEffect">
                                  <p:stCondLst>
                                    <p:cond delay="0"/>
                                  </p:stCondLst>
                                  <p:childTnLst>
                                    <p:set>
                                      <p:cBhvr>
                                        <p:cTn id="48" dur="1" fill="hold">
                                          <p:stCondLst>
                                            <p:cond delay="0"/>
                                          </p:stCondLst>
                                        </p:cTn>
                                        <p:tgtEl>
                                          <p:spTgt spid="1026"/>
                                        </p:tgtEl>
                                        <p:attrNameLst>
                                          <p:attrName>style.visibility</p:attrName>
                                        </p:attrNameLst>
                                      </p:cBhvr>
                                      <p:to>
                                        <p:strVal val="visible"/>
                                      </p:to>
                                    </p:set>
                                    <p:animEffect transition="in" filter="wipe(left)">
                                      <p:cBhvr>
                                        <p:cTn id="49" dur="500"/>
                                        <p:tgtEl>
                                          <p:spTgt spid="1026"/>
                                        </p:tgtEl>
                                      </p:cBhvr>
                                    </p:animEffect>
                                  </p:childTnLst>
                                </p:cTn>
                              </p:par>
                              <p:par>
                                <p:cTn id="50" presetID="22" presetClass="entr" presetSubtype="8" fill="hold" nodeType="withEffect">
                                  <p:stCondLst>
                                    <p:cond delay="0"/>
                                  </p:stCondLst>
                                  <p:childTnLst>
                                    <p:set>
                                      <p:cBhvr>
                                        <p:cTn id="51" dur="1" fill="hold">
                                          <p:stCondLst>
                                            <p:cond delay="0"/>
                                          </p:stCondLst>
                                        </p:cTn>
                                        <p:tgtEl>
                                          <p:spTgt spid="1024"/>
                                        </p:tgtEl>
                                        <p:attrNameLst>
                                          <p:attrName>style.visibility</p:attrName>
                                        </p:attrNameLst>
                                      </p:cBhvr>
                                      <p:to>
                                        <p:strVal val="visible"/>
                                      </p:to>
                                    </p:set>
                                    <p:animEffect transition="in" filter="wipe(left)">
                                      <p:cBhvr>
                                        <p:cTn id="52" dur="500"/>
                                        <p:tgtEl>
                                          <p:spTgt spid="1024"/>
                                        </p:tgtEl>
                                      </p:cBhvr>
                                    </p:animEffect>
                                  </p:childTnLst>
                                </p:cTn>
                              </p:par>
                              <p:par>
                                <p:cTn id="53" presetID="22" presetClass="entr" presetSubtype="8" fill="hold" nodeType="withEffect">
                                  <p:stCondLst>
                                    <p:cond delay="0"/>
                                  </p:stCondLst>
                                  <p:childTnLst>
                                    <p:set>
                                      <p:cBhvr>
                                        <p:cTn id="54" dur="1" fill="hold">
                                          <p:stCondLst>
                                            <p:cond delay="0"/>
                                          </p:stCondLst>
                                        </p:cTn>
                                        <p:tgtEl>
                                          <p:spTgt spid="1031"/>
                                        </p:tgtEl>
                                        <p:attrNameLst>
                                          <p:attrName>style.visibility</p:attrName>
                                        </p:attrNameLst>
                                      </p:cBhvr>
                                      <p:to>
                                        <p:strVal val="visible"/>
                                      </p:to>
                                    </p:set>
                                    <p:animEffect transition="in" filter="wipe(left)">
                                      <p:cBhvr>
                                        <p:cTn id="55" dur="500"/>
                                        <p:tgtEl>
                                          <p:spTgt spid="1031"/>
                                        </p:tgtEl>
                                      </p:cBhvr>
                                    </p:animEffect>
                                  </p:childTnLst>
                                </p:cTn>
                              </p:par>
                              <p:par>
                                <p:cTn id="56" presetID="22" presetClass="entr" presetSubtype="8" fill="hold" grpId="0" nodeType="withEffect">
                                  <p:stCondLst>
                                    <p:cond delay="0"/>
                                  </p:stCondLst>
                                  <p:childTnLst>
                                    <p:set>
                                      <p:cBhvr>
                                        <p:cTn id="57" dur="1" fill="hold">
                                          <p:stCondLst>
                                            <p:cond delay="0"/>
                                          </p:stCondLst>
                                        </p:cTn>
                                        <p:tgtEl>
                                          <p:spTgt spid="79"/>
                                        </p:tgtEl>
                                        <p:attrNameLst>
                                          <p:attrName>style.visibility</p:attrName>
                                        </p:attrNameLst>
                                      </p:cBhvr>
                                      <p:to>
                                        <p:strVal val="visible"/>
                                      </p:to>
                                    </p:set>
                                    <p:animEffect transition="in" filter="wipe(left)">
                                      <p:cBhvr>
                                        <p:cTn id="58" dur="500"/>
                                        <p:tgtEl>
                                          <p:spTgt spid="79"/>
                                        </p:tgtEl>
                                      </p:cBhvr>
                                    </p:animEffect>
                                  </p:childTnLst>
                                </p:cTn>
                              </p:par>
                              <p:par>
                                <p:cTn id="59" presetID="22" presetClass="entr" presetSubtype="8" fill="hold" nodeType="withEffect">
                                  <p:stCondLst>
                                    <p:cond delay="0"/>
                                  </p:stCondLst>
                                  <p:childTnLst>
                                    <p:set>
                                      <p:cBhvr>
                                        <p:cTn id="60" dur="1" fill="hold">
                                          <p:stCondLst>
                                            <p:cond delay="0"/>
                                          </p:stCondLst>
                                        </p:cTn>
                                        <p:tgtEl>
                                          <p:spTgt spid="73"/>
                                        </p:tgtEl>
                                        <p:attrNameLst>
                                          <p:attrName>style.visibility</p:attrName>
                                        </p:attrNameLst>
                                      </p:cBhvr>
                                      <p:to>
                                        <p:strVal val="visible"/>
                                      </p:to>
                                    </p:set>
                                    <p:animEffect transition="in" filter="wipe(left)">
                                      <p:cBhvr>
                                        <p:cTn id="61" dur="500"/>
                                        <p:tgtEl>
                                          <p:spTgt spid="73"/>
                                        </p:tgtEl>
                                      </p:cBhvr>
                                    </p:animEffect>
                                  </p:childTnLst>
                                </p:cTn>
                              </p:par>
                              <p:par>
                                <p:cTn id="62" presetID="22" presetClass="entr" presetSubtype="8" fill="hold" grpId="0" nodeType="withEffect">
                                  <p:stCondLst>
                                    <p:cond delay="0"/>
                                  </p:stCondLst>
                                  <p:childTnLst>
                                    <p:set>
                                      <p:cBhvr>
                                        <p:cTn id="63" dur="1" fill="hold">
                                          <p:stCondLst>
                                            <p:cond delay="0"/>
                                          </p:stCondLst>
                                        </p:cTn>
                                        <p:tgtEl>
                                          <p:spTgt spid="80"/>
                                        </p:tgtEl>
                                        <p:attrNameLst>
                                          <p:attrName>style.visibility</p:attrName>
                                        </p:attrNameLst>
                                      </p:cBhvr>
                                      <p:to>
                                        <p:strVal val="visible"/>
                                      </p:to>
                                    </p:set>
                                    <p:animEffect transition="in" filter="wipe(left)">
                                      <p:cBhvr>
                                        <p:cTn id="64" dur="500"/>
                                        <p:tgtEl>
                                          <p:spTgt spid="80"/>
                                        </p:tgtEl>
                                      </p:cBhvr>
                                    </p:animEffect>
                                  </p:childTnLst>
                                </p:cTn>
                              </p:par>
                              <p:par>
                                <p:cTn id="65" presetID="22" presetClass="entr" presetSubtype="8" fill="hold" nodeType="withEffect">
                                  <p:stCondLst>
                                    <p:cond delay="0"/>
                                  </p:stCondLst>
                                  <p:childTnLst>
                                    <p:set>
                                      <p:cBhvr>
                                        <p:cTn id="66" dur="1" fill="hold">
                                          <p:stCondLst>
                                            <p:cond delay="0"/>
                                          </p:stCondLst>
                                        </p:cTn>
                                        <p:tgtEl>
                                          <p:spTgt spid="75"/>
                                        </p:tgtEl>
                                        <p:attrNameLst>
                                          <p:attrName>style.visibility</p:attrName>
                                        </p:attrNameLst>
                                      </p:cBhvr>
                                      <p:to>
                                        <p:strVal val="visible"/>
                                      </p:to>
                                    </p:set>
                                    <p:animEffect transition="in" filter="wipe(left)">
                                      <p:cBhvr>
                                        <p:cTn id="67" dur="500"/>
                                        <p:tgtEl>
                                          <p:spTgt spid="75"/>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2" fill="hold" nodeType="clickEffect">
                                  <p:stCondLst>
                                    <p:cond delay="0"/>
                                  </p:stCondLst>
                                  <p:childTnLst>
                                    <p:set>
                                      <p:cBhvr>
                                        <p:cTn id="71" dur="1" fill="hold">
                                          <p:stCondLst>
                                            <p:cond delay="0"/>
                                          </p:stCondLst>
                                        </p:cTn>
                                        <p:tgtEl>
                                          <p:spTgt spid="84"/>
                                        </p:tgtEl>
                                        <p:attrNameLst>
                                          <p:attrName>style.visibility</p:attrName>
                                        </p:attrNameLst>
                                      </p:cBhvr>
                                      <p:to>
                                        <p:strVal val="visible"/>
                                      </p:to>
                                    </p:set>
                                    <p:animEffect transition="in" filter="wipe(right)">
                                      <p:cBhvr>
                                        <p:cTn id="72" dur="500"/>
                                        <p:tgtEl>
                                          <p:spTgt spid="84"/>
                                        </p:tgtEl>
                                      </p:cBhvr>
                                    </p:animEffect>
                                  </p:childTnLst>
                                </p:cTn>
                              </p:par>
                              <p:par>
                                <p:cTn id="73" presetID="22" presetClass="entr" presetSubtype="2" fill="hold" nodeType="withEffect">
                                  <p:stCondLst>
                                    <p:cond delay="0"/>
                                  </p:stCondLst>
                                  <p:childTnLst>
                                    <p:set>
                                      <p:cBhvr>
                                        <p:cTn id="74" dur="1" fill="hold">
                                          <p:stCondLst>
                                            <p:cond delay="0"/>
                                          </p:stCondLst>
                                        </p:cTn>
                                        <p:tgtEl>
                                          <p:spTgt spid="85"/>
                                        </p:tgtEl>
                                        <p:attrNameLst>
                                          <p:attrName>style.visibility</p:attrName>
                                        </p:attrNameLst>
                                      </p:cBhvr>
                                      <p:to>
                                        <p:strVal val="visible"/>
                                      </p:to>
                                    </p:set>
                                    <p:animEffect transition="in" filter="wipe(right)">
                                      <p:cBhvr>
                                        <p:cTn id="75" dur="500"/>
                                        <p:tgtEl>
                                          <p:spTgt spid="85"/>
                                        </p:tgtEl>
                                      </p:cBhvr>
                                    </p:animEffect>
                                  </p:childTnLst>
                                </p:cTn>
                              </p:par>
                              <p:par>
                                <p:cTn id="76" presetID="22" presetClass="entr" presetSubtype="2" fill="hold" nodeType="withEffect">
                                  <p:stCondLst>
                                    <p:cond delay="0"/>
                                  </p:stCondLst>
                                  <p:childTnLst>
                                    <p:set>
                                      <p:cBhvr>
                                        <p:cTn id="77" dur="1" fill="hold">
                                          <p:stCondLst>
                                            <p:cond delay="0"/>
                                          </p:stCondLst>
                                        </p:cTn>
                                        <p:tgtEl>
                                          <p:spTgt spid="86"/>
                                        </p:tgtEl>
                                        <p:attrNameLst>
                                          <p:attrName>style.visibility</p:attrName>
                                        </p:attrNameLst>
                                      </p:cBhvr>
                                      <p:to>
                                        <p:strVal val="visible"/>
                                      </p:to>
                                    </p:set>
                                    <p:animEffect transition="in" filter="wipe(right)">
                                      <p:cBhvr>
                                        <p:cTn id="78" dur="500"/>
                                        <p:tgtEl>
                                          <p:spTgt spid="86"/>
                                        </p:tgtEl>
                                      </p:cBhvr>
                                    </p:animEffect>
                                  </p:childTnLst>
                                </p:cTn>
                              </p:par>
                              <p:par>
                                <p:cTn id="79" presetID="22" presetClass="entr" presetSubtype="2" fill="hold" nodeType="withEffect">
                                  <p:stCondLst>
                                    <p:cond delay="0"/>
                                  </p:stCondLst>
                                  <p:childTnLst>
                                    <p:set>
                                      <p:cBhvr>
                                        <p:cTn id="80" dur="1" fill="hold">
                                          <p:stCondLst>
                                            <p:cond delay="0"/>
                                          </p:stCondLst>
                                        </p:cTn>
                                        <p:tgtEl>
                                          <p:spTgt spid="87"/>
                                        </p:tgtEl>
                                        <p:attrNameLst>
                                          <p:attrName>style.visibility</p:attrName>
                                        </p:attrNameLst>
                                      </p:cBhvr>
                                      <p:to>
                                        <p:strVal val="visible"/>
                                      </p:to>
                                    </p:set>
                                    <p:animEffect transition="in" filter="wipe(right)">
                                      <p:cBhvr>
                                        <p:cTn id="81" dur="500"/>
                                        <p:tgtEl>
                                          <p:spTgt spid="87"/>
                                        </p:tgtEl>
                                      </p:cBhvr>
                                    </p:animEffect>
                                  </p:childTnLst>
                                </p:cTn>
                              </p:par>
                              <p:par>
                                <p:cTn id="82" presetID="22" presetClass="entr" presetSubtype="2" fill="hold" nodeType="withEffect">
                                  <p:stCondLst>
                                    <p:cond delay="0"/>
                                  </p:stCondLst>
                                  <p:childTnLst>
                                    <p:set>
                                      <p:cBhvr>
                                        <p:cTn id="83" dur="1" fill="hold">
                                          <p:stCondLst>
                                            <p:cond delay="0"/>
                                          </p:stCondLst>
                                        </p:cTn>
                                        <p:tgtEl>
                                          <p:spTgt spid="88"/>
                                        </p:tgtEl>
                                        <p:attrNameLst>
                                          <p:attrName>style.visibility</p:attrName>
                                        </p:attrNameLst>
                                      </p:cBhvr>
                                      <p:to>
                                        <p:strVal val="visible"/>
                                      </p:to>
                                    </p:set>
                                    <p:animEffect transition="in" filter="wipe(right)">
                                      <p:cBhvr>
                                        <p:cTn id="84" dur="500"/>
                                        <p:tgtEl>
                                          <p:spTgt spid="88"/>
                                        </p:tgtEl>
                                      </p:cBhvr>
                                    </p:animEffect>
                                  </p:childTnLst>
                                </p:cTn>
                              </p:par>
                              <p:par>
                                <p:cTn id="85" presetID="22" presetClass="entr" presetSubtype="2" fill="hold" grpId="0" nodeType="withEffect">
                                  <p:stCondLst>
                                    <p:cond delay="0"/>
                                  </p:stCondLst>
                                  <p:childTnLst>
                                    <p:set>
                                      <p:cBhvr>
                                        <p:cTn id="86" dur="1" fill="hold">
                                          <p:stCondLst>
                                            <p:cond delay="0"/>
                                          </p:stCondLst>
                                        </p:cTn>
                                        <p:tgtEl>
                                          <p:spTgt spid="89"/>
                                        </p:tgtEl>
                                        <p:attrNameLst>
                                          <p:attrName>style.visibility</p:attrName>
                                        </p:attrNameLst>
                                      </p:cBhvr>
                                      <p:to>
                                        <p:strVal val="visible"/>
                                      </p:to>
                                    </p:set>
                                    <p:animEffect transition="in" filter="wipe(right)">
                                      <p:cBhvr>
                                        <p:cTn id="87" dur="500"/>
                                        <p:tgtEl>
                                          <p:spTgt spid="89"/>
                                        </p:tgtEl>
                                      </p:cBhvr>
                                    </p:animEffect>
                                  </p:childTnLst>
                                </p:cTn>
                              </p:par>
                              <p:par>
                                <p:cTn id="88" presetID="22" presetClass="entr" presetSubtype="2" fill="hold" grpId="0" nodeType="withEffect">
                                  <p:stCondLst>
                                    <p:cond delay="0"/>
                                  </p:stCondLst>
                                  <p:childTnLst>
                                    <p:set>
                                      <p:cBhvr>
                                        <p:cTn id="89" dur="1" fill="hold">
                                          <p:stCondLst>
                                            <p:cond delay="0"/>
                                          </p:stCondLst>
                                        </p:cTn>
                                        <p:tgtEl>
                                          <p:spTgt spid="90"/>
                                        </p:tgtEl>
                                        <p:attrNameLst>
                                          <p:attrName>style.visibility</p:attrName>
                                        </p:attrNameLst>
                                      </p:cBhvr>
                                      <p:to>
                                        <p:strVal val="visible"/>
                                      </p:to>
                                    </p:set>
                                    <p:animEffect transition="in" filter="wipe(right)">
                                      <p:cBhvr>
                                        <p:cTn id="90" dur="500"/>
                                        <p:tgtEl>
                                          <p:spTgt spid="90"/>
                                        </p:tgtEl>
                                      </p:cBhvr>
                                    </p:animEffect>
                                  </p:childTnLst>
                                </p:cTn>
                              </p:par>
                              <p:par>
                                <p:cTn id="91" presetID="22" presetClass="entr" presetSubtype="2" fill="hold" grpId="0" nodeType="withEffect">
                                  <p:stCondLst>
                                    <p:cond delay="0"/>
                                  </p:stCondLst>
                                  <p:childTnLst>
                                    <p:set>
                                      <p:cBhvr>
                                        <p:cTn id="92" dur="1" fill="hold">
                                          <p:stCondLst>
                                            <p:cond delay="0"/>
                                          </p:stCondLst>
                                        </p:cTn>
                                        <p:tgtEl>
                                          <p:spTgt spid="91"/>
                                        </p:tgtEl>
                                        <p:attrNameLst>
                                          <p:attrName>style.visibility</p:attrName>
                                        </p:attrNameLst>
                                      </p:cBhvr>
                                      <p:to>
                                        <p:strVal val="visible"/>
                                      </p:to>
                                    </p:set>
                                    <p:animEffect transition="in" filter="wipe(right)">
                                      <p:cBhvr>
                                        <p:cTn id="93" dur="500"/>
                                        <p:tgtEl>
                                          <p:spTgt spid="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3" grpId="0"/>
      <p:bldP spid="35" grpId="0"/>
      <p:bldP spid="42" grpId="0"/>
      <p:bldP spid="55" grpId="0" animBg="1"/>
      <p:bldP spid="56" grpId="0"/>
      <p:bldP spid="57" grpId="0"/>
      <p:bldP spid="60" grpId="0" animBg="1"/>
      <p:bldP spid="61" grpId="0"/>
      <p:bldP spid="62" grpId="0"/>
      <p:bldP spid="1036" grpId="0"/>
      <p:bldP spid="79" grpId="0"/>
      <p:bldP spid="80" grpId="0"/>
      <p:bldP spid="1039" grpId="0"/>
      <p:bldP spid="89" grpId="0"/>
      <p:bldP spid="90" grpId="0"/>
      <p:bldP spid="91"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AutoShape 2" descr="data:image/jpeg;base64,/9j/4AAQSkZJRgABAQAAAQABAAD/2wCEAAkGBxAPEA8UEA8WEBUQEBQQFBARFBYVERAVFBUXFhQVGBQYKCggGBsnHRQVITIhJiksLi4uFx8zODMtNygtLywBCgoKDg0OGxAQFywkHx0uLC0yLC43LC8sLDQvLCsuLywsLCw3LC8sLC0rNDcsLCwsLCwsLCwsLSwsLCwsLCwsLP/AABEIAOEA4QMBIgACEQEDEQH/xAAcAAEAAQUBAQAAAAAAAAAAAAAABwECBAUGAwj/xABGEAABAwIBBggLBQgDAAMAAAABAAIDBBEFBhIhMUFhBxMiNVFxgbIUMjNScnN0kaGxsyNCYpLwJEOCosHC0eElNFNEVJP/xAAZAQEBAAMBAAAAAAAAAAAAAAAAAQIDBAX/xAArEQEBAAEDAAkEAgMAAAAAAAAAAQIDBBESITEyQVFhcYEUM6HRE/AiYpH/2gAMAwEAAhEDEQA/AJxREQEREBERAREQEREBERARczlTl1Q4ddsknGS20U8VnSbs7YwdZG66hzKrhBrsQJZneDwuNhBCTd99QfJ4z+oWBvqROUp5V8JdFQ5zIz4XMNHFxEcWw/jl1DqFzuCiLHsr8QxOQNfI6zjyKanDgz8reU89d91ltMl+DSqqs19RekiNjZw+3eN0Z8Trd7ipWwLJ2jw1n2EYYSLOmfypX9bzp7BYblREuS3CPXUBDJCaqJpsYpnHjGWOkNkNyLdDrjRbQpiyXyzosSFoJM2S13U8tmzN6bDU4b2kha7KTI6ixIZz2ZkhGioisJN2dseOvssolylyFrcOPGAGaNhzhUQXBjtqLmjlRneLgdKHY+jEUGZKcK1VTZrKwGri1cZoFQwdeqTtsfxFS9gGUVJXsz6WZslvGZqkjvscw6W/I7FDltUREUREQEREBERAREQEREBERAREQEREBFr8axqmoozJUzNibszvGcehrRpcdwBKibKrhbmlzmUDOIZq4+QAzO9FulrOs3PUUEn5R5U0eHNvUzBriLtibypX+iwabbzYb1D+VfClV1ecymvRxG4u0/bvG+QeJ1N0jzitFgWTFdijy9jXODncurnc7MJ1El5uZD1X32Ur5McHdHRZr5B4VKNPGSgcWw9LI9IHWbneFU7UZZM5B1tfZ+b4PE434+YG776SWM1v69APSpayayMosOAcxmfIBpqJbF49HYwdXaSt1PWhvi8o/Ba6eZz/ABj2bB2KcjMqMRA0MF951e7atZLI5xu43Qq0rEXQzuYbtNt2w9i2lNibXaHck9P3T27FpyqFBh5UcHVHW5z4v2WU6c+MDi3n8cegdosetRVi+AV+ESte4OizTyKqBxzDuzxYtv5rrX6Cpnpqx8eo3HmnV/pbSKrimaWuA5QsY3gFrgdY06CNysojrJXhde3NjxFmeNXhMQ5Y3viGg9bbeiVK2GYnBVRiSnlbMw/eYbi+0HoO46VG2VHBbBNnPoXCnfr4l1zA47tsfZcbgo4LcRwaov8AaUknSNMcwHvZK3dptuKyH02ii/JXhcikzY8QZxDtA4+MEwuP4m6XM+I6SFJlPOyRjXxvbI1wu17CHNcOkOGghRXoiIgIiICIiAiIgIiICKyWRrGlznBrWi5c4gAAaySdQUcZVcLVPBnMoWiqfq443FO07jrk7LD8SCQq6tip43STSNiY3W97g1o7Sotyr4XQM6PDmZ2zwmZpzf4IjpPW63olR9VVeIYxUAOMlXJrbG0ciIHoaLNjGzONt5K77JjgpY2z8Qfxh1+DxEhg9OTQXdQsN5VRwNJQ4hjE7nDjKqS9nzSHkR7bF55LBpvmjsCkzJjgvpoM19YRVSa+LtanafR1yfxaPwruIIooGNZExsbGizY4wGtb1AaAvKWYncNynJw9nzMYAGgaBYNboAA2blhTTudrOjoGpUKsKivMq0r0KsKiPMq0q8q0oLCrSryrSgtVpVxVEGXS4i9mg8odB1jqKz5mU9ZGY5WNla7XHIAe2x27wsKnw5x0vOYP5j2bFmszWCzBm9J+8e1VUX5d8HMVJDLU00pDI80ugk5RAc4N5Ems6SNDr7dK9uAmskFTVQ5x4swcbmX5Ie17W5wGwkON+mw6F2fCVzVW+gz6rFwnAZzhUexu+rEsk8U4IiKKIiICIiAiIgIiIPm7KvKStxOpfG573M44shpYwczQ6zBmDx36BpNzcm1hoXS5McFUj819e/im6/B4yDIdz36Q3qFzvC5XJfnel9uH1F9Dq1IwsLwynpIxHTxNiYNjRpcelx1uO8kle73nZoV7gvMhYq8XKwr1IXmQg8yrCvQqwqDzKsK9CrCiPMq0q8q0oLCrSvaOFzzZov8AIdqz4aFjNL+UejYP8oMCno3yahYecdX+1sIYGRahnO84/wBF6PkJ6uheZKqj3k61YShKsJQa/hJ5qrfQZ9Vi4HgM5wn9if8AViXfcJHNVb6tv1GLgOA3nGb2KT6sKsTxTmiIiiIiAiIgIiICIiD5pyX53pfbh9RTrjlY6BsTm6ftQC3zmlrrj4fBQVkvzvS+3D6inHKMciL1w7j0qRn01Q2Vgew3B946Qd6q4LnKNz4XZ0WkHxozqdvHQV0FLVMmF2mxGtp0OaeghRRwXmV7PbZeRCDyKsK9SvMoPMqwr0K9YqUu16B8VEYmaTqF9yy4aDa82/CNfvWUxrWeKO3arXOVVXOAFmiw3LzJQlWkoKEqwlVJVhKASrCUJVpKiMThH5rrfVt+o1R9wG85TewyfWgUhcIvNdd6od9qjvgOP/Jy+wS/Wp1lC9qdkREUREQEREBERAREQfNOS/O9L7cPqKc8oPJsPRID/K5QZkvzvS+3D6inLKXyGjTyv7HJUjTYRiEVQ3OieHC9jsIO8HSFtmjSDqI2jX71BVJi89HPnMJb/UaLgg6CNx+Ck/JzLOnqg1shEUmrSfs3Hc46juPxUHaRVXnDtH+F6ANdqP66lhNXhKiti+A9a8xA47Lda1wr5GanX3O0/wC1XHsRkZFTlhzTM9gcRrAIBIHQg2zImt3lVc66oVQlBQlWkoSrCUAlWEqpKsJQCVYShKtJURQlWkoSrCUHnwic113qh32qOeA/nST2CX61OpG4Q+a671P9zVHPAhzpJ7DL9WBZQqd0REUREQEREBERAREQfNOS/O9L7cPqKdMoDaJp6Hg/yuUF5L870vtw+opyyl8h/F/Y5KkcJWYLS4oxz4nBkgNnAjb+No1H8Q+K5ym4P63OfYZmboBL2gP6td+2y9cpI58NrHPhu1ucSCNovpHQd4K6rJvLiCoAbMRC/Vnfu3HrPiHcdG9QcbRZU1uHP4p5JDDm8XILtFtYtrb2Gy6mh4Q6eWwlYYz0tIc33GxHuK2mU2SENeQ/P4t+aBnWzmvtqJGg3touDqUfYvkFVwXLW8Y0bY+V/L43wKdQkmkxGKoaXQvzwDY6CCDrsQetZOUvkqH1jO6Fy+QEJZSvDhYiXN0i2pjL/G66jKXyVD6xndCDoCVaSjirCUUJVhKqSrCUAlWEoSrSVEUJVpKEqwlAJVhKqSrCUFeEHmuu9Se8FG/Ajzo/2KX6sKknhA5rrvUH5hRtwJc6O9il+pCsoVPCIiKIiICIiAiIgIiIPmnJfnel9uH1FOmUAvE0HbIB/K5QXkvzvS+3D6inXHvJt9YO65KkaWqhiqGFlU242Tge4vA8U/jGjpAXBZSZBTQEyQctpGcHM03Gu9hrG8KRadZMbCy/FuzLm5YRnRuPSWdO8WO9QQzheVFbQnNzjmj7juVH+U6uyy6yh4SIngCaLNPTGdH5XWt7yunxfAqWqB46AxOP72K72HrA5Q9x61wmM8HErQX0z2zs6YyDbrA1Hcg7ehxOKqZnxEkA5puLEGwNvcQsrKbyVD6xndC5vIamfFTPa9paRKRYi2pjB/RdJlP5Kh9YzuhFbxxVhKq4qwlAJVhKErX4vi8FIzPnkDAdQ1ueehrRpKSW3iJbx2s0lWkri6nKmsn/AOtTtgZ/61Ol5HSGDV8QtNVTyP8A+xiUj/wQnMb1WZoXVhs8729TRluMZ2JIlkDfGIb1m3zWM7EIf/aP87f8qMTBQg3Mb5CfvOJues3Cr+xf/VPvP+Vu+h/2/DX9V6JNbVRu8WRrupwPyV7lFxjoTrp3DqJ/yvWBkDbcTUz0/QGvcG+4KXY+WX4Wbr0Shl/zXXeoPzCjXgT50d7HL9SJZtZiOIzU00PhUdXHKwsOe1olaD5rm7fSWHwWWosUHhLhCH08kTTJyQXufGWi50ac0rTnt88fVtx1sck8IiLnbhERAREQEREBERB805L870vtw+op1x7ybfWDuuUFZL87Uvtw+op1x7ybfWDuuSpGtp1mtWDAelc7JjksznFkrom2u1sYjBzTpaXmRrruI02FgL202utGvr4aOPSzrHPOYTmuzasaaMZ2cOS7z2ktf+YaVh5OYoahjg+xfGRcgWD2uvmuzdhu1wI6W31EBZ8y2Y5TKSzsrKXmcxgPbYuJcXFzs4k26ANgGwBVyn8lResZ3QqyqmVHkqL1je6FkrcOKsJVXFWEojBxrEm0sEsztIjbfN1ZzibNb2kgKN5JnAioqftZ5RnNafFhbsDR90C/60ldZwkc3y+sj74Wtx3A5KinhqqdpkDYwyVjRdzLaSQNouTfdY9K9DaTGY9K+N4cm45t4ng5apq3yHluJ3amjsXiqAqq9FxiIiAiIgq1xBuDY9I0FZ0da2QcXUNEjDozj4zd9/6rAWwwTBpq2QRwtJ899uRGOlx+Q1lY5cSc1ZzbxHb8HePSxVBoKh5kaWF9NI48rNaLmInaLAkdGadlgJIURROjGO4cyI5wiL4y4feIjkztO3XbsKl1eTucZMpZ4zl6OhbceL4CIi524REQEREBUKqvNxQfNuS/O1L7cPqKdce8m31g7rlBWS3O1L7cPqKdce8m31g7rkqRqRHntc29s5pbfouLLhpGvjc8OFnDx23AzDtvf7ush2oixXe06yH07HkFzGuLdRc0Et6idS5NztsdfGS3sa9TTmc4rS5F0bmsfIdUgaxv4msL3F43EyEA7Q240ELeTL3avCZb8MJhjMZ2RnJxOIwpVTKnyVF6xvdCrKqZU+SovWN7oWbJs3FWEqrirCVEczwjH9gk9ZH3wrcl8TfTi7ToJ5Tdh0D4qvCL/wBCT1kfeCwcN8QfrYF6W2kujZfNx61s1JZ5OrrsEw+vGe+Iwvfp42HkknaXDUT1g9a0FVwauN/B6xj+hsrS09rm3+S6LDHfZM6j8ysqZ9mOI1gFYTUzwvGNZ9HHKc2I/qOD/EWaomSehI3+/NWKcisSH/w3f/pEfk5do+ulGqRw6jZYsuJT/wDvJ+dy3TW1fT8tV08PVzMeQuJuP/Vzd7pYrD3OJ+CzouDqqGmeeCBu0ueSR2WA+Ky566Y65pD1vd/layY30nTvKy6epfGT4Y9HCeFbCPAsJpdM9U+scP3cIzWHtB/vXji2VT3R8TSxNo4dIzY9D3A67uFrX2207ytTKsSVZTDm85Xn++SXPjqnUysledcN9N/03qcgoOyWH/KYceh7/puU3tK5N7357Ona92+69ERcbpEREBERBQrwmcvZxWFUvQfO+S3O1L7a36inbH/Jt9YO65QTkrztSe2t+op2x/ybfWDuuSpER4Ll9NRTGnxWNzbGzZ7cq2wuA0OG8dG1SjR1UczGvie2RjhcPYbtPaoZnx1pcaPHackAkR1QA42MHU640OHzt95VbguJ4V+0YVUeGUzuV9nywQNj49OrVfZp0hOBNzV4zKPMnuF2mksytjNM/UXtBdGd9vGb8V3FLiUFS3OgmZMOmNwdbrA0jtUFsqplV5Ki9Y3uhVlVMq/JUfrG90IrPcVYSquKsJURz2XYvRPH44+8sHD/ABR+tgWflt/03+mzvLBoPFH62BentftfP6cWv9z4dJhz/s29vzKypX8l3UVraN/JHb81lF/JPUteU62eN6mBKsOVZkqw5VsjCsSVYcqzJVhyrZGusSVYkqy5ViSrbGFZ+SY/5Gi9N303KaWFQvklzjRem76blNLAuHe9+ezs2vdvuvCqqBVXG6RERAREQechWtq3LYSrVVhQQHkpzrSe2t76nbHmkxC2x47NDh/UKCMqcNkw+tdmOLOXx8Eo1jlXFj0tOjsHSpmyLyljxOmzjYSsAZPF0O84DzXax2jYlSIZr8Qlpj4JjVOaiEk8XUA3mjBPjMkPjDVoO69tSrR4XX4eDU4NVeGU50uazS5o82SE6Qbbbb9CmPG8AhmY6OeMSxO1Z2tp3HWDvCi/FeD2vw6Qz4RO5wGnir2lA6LapBu29CDHblZhGJcnFaLwaU66iEEXPSQNPvzlU8HLH/aYRijX20hpdZ7f4m6b9YCw5MrKOpJjxrDc2UHNNRC3i5gelzdAJ6/cqxZGUk5D8JxZudrbFMTHIDuOs9je1BIWSFPWxUxZXuL5WyOAcXBxLLNzTnDXpvr0re5V+So/WN7oWiyQpa2GmLK55fK2RwDnODyWWbmnOF9t9elb3KzyVH6xvdCgynFWEqrirCVBostT+xv9NneWHQ+KP1sCy8tGO8EeSLDPZr1nldCxaLxR+ti9La/a+f04tf7nw2dO+wWU1+hYMayY1coYrZVhyrMlWHKkKxJVhyrMlWHKtka6xJViSrLlWJKtsYVsckOcqH03fTcpqAUJZLOtiFGeh7u45TXDJnBcO9789v27Nr3b7vRERcbpEREBERB5SBa6qjW1IWPNHdBwmV2T7K2EsdyXNOdHJ5jv6g6iP8BRJQ1lXhVXnN+zljNnNOlkjTsPnNNta+g6qnXJ5UZMxVrLPGa9viStHKZu3t3fJErb5J5W02Jx8ghkoH2lO48odJHnN3++y20tH5vuP+V894rg1Vh8gc67c112VERIbfZZw0tO4/Fdfk7wrTRAMrY+PaNHGx2bL2tPJd8E4OXf4vgNNVjNqqdkui13DljqeNI7Co+xrghpnEupZ305813LZ1AixA67qRMJyxw+rsI6pgcf3cv2b/yvtfsutw+lY7Z2gqDgckMJqKOmMVTKJXCRxa8Oc4ZhDbDlWtqOhb3K3yVH6xvdC3EmFNOpxHuK95aGOQR8Y0P4vS2+q9rXttRWthpXv1Cw846v9rPZSMjBJ0kC5c7UN+5c/lPl/R0N2B3hEw0cVERZp/G/U3q0ncokykyvrcRObI/NjJ0U8Vww9F9rz1+4K8I7PLXK2lnBpoH8c4uDnSM8k3NN7Z33j1aN6yaPxR+tij7C8BnBD3DM0GzD4xuNvQu2wetEjR5zRZzdoI0Xt0L0NtZ/HZ6uPXn+fLdRrJjWLEVlRq5McVsqw5VmSrDlSLWJKsOVZkqw5VsjXWJKsSVZcqxZB06AtsYVlZOn9upPSPccpkoHKKMiMPdPVCW3Igvp2OeQQB7jf3dKlqijsFwbyy5yeUdm2nGDLREXI6RERAREQFaQrkQY0sV1r6ilW4IXm+O6DlaygDgQ5ocCLFpFwR0EHWuIxng/gkJMJNO47Byo/wAp1dhtuUry011hTUW5BA+IZFVkV7MbMOmNwv8AldY+6618dRXUnivqKa2wGSNvu0AqepaDcsWSg3K8pwh+HL3FG+LXv/ibE/vtKYnl3iVRHxclUQ06HcW1kZf1uYAbbhYKVJcGjd40TXdbQfmrIsn4QQRBGCNREbQR22Q4RTg+StRUWLm8Sw/ecOU70Wa+027V3GEZMxQeIy7tr3aXnt2dQXYQ4buWwp8OHQocOciwbO2LEr8ks858bjFINThqPWP12rvoaMDYskU42hZYZ5YXnGpljMpxUTPfWUvl6cvaP3sOkdZA1dtlk0mUFO794G7ngt+OpSZJQNK1NdkzDL48LHnpLRf3610zcy97H/jRdCzu1yvhsbvFe13ouB+S8pHLbT5B0p/dFvovf8rrFPB9T9D/AM3+lnNbS9WN0s/Rp5ngayB1la+eriGuRvYb/JdXHkBTDWxx63n+llsqTI2mZa1O0+kM7vXV+p055p/BnfJHDJnSm0ET5T+FpsOvo7VvMKyMnmIdVO4tuvimG7juLtQ+PYpHpsKa0AAAAbALD3LOip2t2LXnu8r1Yzhsx22M7etrsKwpkLGtYwMa0WAGr/Z3rbNFlVFyc8ugREQEREBERAREQFQoiCxy8XoiDGkWO9EQeRVWoiDJiWXGiIMhquCIgqiIgoVYURBVqvREBERAREQEREBERB//2Q=="/>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5228" y="3965454"/>
            <a:ext cx="1066799"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81400" y="2514600"/>
            <a:ext cx="1066799"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9" name="Can 28"/>
          <p:cNvSpPr/>
          <p:nvPr/>
        </p:nvSpPr>
        <p:spPr>
          <a:xfrm>
            <a:off x="7086599" y="2660946"/>
            <a:ext cx="914400" cy="774107"/>
          </a:xfrm>
          <a:prstGeom prst="can">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3" name="TextBox 32"/>
          <p:cNvSpPr txBox="1"/>
          <p:nvPr/>
        </p:nvSpPr>
        <p:spPr>
          <a:xfrm>
            <a:off x="6779135" y="3505200"/>
            <a:ext cx="1957587" cy="30777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1400" b="1" kern="0" dirty="0">
                <a:solidFill>
                  <a:sysClr val="windowText" lastClr="000000"/>
                </a:solidFill>
              </a:rPr>
              <a:t>Serveur </a:t>
            </a:r>
            <a:r>
              <a:rPr kumimoji="0" lang="en-US" sz="1400" b="1" i="0" u="none" strike="noStrike" kern="0" cap="none" spc="0" normalizeH="0" baseline="0" noProof="0" dirty="0">
                <a:ln>
                  <a:noFill/>
                </a:ln>
                <a:solidFill>
                  <a:sysClr val="windowText" lastClr="000000"/>
                </a:solidFill>
                <a:effectLst/>
                <a:uLnTx/>
                <a:uFillTx/>
              </a:rPr>
              <a:t>Database 1</a:t>
            </a:r>
          </a:p>
        </p:txBody>
      </p:sp>
      <p:sp>
        <p:nvSpPr>
          <p:cNvPr id="35" name="TextBox 34"/>
          <p:cNvSpPr txBox="1"/>
          <p:nvPr/>
        </p:nvSpPr>
        <p:spPr>
          <a:xfrm>
            <a:off x="3551617" y="3513032"/>
            <a:ext cx="1130053" cy="30777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ysClr val="windowText" lastClr="000000"/>
                </a:solidFill>
                <a:effectLst/>
                <a:uLnTx/>
                <a:uFillTx/>
              </a:rPr>
              <a:t>Participant 1</a:t>
            </a:r>
          </a:p>
        </p:txBody>
      </p:sp>
      <p:sp>
        <p:nvSpPr>
          <p:cNvPr id="42" name="TextBox 41"/>
          <p:cNvSpPr txBox="1"/>
          <p:nvPr/>
        </p:nvSpPr>
        <p:spPr>
          <a:xfrm>
            <a:off x="241951" y="5018391"/>
            <a:ext cx="1434448" cy="30777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1400" b="1" kern="0" dirty="0">
                <a:solidFill>
                  <a:sysClr val="windowText" lastClr="000000"/>
                </a:solidFill>
              </a:rPr>
              <a:t>Coordinateur</a:t>
            </a:r>
            <a:endParaRPr kumimoji="0" lang="en-US" sz="1400" b="1" i="0" u="none" strike="noStrike" kern="0" cap="none" spc="0" normalizeH="0" baseline="0" noProof="0" dirty="0">
              <a:ln>
                <a:noFill/>
              </a:ln>
              <a:solidFill>
                <a:sysClr val="windowText" lastClr="000000"/>
              </a:solidFill>
              <a:effectLst/>
              <a:uLnTx/>
              <a:uFillTx/>
            </a:endParaRPr>
          </a:p>
        </p:txBody>
      </p:sp>
      <p:cxnSp>
        <p:nvCxnSpPr>
          <p:cNvPr id="43" name="Straight Connector 42"/>
          <p:cNvCxnSpPr/>
          <p:nvPr/>
        </p:nvCxnSpPr>
        <p:spPr>
          <a:xfrm>
            <a:off x="4462272" y="3047999"/>
            <a:ext cx="2624328" cy="1"/>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pic>
        <p:nvPicPr>
          <p:cNvPr id="5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11183" y="3951591"/>
            <a:ext cx="1066799"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5" name="Can 54"/>
          <p:cNvSpPr/>
          <p:nvPr/>
        </p:nvSpPr>
        <p:spPr>
          <a:xfrm>
            <a:off x="7116382" y="4097937"/>
            <a:ext cx="914400" cy="774107"/>
          </a:xfrm>
          <a:prstGeom prst="can">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6" name="TextBox 55"/>
          <p:cNvSpPr txBox="1"/>
          <p:nvPr/>
        </p:nvSpPr>
        <p:spPr>
          <a:xfrm>
            <a:off x="6808918" y="4942191"/>
            <a:ext cx="1957587" cy="30777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1400" b="1" kern="0" dirty="0">
                <a:solidFill>
                  <a:sysClr val="windowText" lastClr="000000"/>
                </a:solidFill>
              </a:rPr>
              <a:t>Serveur </a:t>
            </a:r>
            <a:r>
              <a:rPr kumimoji="0" lang="en-US" sz="1400" b="1" i="0" u="none" strike="noStrike" kern="0" cap="none" spc="0" normalizeH="0" baseline="0" noProof="0" dirty="0">
                <a:ln>
                  <a:noFill/>
                </a:ln>
                <a:solidFill>
                  <a:sysClr val="windowText" lastClr="000000"/>
                </a:solidFill>
                <a:effectLst/>
                <a:uLnTx/>
                <a:uFillTx/>
              </a:rPr>
              <a:t>Database 2</a:t>
            </a:r>
          </a:p>
        </p:txBody>
      </p:sp>
      <p:sp>
        <p:nvSpPr>
          <p:cNvPr id="57" name="TextBox 56"/>
          <p:cNvSpPr txBox="1"/>
          <p:nvPr/>
        </p:nvSpPr>
        <p:spPr>
          <a:xfrm>
            <a:off x="3581400" y="4950023"/>
            <a:ext cx="1130053" cy="30777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ysClr val="windowText" lastClr="000000"/>
                </a:solidFill>
                <a:effectLst/>
                <a:uLnTx/>
                <a:uFillTx/>
              </a:rPr>
              <a:t>Participant 2</a:t>
            </a:r>
          </a:p>
        </p:txBody>
      </p:sp>
      <p:cxnSp>
        <p:nvCxnSpPr>
          <p:cNvPr id="58" name="Straight Connector 57"/>
          <p:cNvCxnSpPr/>
          <p:nvPr/>
        </p:nvCxnSpPr>
        <p:spPr>
          <a:xfrm>
            <a:off x="4492055" y="4484990"/>
            <a:ext cx="2624328" cy="1"/>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pic>
        <p:nvPicPr>
          <p:cNvPr id="5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11183" y="5399391"/>
            <a:ext cx="1066799"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0" name="Can 59"/>
          <p:cNvSpPr/>
          <p:nvPr/>
        </p:nvSpPr>
        <p:spPr>
          <a:xfrm>
            <a:off x="7116382" y="5545737"/>
            <a:ext cx="914400" cy="774107"/>
          </a:xfrm>
          <a:prstGeom prst="can">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1" name="TextBox 60"/>
          <p:cNvSpPr txBox="1"/>
          <p:nvPr/>
        </p:nvSpPr>
        <p:spPr>
          <a:xfrm>
            <a:off x="6808918" y="6389991"/>
            <a:ext cx="1957587" cy="30777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1400" b="1" kern="0" dirty="0">
                <a:solidFill>
                  <a:sysClr val="windowText" lastClr="000000"/>
                </a:solidFill>
              </a:rPr>
              <a:t>Serveur </a:t>
            </a:r>
            <a:r>
              <a:rPr kumimoji="0" lang="en-US" sz="1400" b="1" i="0" u="none" strike="noStrike" kern="0" cap="none" spc="0" normalizeH="0" baseline="0" noProof="0" dirty="0">
                <a:ln>
                  <a:noFill/>
                </a:ln>
                <a:solidFill>
                  <a:sysClr val="windowText" lastClr="000000"/>
                </a:solidFill>
                <a:effectLst/>
                <a:uLnTx/>
                <a:uFillTx/>
              </a:rPr>
              <a:t>Database 3</a:t>
            </a:r>
          </a:p>
        </p:txBody>
      </p:sp>
      <p:sp>
        <p:nvSpPr>
          <p:cNvPr id="62" name="TextBox 61"/>
          <p:cNvSpPr txBox="1"/>
          <p:nvPr/>
        </p:nvSpPr>
        <p:spPr>
          <a:xfrm>
            <a:off x="3581400" y="6397823"/>
            <a:ext cx="1130053" cy="30777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ysClr val="windowText" lastClr="000000"/>
                </a:solidFill>
                <a:effectLst/>
                <a:uLnTx/>
                <a:uFillTx/>
              </a:rPr>
              <a:t>Participant 3</a:t>
            </a:r>
          </a:p>
        </p:txBody>
      </p:sp>
      <p:cxnSp>
        <p:nvCxnSpPr>
          <p:cNvPr id="63" name="Straight Connector 62"/>
          <p:cNvCxnSpPr/>
          <p:nvPr/>
        </p:nvCxnSpPr>
        <p:spPr>
          <a:xfrm>
            <a:off x="4492055" y="5932790"/>
            <a:ext cx="2624328" cy="1"/>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4" name="Straight Connector 1023"/>
          <p:cNvCxnSpPr/>
          <p:nvPr/>
        </p:nvCxnSpPr>
        <p:spPr>
          <a:xfrm flipV="1">
            <a:off x="1644976" y="3124200"/>
            <a:ext cx="5786" cy="841254"/>
          </a:xfrm>
          <a:prstGeom prst="line">
            <a:avLst/>
          </a:prstGeom>
          <a:ln w="254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026" name="Straight Arrow Connector 1025"/>
          <p:cNvCxnSpPr/>
          <p:nvPr/>
        </p:nvCxnSpPr>
        <p:spPr>
          <a:xfrm>
            <a:off x="1650762" y="3124200"/>
            <a:ext cx="2083038" cy="0"/>
          </a:xfrm>
          <a:prstGeom prst="straightConnector1">
            <a:avLst/>
          </a:prstGeom>
          <a:ln w="25400">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1031" name="Straight Arrow Connector 1030"/>
          <p:cNvCxnSpPr/>
          <p:nvPr/>
        </p:nvCxnSpPr>
        <p:spPr>
          <a:xfrm>
            <a:off x="1955562" y="4484990"/>
            <a:ext cx="1828800" cy="0"/>
          </a:xfrm>
          <a:prstGeom prst="straightConnector1">
            <a:avLst/>
          </a:prstGeom>
          <a:ln w="25400">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flipV="1">
            <a:off x="1701324" y="4950023"/>
            <a:ext cx="0" cy="1069778"/>
          </a:xfrm>
          <a:prstGeom prst="line">
            <a:avLst/>
          </a:prstGeom>
          <a:ln w="254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75" name="Straight Arrow Connector 74"/>
          <p:cNvCxnSpPr/>
          <p:nvPr/>
        </p:nvCxnSpPr>
        <p:spPr>
          <a:xfrm>
            <a:off x="1701324" y="6019800"/>
            <a:ext cx="2083038" cy="0"/>
          </a:xfrm>
          <a:prstGeom prst="straightConnector1">
            <a:avLst/>
          </a:prstGeom>
          <a:ln w="25400">
            <a:solidFill>
              <a:srgbClr val="0070C0"/>
            </a:solidFill>
            <a:tailEnd type="arrow"/>
          </a:ln>
        </p:spPr>
        <p:style>
          <a:lnRef idx="1">
            <a:schemeClr val="accent1"/>
          </a:lnRef>
          <a:fillRef idx="0">
            <a:schemeClr val="accent1"/>
          </a:fillRef>
          <a:effectRef idx="0">
            <a:schemeClr val="accent1"/>
          </a:effectRef>
          <a:fontRef idx="minor">
            <a:schemeClr val="tx1"/>
          </a:fontRef>
        </p:style>
      </p:cxnSp>
      <p:sp>
        <p:nvSpPr>
          <p:cNvPr id="1036" name="TextBox 1035"/>
          <p:cNvSpPr txBox="1"/>
          <p:nvPr/>
        </p:nvSpPr>
        <p:spPr>
          <a:xfrm>
            <a:off x="1905000" y="2768838"/>
            <a:ext cx="188250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70C0"/>
                </a:solidFill>
                <a:effectLst/>
                <a:uLnTx/>
                <a:uFillTx/>
              </a:rPr>
              <a:t>GLOBAL_COMMIT</a:t>
            </a:r>
          </a:p>
        </p:txBody>
      </p:sp>
      <p:sp>
        <p:nvSpPr>
          <p:cNvPr id="79" name="TextBox 78"/>
          <p:cNvSpPr txBox="1"/>
          <p:nvPr/>
        </p:nvSpPr>
        <p:spPr>
          <a:xfrm>
            <a:off x="1905000" y="4126468"/>
            <a:ext cx="188250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70C0"/>
                </a:solidFill>
                <a:effectLst/>
                <a:uLnTx/>
                <a:uFillTx/>
              </a:rPr>
              <a:t>GLOBAL_COMMIT</a:t>
            </a:r>
          </a:p>
        </p:txBody>
      </p:sp>
      <p:sp>
        <p:nvSpPr>
          <p:cNvPr id="80" name="TextBox 79"/>
          <p:cNvSpPr txBox="1"/>
          <p:nvPr/>
        </p:nvSpPr>
        <p:spPr>
          <a:xfrm>
            <a:off x="1905000" y="5650468"/>
            <a:ext cx="188250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70C0"/>
                </a:solidFill>
                <a:effectLst/>
                <a:uLnTx/>
                <a:uFillTx/>
              </a:rPr>
              <a:t>GLOBAL_COMMIT</a:t>
            </a:r>
          </a:p>
        </p:txBody>
      </p:sp>
      <p:sp>
        <p:nvSpPr>
          <p:cNvPr id="1039" name="TextBox 1038"/>
          <p:cNvSpPr txBox="1"/>
          <p:nvPr/>
        </p:nvSpPr>
        <p:spPr>
          <a:xfrm>
            <a:off x="76670" y="2514600"/>
            <a:ext cx="1983235"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rgbClr val="0070C0"/>
                </a:solidFill>
                <a:effectLst/>
                <a:uLnTx/>
                <a:uFillTx/>
              </a:rPr>
              <a:t>Phase II: Commit</a:t>
            </a:r>
          </a:p>
        </p:txBody>
      </p:sp>
      <p:cxnSp>
        <p:nvCxnSpPr>
          <p:cNvPr id="39" name="Straight Connector 38"/>
          <p:cNvCxnSpPr/>
          <p:nvPr/>
        </p:nvCxnSpPr>
        <p:spPr>
          <a:xfrm>
            <a:off x="4478708" y="3048000"/>
            <a:ext cx="2624328" cy="1"/>
          </a:xfrm>
          <a:prstGeom prst="line">
            <a:avLst/>
          </a:prstGeom>
          <a:ln w="22225">
            <a:solidFill>
              <a:srgbClr val="0070C0"/>
            </a:solidFill>
            <a:tailEnd type="arrow"/>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4967950" y="2712815"/>
            <a:ext cx="173727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70C0"/>
                </a:solidFill>
                <a:effectLst/>
                <a:uLnTx/>
                <a:uFillTx/>
              </a:rPr>
              <a:t>LOCAL_COMMIT</a:t>
            </a:r>
          </a:p>
        </p:txBody>
      </p:sp>
      <p:cxnSp>
        <p:nvCxnSpPr>
          <p:cNvPr id="41" name="Straight Connector 40"/>
          <p:cNvCxnSpPr/>
          <p:nvPr/>
        </p:nvCxnSpPr>
        <p:spPr>
          <a:xfrm>
            <a:off x="4495800" y="4487291"/>
            <a:ext cx="2624328" cy="1"/>
          </a:xfrm>
          <a:prstGeom prst="line">
            <a:avLst/>
          </a:prstGeom>
          <a:ln w="22225">
            <a:solidFill>
              <a:srgbClr val="0070C0"/>
            </a:solidFill>
            <a:tailEnd type="arrow"/>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4985042" y="4152106"/>
            <a:ext cx="173727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70C0"/>
                </a:solidFill>
                <a:effectLst/>
                <a:uLnTx/>
                <a:uFillTx/>
              </a:rPr>
              <a:t>LOCAL_COMMIT</a:t>
            </a:r>
          </a:p>
        </p:txBody>
      </p:sp>
      <p:cxnSp>
        <p:nvCxnSpPr>
          <p:cNvPr id="45" name="Straight Connector 44"/>
          <p:cNvCxnSpPr/>
          <p:nvPr/>
        </p:nvCxnSpPr>
        <p:spPr>
          <a:xfrm>
            <a:off x="4495800" y="5931969"/>
            <a:ext cx="2624328" cy="1"/>
          </a:xfrm>
          <a:prstGeom prst="line">
            <a:avLst/>
          </a:prstGeom>
          <a:ln w="22225">
            <a:solidFill>
              <a:srgbClr val="0070C0"/>
            </a:solidFill>
            <a:tailEnd type="arrow"/>
          </a:ln>
        </p:spPr>
        <p:style>
          <a:lnRef idx="1">
            <a:schemeClr val="accent1"/>
          </a:lnRef>
          <a:fillRef idx="0">
            <a:schemeClr val="accent1"/>
          </a:fillRef>
          <a:effectRef idx="0">
            <a:schemeClr val="accent1"/>
          </a:effectRef>
          <a:fontRef idx="minor">
            <a:schemeClr val="tx1"/>
          </a:fontRef>
        </p:style>
      </p:cxnSp>
      <p:sp>
        <p:nvSpPr>
          <p:cNvPr id="46" name="TextBox 45"/>
          <p:cNvSpPr txBox="1"/>
          <p:nvPr/>
        </p:nvSpPr>
        <p:spPr>
          <a:xfrm>
            <a:off x="4985042" y="5596784"/>
            <a:ext cx="173727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70C0"/>
                </a:solidFill>
                <a:effectLst/>
                <a:uLnTx/>
                <a:uFillTx/>
              </a:rPr>
              <a:t>LOCAL_COMMIT</a:t>
            </a:r>
          </a:p>
        </p:txBody>
      </p:sp>
      <p:sp>
        <p:nvSpPr>
          <p:cNvPr id="5" name="Rounded Rectangle 4"/>
          <p:cNvSpPr/>
          <p:nvPr/>
        </p:nvSpPr>
        <p:spPr>
          <a:xfrm>
            <a:off x="155575" y="6096000"/>
            <a:ext cx="3273425" cy="609600"/>
          </a:xfrm>
          <a:prstGeom prst="round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2100" kern="0" dirty="0">
                <a:solidFill>
                  <a:sysClr val="windowText" lastClr="000000"/>
                </a:solidFill>
              </a:rPr>
              <a:t>La cohérence " Stricte " limite l'évolutivité !</a:t>
            </a:r>
            <a:endParaRPr kumimoji="0" lang="en-US" sz="2100" b="0" i="0" u="none" strike="noStrike" kern="0" cap="none" spc="0" normalizeH="0" baseline="0" noProof="0" dirty="0">
              <a:ln>
                <a:noFill/>
              </a:ln>
              <a:solidFill>
                <a:sysClr val="windowText" lastClr="000000"/>
              </a:solidFill>
              <a:effectLst/>
              <a:uLnTx/>
              <a:uFillTx/>
            </a:endParaRPr>
          </a:p>
        </p:txBody>
      </p:sp>
      <p:sp>
        <p:nvSpPr>
          <p:cNvPr id="40" name="Titre 1"/>
          <p:cNvSpPr txBox="1">
            <a:spLocks/>
          </p:cNvSpPr>
          <p:nvPr/>
        </p:nvSpPr>
        <p:spPr>
          <a:xfrm>
            <a:off x="0" y="0"/>
            <a:ext cx="9144000" cy="900000"/>
          </a:xfrm>
          <a:prstGeom prst="rect">
            <a:avLst/>
          </a:prstGeom>
          <a:solidFill>
            <a:srgbClr val="FF0000"/>
          </a:solidFill>
          <a:ln>
            <a:solidFill>
              <a:srgbClr val="000000"/>
            </a:solidFill>
          </a:ln>
          <a:effectLst>
            <a:outerShdw blurRad="50800" dist="38100" dir="2700000" algn="tl" rotWithShape="0">
              <a:prstClr val="black">
                <a:alpha val="40000"/>
              </a:prstClr>
            </a:outerShdw>
          </a:effectLst>
        </p:spPr>
        <p:txBody>
          <a:bodyPr wrap="square" tIns="43200" bIns="43200" anchor="ctr" anchorCtr="0">
            <a:normAutofit/>
          </a:bodyPr>
          <a:lstStyle>
            <a:lvl1pPr algn="ctr" rtl="0" eaLnBrk="1" fontAlgn="base" hangingPunct="1">
              <a:spcBef>
                <a:spcPct val="0"/>
              </a:spcBef>
              <a:spcAft>
                <a:spcPct val="0"/>
              </a:spcAft>
              <a:defRPr kumimoji="1" sz="2800" baseline="0">
                <a:solidFill>
                  <a:schemeClr val="bg1"/>
                </a:solidFill>
                <a:latin typeface="Arial Black" panose="020B0A04020102020204" pitchFamily="34" charset="0"/>
                <a:ea typeface="ＭＳ Ｐゴシック" pitchFamily="34" charset="-128"/>
                <a:cs typeface="+mj-cs"/>
              </a:defRPr>
            </a:lvl1pPr>
            <a:lvl2pPr algn="ctr" rtl="0" eaLnBrk="1" fontAlgn="base" hangingPunct="1">
              <a:spcBef>
                <a:spcPct val="0"/>
              </a:spcBef>
              <a:spcAft>
                <a:spcPct val="0"/>
              </a:spcAft>
              <a:defRPr kumimoji="1" sz="2800">
                <a:solidFill>
                  <a:schemeClr val="bg1"/>
                </a:solidFill>
                <a:latin typeface="Arial Black" charset="0"/>
                <a:ea typeface="ＭＳ Ｐゴシック" pitchFamily="34" charset="-128"/>
              </a:defRPr>
            </a:lvl2pPr>
            <a:lvl3pPr algn="ctr" rtl="0" eaLnBrk="1" fontAlgn="base" hangingPunct="1">
              <a:spcBef>
                <a:spcPct val="0"/>
              </a:spcBef>
              <a:spcAft>
                <a:spcPct val="0"/>
              </a:spcAft>
              <a:defRPr kumimoji="1" sz="2800">
                <a:solidFill>
                  <a:schemeClr val="bg1"/>
                </a:solidFill>
                <a:latin typeface="Arial Black" charset="0"/>
                <a:ea typeface="ＭＳ Ｐゴシック" pitchFamily="34" charset="-128"/>
              </a:defRPr>
            </a:lvl3pPr>
            <a:lvl4pPr algn="ctr" rtl="0" eaLnBrk="1" fontAlgn="base" hangingPunct="1">
              <a:spcBef>
                <a:spcPct val="0"/>
              </a:spcBef>
              <a:spcAft>
                <a:spcPct val="0"/>
              </a:spcAft>
              <a:defRPr kumimoji="1" sz="2800">
                <a:solidFill>
                  <a:schemeClr val="bg1"/>
                </a:solidFill>
                <a:latin typeface="Arial Black" charset="0"/>
                <a:ea typeface="ＭＳ Ｐゴシック" pitchFamily="34" charset="-128"/>
              </a:defRPr>
            </a:lvl4pPr>
            <a:lvl5pPr algn="ctr" rtl="0" eaLnBrk="1" fontAlgn="base" hangingPunct="1">
              <a:spcBef>
                <a:spcPct val="0"/>
              </a:spcBef>
              <a:spcAft>
                <a:spcPct val="0"/>
              </a:spcAft>
              <a:defRPr kumimoji="1" sz="2800">
                <a:solidFill>
                  <a:schemeClr val="bg1"/>
                </a:solidFill>
                <a:latin typeface="Arial Black" charset="0"/>
                <a:ea typeface="ＭＳ Ｐゴシック" pitchFamily="34" charset="-128"/>
              </a:defRPr>
            </a:lvl5pPr>
            <a:lvl6pPr marL="457200" algn="l" rtl="0" eaLnBrk="1" fontAlgn="base" hangingPunct="1">
              <a:spcBef>
                <a:spcPct val="0"/>
              </a:spcBef>
              <a:spcAft>
                <a:spcPct val="0"/>
              </a:spcAft>
              <a:defRPr kumimoji="1" sz="2800">
                <a:solidFill>
                  <a:schemeClr val="tx2"/>
                </a:solidFill>
                <a:latin typeface="Arial Black" charset="0"/>
              </a:defRPr>
            </a:lvl6pPr>
            <a:lvl7pPr marL="914400" algn="l" rtl="0" eaLnBrk="1" fontAlgn="base" hangingPunct="1">
              <a:spcBef>
                <a:spcPct val="0"/>
              </a:spcBef>
              <a:spcAft>
                <a:spcPct val="0"/>
              </a:spcAft>
              <a:defRPr kumimoji="1" sz="2800">
                <a:solidFill>
                  <a:schemeClr val="tx2"/>
                </a:solidFill>
                <a:latin typeface="Arial Black" charset="0"/>
              </a:defRPr>
            </a:lvl7pPr>
            <a:lvl8pPr marL="1371600" algn="l" rtl="0" eaLnBrk="1" fontAlgn="base" hangingPunct="1">
              <a:spcBef>
                <a:spcPct val="0"/>
              </a:spcBef>
              <a:spcAft>
                <a:spcPct val="0"/>
              </a:spcAft>
              <a:defRPr kumimoji="1" sz="2800">
                <a:solidFill>
                  <a:schemeClr val="tx2"/>
                </a:solidFill>
                <a:latin typeface="Arial Black" charset="0"/>
              </a:defRPr>
            </a:lvl8pPr>
            <a:lvl9pPr marL="1828800" algn="l" rtl="0" eaLnBrk="1" fontAlgn="base" hangingPunct="1">
              <a:spcBef>
                <a:spcPct val="0"/>
              </a:spcBef>
              <a:spcAft>
                <a:spcPct val="0"/>
              </a:spcAft>
              <a:defRPr kumimoji="1" sz="2800">
                <a:solidFill>
                  <a:schemeClr val="tx2"/>
                </a:solidFill>
                <a:latin typeface="Arial Black"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fr-FR" sz="2800" b="0" i="0" u="none" strike="noStrike" kern="0" cap="none" spc="0" normalizeH="0" baseline="0" noProof="0">
                <a:ln>
                  <a:noFill/>
                </a:ln>
                <a:solidFill>
                  <a:srgbClr val="FFFFFF"/>
                </a:solidFill>
                <a:effectLst/>
                <a:uLnTx/>
                <a:uFillTx/>
                <a:latin typeface="Arial Black" panose="020B0A04020102020204" pitchFamily="34" charset="0"/>
                <a:ea typeface="ＭＳ Ｐゴシック" pitchFamily="34" charset="-128"/>
                <a:cs typeface="+mj-cs"/>
              </a:rPr>
              <a:t>Le protocole « Two-Phase Commit »</a:t>
            </a:r>
            <a:endParaRPr kumimoji="1" lang="fr-FR" sz="2800" b="0" i="0" u="none" strike="noStrike" kern="0" cap="none" spc="0" normalizeH="0" baseline="0" noProof="0" dirty="0">
              <a:ln>
                <a:noFill/>
              </a:ln>
              <a:solidFill>
                <a:srgbClr val="FFFFFF"/>
              </a:solidFill>
              <a:effectLst/>
              <a:uLnTx/>
              <a:uFillTx/>
              <a:latin typeface="Arial Black" panose="020B0A04020102020204" pitchFamily="34" charset="0"/>
              <a:ea typeface="ＭＳ Ｐゴシック" pitchFamily="34" charset="-128"/>
              <a:cs typeface="+mj-cs"/>
            </a:endParaRPr>
          </a:p>
        </p:txBody>
      </p:sp>
      <p:sp>
        <p:nvSpPr>
          <p:cNvPr id="47" name="Espace réservé du texte 2"/>
          <p:cNvSpPr txBox="1">
            <a:spLocks/>
          </p:cNvSpPr>
          <p:nvPr/>
        </p:nvSpPr>
        <p:spPr>
          <a:xfrm>
            <a:off x="468313" y="1268413"/>
            <a:ext cx="8213725" cy="5113337"/>
          </a:xfrm>
          <a:prstGeom prst="rect">
            <a:avLst/>
          </a:prstGeom>
        </p:spPr>
        <p:txBody>
          <a:bodyPr/>
          <a:lstStyle>
            <a:lvl1pPr marL="342900" indent="-342900" algn="l" rtl="0" eaLnBrk="1" fontAlgn="base" hangingPunct="1">
              <a:spcBef>
                <a:spcPct val="20000"/>
              </a:spcBef>
              <a:spcAft>
                <a:spcPct val="0"/>
              </a:spcAft>
              <a:buClr>
                <a:srgbClr val="FF0000"/>
              </a:buClr>
              <a:buSzPct val="100000"/>
              <a:buFont typeface="Wingdings" panose="05000000000000000000" pitchFamily="2" charset="2"/>
              <a:buChar char="§"/>
              <a:defRPr kumimoji="1" sz="2000" b="1">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742950" indent="-285750" algn="l" rtl="0" eaLnBrk="1" fontAlgn="base" hangingPunct="1">
              <a:spcBef>
                <a:spcPct val="20000"/>
              </a:spcBef>
              <a:spcAft>
                <a:spcPct val="0"/>
              </a:spcAft>
              <a:buClr>
                <a:srgbClr val="FF0000"/>
              </a:buClr>
              <a:buSzPct val="100000"/>
              <a:buFont typeface="Courier New" panose="02070309020205020404" pitchFamily="49" charset="0"/>
              <a:buChar char="o"/>
              <a:defRPr kumimoji="1" sz="20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1143000" indent="-228600" algn="l" rtl="0" eaLnBrk="1" fontAlgn="base" hangingPunct="1">
              <a:spcBef>
                <a:spcPct val="20000"/>
              </a:spcBef>
              <a:spcAft>
                <a:spcPct val="0"/>
              </a:spcAft>
              <a:buClr>
                <a:srgbClr val="FF0000"/>
              </a:buClr>
              <a:buSzPct val="100000"/>
              <a:buFont typeface="Arial" panose="020B0604020202020204" pitchFamily="34" charset="0"/>
              <a:buChar char="•"/>
              <a:defRPr kumimoji="1" sz="18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600200" indent="-228600" algn="l" rtl="0" eaLnBrk="1" fontAlgn="base" hangingPunct="1">
              <a:spcBef>
                <a:spcPct val="20000"/>
              </a:spcBef>
              <a:spcAft>
                <a:spcPct val="0"/>
              </a:spcAft>
              <a:buClr>
                <a:srgbClr val="FF0000"/>
              </a:buClr>
              <a:buSzPct val="100000"/>
              <a:buFont typeface="Tahoma" panose="020B0604030504040204" pitchFamily="34" charset="0"/>
              <a:buChar char="‒"/>
              <a:defRPr kumimoji="1" i="1" baseline="0">
                <a:solidFill>
                  <a:schemeClr val="tx1"/>
                </a:solidFill>
                <a:latin typeface="+mn-lt"/>
                <a:ea typeface="ＭＳ Ｐゴシック" charset="-128"/>
              </a:defRPr>
            </a:lvl4pPr>
            <a:lvl5pPr marL="2057400" indent="-228600" algn="l" rtl="0" eaLnBrk="1" fontAlgn="base" hangingPunct="1">
              <a:spcBef>
                <a:spcPct val="20000"/>
              </a:spcBef>
              <a:spcAft>
                <a:spcPct val="0"/>
              </a:spcAft>
              <a:buClr>
                <a:schemeClr val="accent2"/>
              </a:buClr>
              <a:buSzPct val="100000"/>
              <a:buBlip>
                <a:blip r:embed="rId4"/>
              </a:buBlip>
              <a:defRPr kumimoji="1" sz="1600">
                <a:solidFill>
                  <a:schemeClr val="tx1"/>
                </a:solidFill>
                <a:latin typeface="+mn-lt"/>
                <a:ea typeface="ＭＳ Ｐゴシック" charset="-128"/>
              </a:defRPr>
            </a:lvl5pPr>
            <a:lvl6pPr marL="2514600" indent="-228600" algn="l" rtl="0" eaLnBrk="1" fontAlgn="base" hangingPunct="1">
              <a:spcBef>
                <a:spcPct val="20000"/>
              </a:spcBef>
              <a:spcAft>
                <a:spcPct val="0"/>
              </a:spcAft>
              <a:buClr>
                <a:schemeClr val="accent2"/>
              </a:buClr>
              <a:buChar char="–"/>
              <a:defRPr kumimoji="1" sz="1600">
                <a:solidFill>
                  <a:schemeClr val="tx1"/>
                </a:solidFill>
                <a:latin typeface="+mn-lt"/>
                <a:ea typeface="ＭＳ Ｐゴシック" charset="-128"/>
              </a:defRPr>
            </a:lvl6pPr>
            <a:lvl7pPr marL="2971800" indent="-228600" algn="l" rtl="0" eaLnBrk="1" fontAlgn="base" hangingPunct="1">
              <a:spcBef>
                <a:spcPct val="20000"/>
              </a:spcBef>
              <a:spcAft>
                <a:spcPct val="0"/>
              </a:spcAft>
              <a:buClr>
                <a:schemeClr val="accent2"/>
              </a:buClr>
              <a:buChar char="–"/>
              <a:defRPr kumimoji="1" sz="1600">
                <a:solidFill>
                  <a:schemeClr val="tx1"/>
                </a:solidFill>
                <a:latin typeface="+mn-lt"/>
                <a:ea typeface="ＭＳ Ｐゴシック" charset="-128"/>
              </a:defRPr>
            </a:lvl7pPr>
            <a:lvl8pPr marL="3429000" indent="-228600" algn="l" rtl="0" eaLnBrk="1" fontAlgn="base" hangingPunct="1">
              <a:spcBef>
                <a:spcPct val="20000"/>
              </a:spcBef>
              <a:spcAft>
                <a:spcPct val="0"/>
              </a:spcAft>
              <a:buClr>
                <a:schemeClr val="accent2"/>
              </a:buClr>
              <a:buChar char="–"/>
              <a:defRPr kumimoji="1" sz="1600">
                <a:solidFill>
                  <a:schemeClr val="tx1"/>
                </a:solidFill>
                <a:latin typeface="+mn-lt"/>
                <a:ea typeface="ＭＳ Ｐゴシック" charset="-128"/>
              </a:defRPr>
            </a:lvl8pPr>
            <a:lvl9pPr marL="3886200" indent="-228600" algn="l" rtl="0" eaLnBrk="1" fontAlgn="base" hangingPunct="1">
              <a:spcBef>
                <a:spcPct val="20000"/>
              </a:spcBef>
              <a:spcAft>
                <a:spcPct val="0"/>
              </a:spcAft>
              <a:buClr>
                <a:schemeClr val="accent2"/>
              </a:buClr>
              <a:buChar char="–"/>
              <a:defRPr kumimoji="1" sz="1600">
                <a:solidFill>
                  <a:schemeClr val="tx1"/>
                </a:solidFill>
                <a:latin typeface="+mn-lt"/>
                <a:ea typeface="ＭＳ Ｐゴシック" charset="-128"/>
              </a:defRPr>
            </a:lvl9pPr>
          </a:lstStyle>
          <a:p>
            <a:pPr marL="342900" marR="0" lvl="0" indent="-342900" algn="l" defTabSz="914400" rtl="0" eaLnBrk="1" fontAlgn="base" latinLnBrk="0" hangingPunct="1">
              <a:lnSpc>
                <a:spcPct val="100000"/>
              </a:lnSpc>
              <a:spcBef>
                <a:spcPct val="20000"/>
              </a:spcBef>
              <a:spcAft>
                <a:spcPct val="0"/>
              </a:spcAft>
              <a:buClr>
                <a:srgbClr val="FF0000"/>
              </a:buClr>
              <a:buSzPct val="100000"/>
              <a:buFont typeface="Wingdings" panose="05000000000000000000" pitchFamily="2" charset="2"/>
              <a:buChar char="§"/>
              <a:tabLst/>
              <a:defRPr/>
            </a:pPr>
            <a:r>
              <a:rPr kumimoji="1" lang="fr-FR" sz="2800" b="1" i="0" u="none" strike="noStrike" kern="0" cap="none" spc="0" normalizeH="0" baseline="0" noProof="0" dirty="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rPr>
              <a:t>Validation en Deux Phases</a:t>
            </a:r>
          </a:p>
          <a:p>
            <a:pPr lvl="1" indent="-342900">
              <a:buFont typeface="Wingdings" panose="05000000000000000000" pitchFamily="2" charset="2"/>
              <a:buChar char="§"/>
            </a:pPr>
            <a:r>
              <a:rPr lang="fr-FR" sz="2400" kern="0" dirty="0">
                <a:solidFill>
                  <a:srgbClr val="000000"/>
                </a:solidFill>
              </a:rPr>
              <a:t>Phase de validation</a:t>
            </a:r>
            <a:endParaRPr kumimoji="1" lang="fr-FR" sz="2400" i="0" u="none" strike="noStrike" kern="0" cap="none" spc="0" normalizeH="0" baseline="0" noProof="0" dirty="0">
              <a:ln>
                <a:noFill/>
              </a:ln>
              <a:solidFill>
                <a:srgbClr val="000000"/>
              </a:solidFill>
              <a:effectLst/>
              <a:uLnTx/>
              <a:uFillTx/>
            </a:endParaRPr>
          </a:p>
        </p:txBody>
      </p:sp>
    </p:spTree>
    <p:extLst>
      <p:ext uri="{BB962C8B-B14F-4D97-AF65-F5344CB8AC3E}">
        <p14:creationId xmlns:p14="http://schemas.microsoft.com/office/powerpoint/2010/main" val="29789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024"/>
                                        </p:tgtEl>
                                        <p:attrNameLst>
                                          <p:attrName>style.visibility</p:attrName>
                                        </p:attrNameLst>
                                      </p:cBhvr>
                                      <p:to>
                                        <p:strVal val="visible"/>
                                      </p:to>
                                    </p:set>
                                    <p:animEffect transition="in" filter="wipe(left)">
                                      <p:cBhvr>
                                        <p:cTn id="7" dur="500"/>
                                        <p:tgtEl>
                                          <p:spTgt spid="1024"/>
                                        </p:tgtEl>
                                      </p:cBhvr>
                                    </p:animEffect>
                                  </p:childTnLst>
                                </p:cTn>
                              </p:par>
                              <p:par>
                                <p:cTn id="8" presetID="22" presetClass="entr" presetSubtype="8" fill="hold" nodeType="withEffect">
                                  <p:stCondLst>
                                    <p:cond delay="0"/>
                                  </p:stCondLst>
                                  <p:childTnLst>
                                    <p:set>
                                      <p:cBhvr>
                                        <p:cTn id="9" dur="1" fill="hold">
                                          <p:stCondLst>
                                            <p:cond delay="0"/>
                                          </p:stCondLst>
                                        </p:cTn>
                                        <p:tgtEl>
                                          <p:spTgt spid="1026"/>
                                        </p:tgtEl>
                                        <p:attrNameLst>
                                          <p:attrName>style.visibility</p:attrName>
                                        </p:attrNameLst>
                                      </p:cBhvr>
                                      <p:to>
                                        <p:strVal val="visible"/>
                                      </p:to>
                                    </p:set>
                                    <p:animEffect transition="in" filter="wipe(left)">
                                      <p:cBhvr>
                                        <p:cTn id="10" dur="500"/>
                                        <p:tgtEl>
                                          <p:spTgt spid="1026"/>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1036"/>
                                        </p:tgtEl>
                                        <p:attrNameLst>
                                          <p:attrName>style.visibility</p:attrName>
                                        </p:attrNameLst>
                                      </p:cBhvr>
                                      <p:to>
                                        <p:strVal val="visible"/>
                                      </p:to>
                                    </p:set>
                                    <p:animEffect transition="in" filter="wipe(left)">
                                      <p:cBhvr>
                                        <p:cTn id="13" dur="500"/>
                                        <p:tgtEl>
                                          <p:spTgt spid="1036"/>
                                        </p:tgtEl>
                                      </p:cBhvr>
                                    </p:animEffect>
                                  </p:childTnLst>
                                </p:cTn>
                              </p:par>
                              <p:par>
                                <p:cTn id="14" presetID="22" presetClass="entr" presetSubtype="8" fill="hold" nodeType="withEffect">
                                  <p:stCondLst>
                                    <p:cond delay="0"/>
                                  </p:stCondLst>
                                  <p:childTnLst>
                                    <p:set>
                                      <p:cBhvr>
                                        <p:cTn id="15" dur="1" fill="hold">
                                          <p:stCondLst>
                                            <p:cond delay="0"/>
                                          </p:stCondLst>
                                        </p:cTn>
                                        <p:tgtEl>
                                          <p:spTgt spid="1031"/>
                                        </p:tgtEl>
                                        <p:attrNameLst>
                                          <p:attrName>style.visibility</p:attrName>
                                        </p:attrNameLst>
                                      </p:cBhvr>
                                      <p:to>
                                        <p:strVal val="visible"/>
                                      </p:to>
                                    </p:set>
                                    <p:animEffect transition="in" filter="wipe(left)">
                                      <p:cBhvr>
                                        <p:cTn id="16" dur="500"/>
                                        <p:tgtEl>
                                          <p:spTgt spid="1031"/>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79"/>
                                        </p:tgtEl>
                                        <p:attrNameLst>
                                          <p:attrName>style.visibility</p:attrName>
                                        </p:attrNameLst>
                                      </p:cBhvr>
                                      <p:to>
                                        <p:strVal val="visible"/>
                                      </p:to>
                                    </p:set>
                                    <p:animEffect transition="in" filter="wipe(left)">
                                      <p:cBhvr>
                                        <p:cTn id="19" dur="500"/>
                                        <p:tgtEl>
                                          <p:spTgt spid="79"/>
                                        </p:tgtEl>
                                      </p:cBhvr>
                                    </p:animEffect>
                                  </p:childTnLst>
                                </p:cTn>
                              </p:par>
                              <p:par>
                                <p:cTn id="20" presetID="22" presetClass="entr" presetSubtype="8" fill="hold" nodeType="withEffect">
                                  <p:stCondLst>
                                    <p:cond delay="0"/>
                                  </p:stCondLst>
                                  <p:childTnLst>
                                    <p:set>
                                      <p:cBhvr>
                                        <p:cTn id="21" dur="1" fill="hold">
                                          <p:stCondLst>
                                            <p:cond delay="0"/>
                                          </p:stCondLst>
                                        </p:cTn>
                                        <p:tgtEl>
                                          <p:spTgt spid="73"/>
                                        </p:tgtEl>
                                        <p:attrNameLst>
                                          <p:attrName>style.visibility</p:attrName>
                                        </p:attrNameLst>
                                      </p:cBhvr>
                                      <p:to>
                                        <p:strVal val="visible"/>
                                      </p:to>
                                    </p:set>
                                    <p:animEffect transition="in" filter="wipe(left)">
                                      <p:cBhvr>
                                        <p:cTn id="22" dur="500"/>
                                        <p:tgtEl>
                                          <p:spTgt spid="73"/>
                                        </p:tgtEl>
                                      </p:cBhvr>
                                    </p:animEffect>
                                  </p:childTnLst>
                                </p:cTn>
                              </p:par>
                              <p:par>
                                <p:cTn id="23" presetID="22" presetClass="entr" presetSubtype="8" fill="hold" nodeType="withEffect">
                                  <p:stCondLst>
                                    <p:cond delay="0"/>
                                  </p:stCondLst>
                                  <p:childTnLst>
                                    <p:set>
                                      <p:cBhvr>
                                        <p:cTn id="24" dur="1" fill="hold">
                                          <p:stCondLst>
                                            <p:cond delay="0"/>
                                          </p:stCondLst>
                                        </p:cTn>
                                        <p:tgtEl>
                                          <p:spTgt spid="75"/>
                                        </p:tgtEl>
                                        <p:attrNameLst>
                                          <p:attrName>style.visibility</p:attrName>
                                        </p:attrNameLst>
                                      </p:cBhvr>
                                      <p:to>
                                        <p:strVal val="visible"/>
                                      </p:to>
                                    </p:set>
                                    <p:animEffect transition="in" filter="wipe(left)">
                                      <p:cBhvr>
                                        <p:cTn id="25" dur="500"/>
                                        <p:tgtEl>
                                          <p:spTgt spid="75"/>
                                        </p:tgtEl>
                                      </p:cBhvr>
                                    </p:animEffect>
                                  </p:childTnLst>
                                </p:cTn>
                              </p:par>
                              <p:par>
                                <p:cTn id="26" presetID="22" presetClass="entr" presetSubtype="8" fill="hold" grpId="0" nodeType="withEffect">
                                  <p:stCondLst>
                                    <p:cond delay="0"/>
                                  </p:stCondLst>
                                  <p:childTnLst>
                                    <p:set>
                                      <p:cBhvr>
                                        <p:cTn id="27" dur="1" fill="hold">
                                          <p:stCondLst>
                                            <p:cond delay="0"/>
                                          </p:stCondLst>
                                        </p:cTn>
                                        <p:tgtEl>
                                          <p:spTgt spid="80"/>
                                        </p:tgtEl>
                                        <p:attrNameLst>
                                          <p:attrName>style.visibility</p:attrName>
                                        </p:attrNameLst>
                                      </p:cBhvr>
                                      <p:to>
                                        <p:strVal val="visible"/>
                                      </p:to>
                                    </p:set>
                                    <p:animEffect transition="in" filter="wipe(left)">
                                      <p:cBhvr>
                                        <p:cTn id="28" dur="500"/>
                                        <p:tgtEl>
                                          <p:spTgt spid="80"/>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4"/>
                                        </p:tgtEl>
                                        <p:attrNameLst>
                                          <p:attrName>style.visibility</p:attrName>
                                        </p:attrNameLst>
                                      </p:cBhvr>
                                      <p:to>
                                        <p:strVal val="visible"/>
                                      </p:to>
                                    </p:set>
                                    <p:animEffect transition="in" filter="wipe(left)">
                                      <p:cBhvr>
                                        <p:cTn id="33" dur="500"/>
                                        <p:tgtEl>
                                          <p:spTgt spid="4"/>
                                        </p:tgtEl>
                                      </p:cBhvr>
                                    </p:animEffect>
                                  </p:childTnLst>
                                </p:cTn>
                              </p:par>
                              <p:par>
                                <p:cTn id="34" presetID="22" presetClass="entr" presetSubtype="8" fill="hold" nodeType="withEffect">
                                  <p:stCondLst>
                                    <p:cond delay="0"/>
                                  </p:stCondLst>
                                  <p:childTnLst>
                                    <p:set>
                                      <p:cBhvr>
                                        <p:cTn id="35" dur="1" fill="hold">
                                          <p:stCondLst>
                                            <p:cond delay="0"/>
                                          </p:stCondLst>
                                        </p:cTn>
                                        <p:tgtEl>
                                          <p:spTgt spid="39"/>
                                        </p:tgtEl>
                                        <p:attrNameLst>
                                          <p:attrName>style.visibility</p:attrName>
                                        </p:attrNameLst>
                                      </p:cBhvr>
                                      <p:to>
                                        <p:strVal val="visible"/>
                                      </p:to>
                                    </p:set>
                                    <p:animEffect transition="in" filter="wipe(left)">
                                      <p:cBhvr>
                                        <p:cTn id="36" dur="500"/>
                                        <p:tgtEl>
                                          <p:spTgt spid="39"/>
                                        </p:tgtEl>
                                      </p:cBhvr>
                                    </p:animEffect>
                                  </p:childTnLst>
                                </p:cTn>
                              </p:par>
                              <p:par>
                                <p:cTn id="37" presetID="22" presetClass="entr" presetSubtype="8" fill="hold" grpId="0" nodeType="withEffect">
                                  <p:stCondLst>
                                    <p:cond delay="0"/>
                                  </p:stCondLst>
                                  <p:childTnLst>
                                    <p:set>
                                      <p:cBhvr>
                                        <p:cTn id="38" dur="1" fill="hold">
                                          <p:stCondLst>
                                            <p:cond delay="0"/>
                                          </p:stCondLst>
                                        </p:cTn>
                                        <p:tgtEl>
                                          <p:spTgt spid="44"/>
                                        </p:tgtEl>
                                        <p:attrNameLst>
                                          <p:attrName>style.visibility</p:attrName>
                                        </p:attrNameLst>
                                      </p:cBhvr>
                                      <p:to>
                                        <p:strVal val="visible"/>
                                      </p:to>
                                    </p:set>
                                    <p:animEffect transition="in" filter="wipe(left)">
                                      <p:cBhvr>
                                        <p:cTn id="39" dur="500"/>
                                        <p:tgtEl>
                                          <p:spTgt spid="44"/>
                                        </p:tgtEl>
                                      </p:cBhvr>
                                    </p:animEffect>
                                  </p:childTnLst>
                                </p:cTn>
                              </p:par>
                              <p:par>
                                <p:cTn id="40" presetID="22" presetClass="entr" presetSubtype="8" fill="hold" nodeType="withEffect">
                                  <p:stCondLst>
                                    <p:cond delay="0"/>
                                  </p:stCondLst>
                                  <p:childTnLst>
                                    <p:set>
                                      <p:cBhvr>
                                        <p:cTn id="41" dur="1" fill="hold">
                                          <p:stCondLst>
                                            <p:cond delay="0"/>
                                          </p:stCondLst>
                                        </p:cTn>
                                        <p:tgtEl>
                                          <p:spTgt spid="41"/>
                                        </p:tgtEl>
                                        <p:attrNameLst>
                                          <p:attrName>style.visibility</p:attrName>
                                        </p:attrNameLst>
                                      </p:cBhvr>
                                      <p:to>
                                        <p:strVal val="visible"/>
                                      </p:to>
                                    </p:set>
                                    <p:animEffect transition="in" filter="wipe(left)">
                                      <p:cBhvr>
                                        <p:cTn id="42" dur="500"/>
                                        <p:tgtEl>
                                          <p:spTgt spid="41"/>
                                        </p:tgtEl>
                                      </p:cBhvr>
                                    </p:animEffect>
                                  </p:childTnLst>
                                </p:cTn>
                              </p:par>
                              <p:par>
                                <p:cTn id="43" presetID="22" presetClass="entr" presetSubtype="8" fill="hold" grpId="0" nodeType="withEffect">
                                  <p:stCondLst>
                                    <p:cond delay="0"/>
                                  </p:stCondLst>
                                  <p:childTnLst>
                                    <p:set>
                                      <p:cBhvr>
                                        <p:cTn id="44" dur="1" fill="hold">
                                          <p:stCondLst>
                                            <p:cond delay="0"/>
                                          </p:stCondLst>
                                        </p:cTn>
                                        <p:tgtEl>
                                          <p:spTgt spid="46"/>
                                        </p:tgtEl>
                                        <p:attrNameLst>
                                          <p:attrName>style.visibility</p:attrName>
                                        </p:attrNameLst>
                                      </p:cBhvr>
                                      <p:to>
                                        <p:strVal val="visible"/>
                                      </p:to>
                                    </p:set>
                                    <p:animEffect transition="in" filter="wipe(left)">
                                      <p:cBhvr>
                                        <p:cTn id="45" dur="500"/>
                                        <p:tgtEl>
                                          <p:spTgt spid="46"/>
                                        </p:tgtEl>
                                      </p:cBhvr>
                                    </p:animEffect>
                                  </p:childTnLst>
                                </p:cTn>
                              </p:par>
                              <p:par>
                                <p:cTn id="46" presetID="22" presetClass="entr" presetSubtype="8" fill="hold" nodeType="withEffect">
                                  <p:stCondLst>
                                    <p:cond delay="0"/>
                                  </p:stCondLst>
                                  <p:childTnLst>
                                    <p:set>
                                      <p:cBhvr>
                                        <p:cTn id="47" dur="1" fill="hold">
                                          <p:stCondLst>
                                            <p:cond delay="0"/>
                                          </p:stCondLst>
                                        </p:cTn>
                                        <p:tgtEl>
                                          <p:spTgt spid="45"/>
                                        </p:tgtEl>
                                        <p:attrNameLst>
                                          <p:attrName>style.visibility</p:attrName>
                                        </p:attrNameLst>
                                      </p:cBhvr>
                                      <p:to>
                                        <p:strVal val="visible"/>
                                      </p:to>
                                    </p:set>
                                    <p:animEffect transition="in" filter="wipe(left)">
                                      <p:cBhvr>
                                        <p:cTn id="48" dur="500"/>
                                        <p:tgtEl>
                                          <p:spTgt spid="45"/>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5"/>
                                        </p:tgtEl>
                                        <p:attrNameLst>
                                          <p:attrName>style.visibility</p:attrName>
                                        </p:attrNameLst>
                                      </p:cBhvr>
                                      <p:to>
                                        <p:strVal val="visible"/>
                                      </p:to>
                                    </p:set>
                                    <p:animEffect transition="in" filter="fade">
                                      <p:cBhvr>
                                        <p:cTn id="5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6" grpId="0"/>
      <p:bldP spid="79" grpId="0"/>
      <p:bldP spid="80" grpId="0"/>
      <p:bldP spid="4" grpId="0"/>
      <p:bldP spid="44" grpId="0"/>
      <p:bldP spid="46" grpId="0"/>
      <p:bldP spid="5"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Théorème CAP (ou de </a:t>
            </a:r>
            <a:r>
              <a:rPr lang="fr-FR" dirty="0" err="1"/>
              <a:t>Brewer</a:t>
            </a:r>
            <a:r>
              <a:rPr lang="fr-FR" dirty="0"/>
              <a:t>)</a:t>
            </a:r>
          </a:p>
        </p:txBody>
      </p:sp>
      <p:grpSp>
        <p:nvGrpSpPr>
          <p:cNvPr id="37" name="Groupe 36"/>
          <p:cNvGrpSpPr/>
          <p:nvPr/>
        </p:nvGrpSpPr>
        <p:grpSpPr>
          <a:xfrm>
            <a:off x="513117" y="1164000"/>
            <a:ext cx="8660539" cy="5955712"/>
            <a:chOff x="513117" y="1164000"/>
            <a:chExt cx="8660539" cy="5955712"/>
          </a:xfrm>
        </p:grpSpPr>
        <p:grpSp>
          <p:nvGrpSpPr>
            <p:cNvPr id="36" name="Groupe 35"/>
            <p:cNvGrpSpPr/>
            <p:nvPr/>
          </p:nvGrpSpPr>
          <p:grpSpPr>
            <a:xfrm>
              <a:off x="513117" y="1164000"/>
              <a:ext cx="8630883" cy="5955712"/>
              <a:chOff x="513117" y="1164000"/>
              <a:chExt cx="8630883" cy="5955712"/>
            </a:xfrm>
          </p:grpSpPr>
          <p:grpSp>
            <p:nvGrpSpPr>
              <p:cNvPr id="33" name="Groupe 32"/>
              <p:cNvGrpSpPr/>
              <p:nvPr/>
            </p:nvGrpSpPr>
            <p:grpSpPr>
              <a:xfrm>
                <a:off x="513117" y="1164000"/>
                <a:ext cx="8630883" cy="5641780"/>
                <a:chOff x="513117" y="1164000"/>
                <a:chExt cx="8630883" cy="5641780"/>
              </a:xfrm>
            </p:grpSpPr>
            <p:sp>
              <p:nvSpPr>
                <p:cNvPr id="18" name="ZoneTexte 17"/>
                <p:cNvSpPr txBox="1"/>
                <p:nvPr/>
              </p:nvSpPr>
              <p:spPr>
                <a:xfrm>
                  <a:off x="3270372" y="3278974"/>
                  <a:ext cx="2858856" cy="1107996"/>
                </a:xfrm>
                <a:prstGeom prst="rect">
                  <a:avLst/>
                </a:prstGeom>
                <a:noFill/>
              </p:spPr>
              <p:txBody>
                <a:bodyPr wrap="square" rtlCol="0">
                  <a:spAutoFit/>
                </a:bodyPr>
                <a:lstStyle/>
                <a:p>
                  <a:pPr algn="ctr">
                    <a:buNone/>
                  </a:pPr>
                  <a:r>
                    <a:rPr lang="fr-FR" kern="0" dirty="0"/>
                    <a:t>Choisir deux</a:t>
                  </a:r>
                </a:p>
                <a:p>
                  <a:pPr algn="ctr">
                    <a:buNone/>
                  </a:pPr>
                  <a:r>
                    <a:rPr lang="fr-FR" kern="0" dirty="0"/>
                    <a:t>caractéristiques</a:t>
                  </a:r>
                </a:p>
              </p:txBody>
            </p:sp>
            <p:grpSp>
              <p:nvGrpSpPr>
                <p:cNvPr id="25" name="Groupe 24"/>
                <p:cNvGrpSpPr/>
                <p:nvPr/>
              </p:nvGrpSpPr>
              <p:grpSpPr>
                <a:xfrm>
                  <a:off x="513117" y="1164000"/>
                  <a:ext cx="8630883" cy="5641780"/>
                  <a:chOff x="513117" y="1164000"/>
                  <a:chExt cx="8630883" cy="5641780"/>
                </a:xfrm>
              </p:grpSpPr>
              <p:grpSp>
                <p:nvGrpSpPr>
                  <p:cNvPr id="24" name="Groupe 23"/>
                  <p:cNvGrpSpPr/>
                  <p:nvPr/>
                </p:nvGrpSpPr>
                <p:grpSpPr>
                  <a:xfrm>
                    <a:off x="1505761" y="1164000"/>
                    <a:ext cx="7638239" cy="5641780"/>
                    <a:chOff x="1505761" y="1164000"/>
                    <a:chExt cx="7638239" cy="5641780"/>
                  </a:xfrm>
                </p:grpSpPr>
                <p:grpSp>
                  <p:nvGrpSpPr>
                    <p:cNvPr id="23" name="Groupe 22"/>
                    <p:cNvGrpSpPr/>
                    <p:nvPr/>
                  </p:nvGrpSpPr>
                  <p:grpSpPr>
                    <a:xfrm>
                      <a:off x="1505761" y="1164000"/>
                      <a:ext cx="6255038" cy="4320133"/>
                      <a:chOff x="1505761" y="1164000"/>
                      <a:chExt cx="6255038" cy="4320133"/>
                    </a:xfrm>
                  </p:grpSpPr>
                  <p:grpSp>
                    <p:nvGrpSpPr>
                      <p:cNvPr id="22" name="Groupe 21"/>
                      <p:cNvGrpSpPr/>
                      <p:nvPr/>
                    </p:nvGrpSpPr>
                    <p:grpSpPr>
                      <a:xfrm>
                        <a:off x="1505761" y="1196752"/>
                        <a:ext cx="6255038" cy="4287381"/>
                        <a:chOff x="1505761" y="1196752"/>
                        <a:chExt cx="6255038" cy="4287381"/>
                      </a:xfrm>
                    </p:grpSpPr>
                    <p:sp>
                      <p:nvSpPr>
                        <p:cNvPr id="5" name="ZoneTexte 4"/>
                        <p:cNvSpPr txBox="1"/>
                        <p:nvPr/>
                      </p:nvSpPr>
                      <p:spPr>
                        <a:xfrm>
                          <a:off x="4301970" y="1196752"/>
                          <a:ext cx="540060" cy="830997"/>
                        </a:xfrm>
                        <a:prstGeom prst="rect">
                          <a:avLst/>
                        </a:prstGeom>
                        <a:solidFill>
                          <a:schemeClr val="bg1"/>
                        </a:solidFill>
                      </p:spPr>
                      <p:txBody>
                        <a:bodyPr wrap="square" rtlCol="0">
                          <a:spAutoFit/>
                        </a:bodyPr>
                        <a:lstStyle/>
                        <a:p>
                          <a:pPr>
                            <a:buNone/>
                          </a:pPr>
                          <a:r>
                            <a:rPr lang="fr-FR" sz="4800" kern="0" dirty="0"/>
                            <a:t>A</a:t>
                          </a:r>
                        </a:p>
                      </p:txBody>
                    </p:sp>
                    <p:sp>
                      <p:nvSpPr>
                        <p:cNvPr id="7" name="ZoneTexte 6"/>
                        <p:cNvSpPr txBox="1"/>
                        <p:nvPr/>
                      </p:nvSpPr>
                      <p:spPr>
                        <a:xfrm>
                          <a:off x="1505761" y="4653136"/>
                          <a:ext cx="554960" cy="830997"/>
                        </a:xfrm>
                        <a:prstGeom prst="rect">
                          <a:avLst/>
                        </a:prstGeom>
                        <a:solidFill>
                          <a:schemeClr val="bg1"/>
                        </a:solidFill>
                      </p:spPr>
                      <p:txBody>
                        <a:bodyPr wrap="none" rtlCol="0">
                          <a:spAutoFit/>
                        </a:bodyPr>
                        <a:lstStyle/>
                        <a:p>
                          <a:pPr>
                            <a:buNone/>
                          </a:pPr>
                          <a:r>
                            <a:rPr lang="fr-FR" sz="4800" kern="0" dirty="0"/>
                            <a:t>C</a:t>
                          </a:r>
                        </a:p>
                      </p:txBody>
                    </p:sp>
                    <p:sp>
                      <p:nvSpPr>
                        <p:cNvPr id="8" name="ZoneTexte 7"/>
                        <p:cNvSpPr txBox="1"/>
                        <p:nvPr/>
                      </p:nvSpPr>
                      <p:spPr>
                        <a:xfrm>
                          <a:off x="7236296" y="4653135"/>
                          <a:ext cx="524503" cy="830997"/>
                        </a:xfrm>
                        <a:prstGeom prst="rect">
                          <a:avLst/>
                        </a:prstGeom>
                        <a:noFill/>
                      </p:spPr>
                      <p:txBody>
                        <a:bodyPr wrap="none" rtlCol="0">
                          <a:spAutoFit/>
                        </a:bodyPr>
                        <a:lstStyle/>
                        <a:p>
                          <a:pPr>
                            <a:buNone/>
                          </a:pPr>
                          <a:r>
                            <a:rPr lang="fr-FR" sz="4800" kern="0" dirty="0"/>
                            <a:t>P</a:t>
                          </a:r>
                        </a:p>
                      </p:txBody>
                    </p:sp>
                    <p:cxnSp>
                      <p:nvCxnSpPr>
                        <p:cNvPr id="10" name="Connecteur droit 9"/>
                        <p:cNvCxnSpPr>
                          <a:stCxn id="5" idx="3"/>
                        </p:cNvCxnSpPr>
                        <p:nvPr/>
                      </p:nvCxnSpPr>
                      <p:spPr bwMode="auto">
                        <a:xfrm>
                          <a:off x="4842030" y="1612251"/>
                          <a:ext cx="2518729" cy="3040884"/>
                        </a:xfrm>
                        <a:prstGeom prst="line">
                          <a:avLst/>
                        </a:prstGeom>
                        <a:solidFill>
                          <a:schemeClr val="accent1"/>
                        </a:solidFill>
                        <a:ln w="12700" cap="flat" cmpd="sng" algn="ctr">
                          <a:solidFill>
                            <a:schemeClr val="tx1"/>
                          </a:solidFill>
                          <a:prstDash val="solid"/>
                          <a:miter lim="800000"/>
                          <a:headEnd type="none" w="med" len="med"/>
                          <a:tailEnd type="none" w="med" len="med"/>
                        </a:ln>
                        <a:effectLst/>
                      </p:spPr>
                    </p:cxnSp>
                    <p:cxnSp>
                      <p:nvCxnSpPr>
                        <p:cNvPr id="13" name="Connecteur droit 12"/>
                        <p:cNvCxnSpPr>
                          <a:stCxn id="8" idx="1"/>
                          <a:endCxn id="7" idx="3"/>
                        </p:cNvCxnSpPr>
                        <p:nvPr/>
                      </p:nvCxnSpPr>
                      <p:spPr bwMode="auto">
                        <a:xfrm flipH="1">
                          <a:off x="2060721" y="5068634"/>
                          <a:ext cx="5175575" cy="1"/>
                        </a:xfrm>
                        <a:prstGeom prst="line">
                          <a:avLst/>
                        </a:prstGeom>
                        <a:solidFill>
                          <a:schemeClr val="accent1"/>
                        </a:solidFill>
                        <a:ln w="12700" cap="flat" cmpd="sng" algn="ctr">
                          <a:solidFill>
                            <a:schemeClr val="tx1"/>
                          </a:solidFill>
                          <a:prstDash val="solid"/>
                          <a:miter lim="800000"/>
                          <a:headEnd type="none" w="med" len="med"/>
                          <a:tailEnd type="none" w="med" len="med"/>
                        </a:ln>
                        <a:effectLst/>
                      </p:spPr>
                    </p:cxnSp>
                    <p:cxnSp>
                      <p:nvCxnSpPr>
                        <p:cNvPr id="15" name="Connecteur droit 14"/>
                        <p:cNvCxnSpPr>
                          <a:stCxn id="5" idx="1"/>
                        </p:cNvCxnSpPr>
                        <p:nvPr/>
                      </p:nvCxnSpPr>
                      <p:spPr bwMode="auto">
                        <a:xfrm flipH="1">
                          <a:off x="1907704" y="1612251"/>
                          <a:ext cx="2394266" cy="3040884"/>
                        </a:xfrm>
                        <a:prstGeom prst="line">
                          <a:avLst/>
                        </a:prstGeom>
                        <a:solidFill>
                          <a:schemeClr val="accent1"/>
                        </a:solidFill>
                        <a:ln w="12700" cap="flat" cmpd="sng" algn="ctr">
                          <a:solidFill>
                            <a:schemeClr val="tx1"/>
                          </a:solidFill>
                          <a:prstDash val="solid"/>
                          <a:miter lim="800000"/>
                          <a:headEnd type="none" w="med" len="med"/>
                          <a:tailEnd type="none" w="med" len="med"/>
                        </a:ln>
                        <a:effectLst/>
                      </p:spPr>
                    </p:cxnSp>
                  </p:grpSp>
                  <p:sp>
                    <p:nvSpPr>
                      <p:cNvPr id="19" name="ZoneTexte 18"/>
                      <p:cNvSpPr txBox="1"/>
                      <p:nvPr/>
                    </p:nvSpPr>
                    <p:spPr>
                      <a:xfrm>
                        <a:off x="2199461" y="1164000"/>
                        <a:ext cx="2241249" cy="1255728"/>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a:buNone/>
                        </a:pPr>
                        <a:r>
                          <a:rPr lang="fr-FR" sz="1800" b="1" kern="0" dirty="0" err="1"/>
                          <a:t>Availability</a:t>
                        </a:r>
                        <a:r>
                          <a:rPr lang="fr-FR" sz="1800" kern="0" dirty="0"/>
                          <a:t>: </a:t>
                        </a:r>
                      </a:p>
                      <a:p>
                        <a:pPr>
                          <a:buNone/>
                        </a:pPr>
                        <a:r>
                          <a:rPr lang="fr-FR" sz="1800" kern="0" dirty="0"/>
                          <a:t>chaque client peut toujours lire et écrire</a:t>
                        </a:r>
                      </a:p>
                    </p:txBody>
                  </p:sp>
                </p:grpSp>
                <p:sp>
                  <p:nvSpPr>
                    <p:cNvPr id="21" name="ZoneTexte 20"/>
                    <p:cNvSpPr txBox="1"/>
                    <p:nvPr/>
                  </p:nvSpPr>
                  <p:spPr>
                    <a:xfrm>
                      <a:off x="6515200" y="5273053"/>
                      <a:ext cx="2628800" cy="1532727"/>
                    </a:xfrm>
                    <a:prstGeom prst="rect">
                      <a:avLst/>
                    </a:prstGeom>
                    <a:noFill/>
                    <a:ln>
                      <a:noFill/>
                    </a:ln>
                  </p:spPr>
                  <p:txBody>
                    <a:bodyPr wrap="square" rtlCol="0">
                      <a:spAutoFit/>
                    </a:bodyPr>
                    <a:lstStyle/>
                    <a:p>
                      <a:pPr>
                        <a:buNone/>
                      </a:pPr>
                      <a:r>
                        <a:rPr lang="fr-FR" sz="1800" b="1" kern="0" dirty="0"/>
                        <a:t>Partition </a:t>
                      </a:r>
                      <a:r>
                        <a:rPr lang="fr-FR" sz="1800" b="1" kern="0" dirty="0" err="1"/>
                        <a:t>Tolerance</a:t>
                      </a:r>
                      <a:r>
                        <a:rPr lang="fr-FR" sz="1800" kern="0" dirty="0"/>
                        <a:t>:</a:t>
                      </a:r>
                    </a:p>
                    <a:p>
                      <a:pPr>
                        <a:buNone/>
                      </a:pPr>
                      <a:r>
                        <a:rPr lang="fr-FR" sz="1800" kern="0" dirty="0"/>
                        <a:t>le système fonctionne correctement </a:t>
                      </a:r>
                      <a:r>
                        <a:rPr lang="fr-FR" sz="1800" kern="0" dirty="0" err="1"/>
                        <a:t>malgrè</a:t>
                      </a:r>
                      <a:r>
                        <a:rPr lang="fr-FR" sz="1800" kern="0" dirty="0"/>
                        <a:t> le partitionnement physique en réseau</a:t>
                      </a:r>
                    </a:p>
                  </p:txBody>
                </p:sp>
              </p:grpSp>
              <p:sp>
                <p:nvSpPr>
                  <p:cNvPr id="20" name="ZoneTexte 19"/>
                  <p:cNvSpPr txBox="1"/>
                  <p:nvPr/>
                </p:nvSpPr>
                <p:spPr>
                  <a:xfrm>
                    <a:off x="513117" y="5273053"/>
                    <a:ext cx="1944216" cy="1200329"/>
                  </a:xfrm>
                  <a:prstGeom prst="rect">
                    <a:avLst/>
                  </a:prstGeom>
                  <a:noFill/>
                  <a:ln>
                    <a:noFill/>
                  </a:ln>
                </p:spPr>
                <p:txBody>
                  <a:bodyPr wrap="square" rtlCol="0">
                    <a:spAutoFit/>
                  </a:bodyPr>
                  <a:lstStyle/>
                  <a:p>
                    <a:pPr>
                      <a:buNone/>
                    </a:pPr>
                    <a:r>
                      <a:rPr lang="fr-FR" sz="1800" b="1" kern="0" dirty="0" err="1"/>
                      <a:t>Consistency</a:t>
                    </a:r>
                    <a:r>
                      <a:rPr lang="fr-FR" sz="1800" kern="0" dirty="0"/>
                      <a:t>: chaque client ont la même vue d’une donnée</a:t>
                    </a:r>
                  </a:p>
                </p:txBody>
              </p:sp>
            </p:grpSp>
          </p:grpSp>
          <p:grpSp>
            <p:nvGrpSpPr>
              <p:cNvPr id="35" name="Groupe 34"/>
              <p:cNvGrpSpPr/>
              <p:nvPr/>
            </p:nvGrpSpPr>
            <p:grpSpPr>
              <a:xfrm>
                <a:off x="642080" y="2656114"/>
                <a:ext cx="7820788" cy="4463598"/>
                <a:chOff x="642080" y="2656114"/>
                <a:chExt cx="7820788" cy="4463598"/>
              </a:xfrm>
            </p:grpSpPr>
            <p:sp>
              <p:nvSpPr>
                <p:cNvPr id="26" name="ZoneTexte 25"/>
                <p:cNvSpPr txBox="1"/>
                <p:nvPr/>
              </p:nvSpPr>
              <p:spPr>
                <a:xfrm>
                  <a:off x="642080" y="2656114"/>
                  <a:ext cx="2088232" cy="1797415"/>
                </a:xfrm>
                <a:prstGeom prst="rect">
                  <a:avLst/>
                </a:prstGeom>
                <a:noFill/>
                <a:ln>
                  <a:noFill/>
                </a:ln>
              </p:spPr>
              <p:txBody>
                <a:bodyPr wrap="square" rtlCol="0">
                  <a:spAutoFit/>
                </a:bodyPr>
                <a:lstStyle/>
                <a:p>
                  <a:pPr algn="ctr">
                    <a:buNone/>
                  </a:pPr>
                  <a:r>
                    <a:rPr lang="fr-FR" sz="1800" b="1" kern="0" dirty="0"/>
                    <a:t>CA</a:t>
                  </a:r>
                </a:p>
                <a:p>
                  <a:pPr>
                    <a:buNone/>
                  </a:pPr>
                  <a:r>
                    <a:rPr lang="fr-FR" sz="1600" kern="0" dirty="0" err="1">
                      <a:solidFill>
                        <a:srgbClr val="FF0000"/>
                      </a:solidFill>
                    </a:rPr>
                    <a:t>RDBMSs</a:t>
                  </a:r>
                  <a:r>
                    <a:rPr lang="fr-FR" sz="1600" kern="0" dirty="0">
                      <a:solidFill>
                        <a:srgbClr val="FF0000"/>
                      </a:solidFill>
                    </a:rPr>
                    <a:t> (MySQL, </a:t>
                  </a:r>
                  <a:r>
                    <a:rPr lang="fr-FR" sz="1600" kern="0" dirty="0" err="1">
                      <a:solidFill>
                        <a:srgbClr val="FF0000"/>
                      </a:solidFill>
                    </a:rPr>
                    <a:t>Postgres</a:t>
                  </a:r>
                  <a:r>
                    <a:rPr lang="fr-FR" sz="1600" kern="0" dirty="0">
                      <a:solidFill>
                        <a:srgbClr val="FF0000"/>
                      </a:solidFill>
                    </a:rPr>
                    <a:t>, etc…)</a:t>
                  </a:r>
                </a:p>
                <a:p>
                  <a:pPr>
                    <a:buNone/>
                  </a:pPr>
                  <a:r>
                    <a:rPr lang="fr-FR" sz="1600" kern="0" dirty="0" err="1">
                      <a:solidFill>
                        <a:srgbClr val="FF0000"/>
                      </a:solidFill>
                    </a:rPr>
                    <a:t>Greenplum</a:t>
                  </a:r>
                  <a:endParaRPr lang="fr-FR" sz="1600" kern="0" dirty="0">
                    <a:solidFill>
                      <a:srgbClr val="FF0000"/>
                    </a:solidFill>
                  </a:endParaRPr>
                </a:p>
                <a:p>
                  <a:pPr>
                    <a:buNone/>
                  </a:pPr>
                  <a:r>
                    <a:rPr lang="fr-FR" sz="1600" kern="0" dirty="0">
                      <a:solidFill>
                        <a:srgbClr val="FF0000"/>
                      </a:solidFill>
                    </a:rPr>
                    <a:t>Aster Data</a:t>
                  </a:r>
                </a:p>
                <a:p>
                  <a:pPr>
                    <a:buNone/>
                  </a:pPr>
                  <a:r>
                    <a:rPr lang="fr-FR" sz="1600" kern="0" dirty="0" err="1">
                      <a:solidFill>
                        <a:srgbClr val="00B050"/>
                      </a:solidFill>
                    </a:rPr>
                    <a:t>Vertica</a:t>
                  </a:r>
                  <a:endParaRPr lang="fr-FR" sz="1600" kern="0" dirty="0">
                    <a:solidFill>
                      <a:srgbClr val="00B050"/>
                    </a:solidFill>
                  </a:endParaRPr>
                </a:p>
              </p:txBody>
            </p:sp>
            <p:sp>
              <p:nvSpPr>
                <p:cNvPr id="27" name="ZoneTexte 26"/>
                <p:cNvSpPr txBox="1"/>
                <p:nvPr/>
              </p:nvSpPr>
              <p:spPr>
                <a:xfrm>
                  <a:off x="2586296" y="5273053"/>
                  <a:ext cx="3799941" cy="1846659"/>
                </a:xfrm>
                <a:prstGeom prst="rect">
                  <a:avLst/>
                </a:prstGeom>
                <a:noFill/>
                <a:ln>
                  <a:noFill/>
                </a:ln>
              </p:spPr>
              <p:txBody>
                <a:bodyPr wrap="square" numCol="3" rtlCol="0">
                  <a:spAutoFit/>
                </a:bodyPr>
                <a:lstStyle/>
                <a:p>
                  <a:pPr>
                    <a:buNone/>
                  </a:pPr>
                  <a:r>
                    <a:rPr lang="fr-FR" sz="1600" kern="0" dirty="0"/>
                    <a:t>	</a:t>
                  </a:r>
                </a:p>
                <a:p>
                  <a:pPr>
                    <a:buNone/>
                  </a:pPr>
                  <a:r>
                    <a:rPr lang="fr-FR" sz="1600" kern="0" dirty="0" err="1">
                      <a:solidFill>
                        <a:srgbClr val="00B050"/>
                      </a:solidFill>
                    </a:rPr>
                    <a:t>BigTable</a:t>
                  </a:r>
                  <a:endParaRPr lang="fr-FR" sz="1600" kern="0" dirty="0">
                    <a:solidFill>
                      <a:srgbClr val="00B050"/>
                    </a:solidFill>
                  </a:endParaRPr>
                </a:p>
                <a:p>
                  <a:pPr>
                    <a:buNone/>
                  </a:pPr>
                  <a:r>
                    <a:rPr lang="fr-FR" sz="1600" kern="0" dirty="0" err="1">
                      <a:solidFill>
                        <a:srgbClr val="00B050"/>
                      </a:solidFill>
                    </a:rPr>
                    <a:t>Hypertable</a:t>
                  </a:r>
                  <a:endParaRPr lang="fr-FR" sz="1600" kern="0" dirty="0">
                    <a:solidFill>
                      <a:srgbClr val="00B050"/>
                    </a:solidFill>
                  </a:endParaRPr>
                </a:p>
                <a:p>
                  <a:pPr>
                    <a:buNone/>
                  </a:pPr>
                  <a:r>
                    <a:rPr lang="fr-FR" sz="1600" kern="0" dirty="0" err="1">
                      <a:solidFill>
                        <a:srgbClr val="00B050"/>
                      </a:solidFill>
                    </a:rPr>
                    <a:t>Hbase</a:t>
                  </a:r>
                  <a:endParaRPr lang="fr-FR" sz="1600" kern="0" dirty="0">
                    <a:solidFill>
                      <a:srgbClr val="00B050"/>
                    </a:solidFill>
                  </a:endParaRPr>
                </a:p>
                <a:p>
                  <a:pPr>
                    <a:buNone/>
                  </a:pPr>
                  <a:endParaRPr lang="fr-FR" sz="1600" kern="0" dirty="0"/>
                </a:p>
                <a:p>
                  <a:pPr>
                    <a:buNone/>
                  </a:pPr>
                  <a:endParaRPr lang="fr-FR" sz="1600" kern="0" dirty="0"/>
                </a:p>
                <a:p>
                  <a:pPr algn="ctr">
                    <a:buNone/>
                  </a:pPr>
                  <a:r>
                    <a:rPr lang="fr-FR" sz="1800" b="1" kern="0" dirty="0"/>
                    <a:t>CP</a:t>
                  </a:r>
                </a:p>
                <a:p>
                  <a:pPr>
                    <a:buNone/>
                  </a:pPr>
                  <a:r>
                    <a:rPr lang="fr-FR" sz="1600" kern="0" dirty="0" err="1">
                      <a:solidFill>
                        <a:srgbClr val="FF9900"/>
                      </a:solidFill>
                    </a:rPr>
                    <a:t>MongoDB</a:t>
                  </a:r>
                  <a:endParaRPr lang="fr-FR" sz="1600" kern="0" dirty="0">
                    <a:solidFill>
                      <a:srgbClr val="FF9900"/>
                    </a:solidFill>
                  </a:endParaRPr>
                </a:p>
                <a:p>
                  <a:pPr>
                    <a:buNone/>
                  </a:pPr>
                  <a:r>
                    <a:rPr lang="fr-FR" sz="1600" kern="0" dirty="0" err="1">
                      <a:solidFill>
                        <a:srgbClr val="FF9900"/>
                      </a:solidFill>
                    </a:rPr>
                    <a:t>Terrastore</a:t>
                  </a:r>
                  <a:endParaRPr lang="fr-FR" sz="1600" kern="0" dirty="0">
                    <a:solidFill>
                      <a:srgbClr val="FF9900"/>
                    </a:solidFill>
                  </a:endParaRPr>
                </a:p>
                <a:p>
                  <a:pPr>
                    <a:buNone/>
                  </a:pPr>
                  <a:r>
                    <a:rPr lang="fr-FR" sz="1600" kern="0" dirty="0" err="1">
                      <a:solidFill>
                        <a:srgbClr val="0033CC"/>
                      </a:solidFill>
                    </a:rPr>
                    <a:t>Scalaris</a:t>
                  </a:r>
                  <a:r>
                    <a:rPr lang="fr-FR" sz="1600" kern="0" dirty="0">
                      <a:solidFill>
                        <a:srgbClr val="0033CC"/>
                      </a:solidFill>
                    </a:rPr>
                    <a:t> </a:t>
                  </a:r>
                  <a:r>
                    <a:rPr lang="fr-FR" sz="1600" kern="0" dirty="0"/>
                    <a:t> </a:t>
                  </a:r>
                </a:p>
                <a:p>
                  <a:pPr>
                    <a:buNone/>
                  </a:pPr>
                  <a:endParaRPr lang="fr-FR" sz="1600" kern="0" dirty="0"/>
                </a:p>
                <a:p>
                  <a:pPr>
                    <a:buNone/>
                  </a:pPr>
                  <a:endParaRPr lang="fr-FR" sz="1600" kern="0" dirty="0"/>
                </a:p>
                <a:p>
                  <a:pPr>
                    <a:buNone/>
                  </a:pPr>
                  <a:endParaRPr lang="fr-FR" sz="1600" kern="0" dirty="0"/>
                </a:p>
                <a:p>
                  <a:pPr>
                    <a:buNone/>
                  </a:pPr>
                  <a:r>
                    <a:rPr lang="fr-FR" sz="1600" kern="0" dirty="0">
                      <a:solidFill>
                        <a:srgbClr val="0033CC"/>
                      </a:solidFill>
                    </a:rPr>
                    <a:t>Berkeley DB</a:t>
                  </a:r>
                </a:p>
                <a:p>
                  <a:pPr>
                    <a:buNone/>
                  </a:pPr>
                  <a:r>
                    <a:rPr lang="fr-FR" sz="1600" kern="0" dirty="0" err="1">
                      <a:solidFill>
                        <a:srgbClr val="0033CC"/>
                      </a:solidFill>
                    </a:rPr>
                    <a:t>MemcacheDB</a:t>
                  </a:r>
                  <a:endParaRPr lang="fr-FR" sz="1600" kern="0" dirty="0">
                    <a:solidFill>
                      <a:srgbClr val="0033CC"/>
                    </a:solidFill>
                  </a:endParaRPr>
                </a:p>
                <a:p>
                  <a:pPr>
                    <a:buNone/>
                  </a:pPr>
                  <a:r>
                    <a:rPr lang="fr-FR" sz="1600" kern="0" dirty="0">
                      <a:solidFill>
                        <a:srgbClr val="0033CC"/>
                      </a:solidFill>
                    </a:rPr>
                    <a:t>Redis</a:t>
                  </a:r>
                </a:p>
                <a:p>
                  <a:pPr>
                    <a:buNone/>
                  </a:pPr>
                  <a:endParaRPr lang="fr-FR" sz="1600" kern="0" dirty="0"/>
                </a:p>
                <a:p>
                  <a:pPr>
                    <a:buNone/>
                  </a:pPr>
                  <a:endParaRPr lang="fr-FR" sz="1600" b="1" kern="0" dirty="0"/>
                </a:p>
              </p:txBody>
            </p:sp>
            <p:sp>
              <p:nvSpPr>
                <p:cNvPr id="28" name="ZoneTexte 27"/>
                <p:cNvSpPr txBox="1"/>
                <p:nvPr/>
              </p:nvSpPr>
              <p:spPr>
                <a:xfrm>
                  <a:off x="6374636" y="2656114"/>
                  <a:ext cx="2088232" cy="2142125"/>
                </a:xfrm>
                <a:prstGeom prst="rect">
                  <a:avLst/>
                </a:prstGeom>
                <a:noFill/>
                <a:ln>
                  <a:noFill/>
                </a:ln>
              </p:spPr>
              <p:txBody>
                <a:bodyPr wrap="square" rtlCol="0">
                  <a:spAutoFit/>
                </a:bodyPr>
                <a:lstStyle/>
                <a:p>
                  <a:pPr algn="ctr">
                    <a:buNone/>
                  </a:pPr>
                  <a:r>
                    <a:rPr lang="fr-FR" sz="1800" b="1" kern="0" dirty="0"/>
                    <a:t>AP</a:t>
                  </a:r>
                </a:p>
                <a:p>
                  <a:pPr algn="r">
                    <a:buNone/>
                  </a:pPr>
                  <a:r>
                    <a:rPr lang="fr-FR" sz="1600" kern="0" dirty="0">
                      <a:solidFill>
                        <a:srgbClr val="0033CC"/>
                      </a:solidFill>
                    </a:rPr>
                    <a:t>Tokyo Cabinet</a:t>
                  </a:r>
                </a:p>
                <a:p>
                  <a:pPr algn="r">
                    <a:buNone/>
                  </a:pPr>
                  <a:r>
                    <a:rPr lang="fr-FR" sz="1600" kern="0" dirty="0">
                      <a:solidFill>
                        <a:srgbClr val="0033CC"/>
                      </a:solidFill>
                    </a:rPr>
                    <a:t>Voldemort</a:t>
                  </a:r>
                </a:p>
                <a:p>
                  <a:pPr algn="r">
                    <a:buNone/>
                  </a:pPr>
                  <a:r>
                    <a:rPr lang="fr-FR" sz="1600" kern="0" dirty="0">
                      <a:solidFill>
                        <a:srgbClr val="FF9900"/>
                      </a:solidFill>
                    </a:rPr>
                    <a:t>Cassandra</a:t>
                  </a:r>
                </a:p>
                <a:p>
                  <a:pPr algn="r">
                    <a:buNone/>
                  </a:pPr>
                  <a:r>
                    <a:rPr lang="fr-FR" sz="1600" kern="0" dirty="0" err="1">
                      <a:solidFill>
                        <a:srgbClr val="FF9900"/>
                      </a:solidFill>
                    </a:rPr>
                    <a:t>SimpleDB</a:t>
                  </a:r>
                  <a:endParaRPr lang="fr-FR" sz="1600" kern="0" dirty="0">
                    <a:solidFill>
                      <a:srgbClr val="FF9900"/>
                    </a:solidFill>
                  </a:endParaRPr>
                </a:p>
                <a:p>
                  <a:pPr algn="r">
                    <a:buNone/>
                  </a:pPr>
                  <a:r>
                    <a:rPr lang="fr-FR" sz="1600" kern="0" dirty="0" err="1">
                      <a:solidFill>
                        <a:srgbClr val="FF9900"/>
                      </a:solidFill>
                    </a:rPr>
                    <a:t>CouchDB</a:t>
                  </a:r>
                  <a:endParaRPr lang="fr-FR" sz="1600" kern="0" dirty="0">
                    <a:solidFill>
                      <a:srgbClr val="FF9900"/>
                    </a:solidFill>
                  </a:endParaRPr>
                </a:p>
                <a:p>
                  <a:pPr algn="r">
                    <a:buNone/>
                  </a:pPr>
                  <a:r>
                    <a:rPr lang="fr-FR" sz="1600" kern="0" dirty="0">
                      <a:solidFill>
                        <a:srgbClr val="0033CC"/>
                      </a:solidFill>
                    </a:rPr>
                    <a:t>Dynamo</a:t>
                  </a:r>
                </a:p>
              </p:txBody>
            </p:sp>
          </p:grpSp>
        </p:grpSp>
        <p:grpSp>
          <p:nvGrpSpPr>
            <p:cNvPr id="34" name="Groupe 33"/>
            <p:cNvGrpSpPr/>
            <p:nvPr/>
          </p:nvGrpSpPr>
          <p:grpSpPr>
            <a:xfrm>
              <a:off x="4980770" y="1286948"/>
              <a:ext cx="4192886" cy="1111108"/>
              <a:chOff x="4980770" y="1286948"/>
              <a:chExt cx="4192886" cy="1111108"/>
            </a:xfrm>
          </p:grpSpPr>
          <p:sp>
            <p:nvSpPr>
              <p:cNvPr id="29" name="ZoneTexte 28"/>
              <p:cNvSpPr txBox="1"/>
              <p:nvPr/>
            </p:nvSpPr>
            <p:spPr>
              <a:xfrm>
                <a:off x="6738706" y="1314682"/>
                <a:ext cx="2434950" cy="1083374"/>
              </a:xfrm>
              <a:prstGeom prst="rect">
                <a:avLst/>
              </a:prstGeom>
              <a:noFill/>
              <a:ln>
                <a:noFill/>
              </a:ln>
            </p:spPr>
            <p:txBody>
              <a:bodyPr wrap="square" rtlCol="0">
                <a:spAutoFit/>
              </a:bodyPr>
              <a:lstStyle/>
              <a:p>
                <a:pPr>
                  <a:buNone/>
                </a:pPr>
                <a:r>
                  <a:rPr lang="fr-FR" sz="1400" kern="0" dirty="0">
                    <a:solidFill>
                      <a:srgbClr val="FF0000"/>
                    </a:solidFill>
                  </a:rPr>
                  <a:t>Relationnelle (comparaison)</a:t>
                </a:r>
              </a:p>
              <a:p>
                <a:pPr>
                  <a:buNone/>
                </a:pPr>
                <a:r>
                  <a:rPr lang="fr-FR" sz="1400" kern="0" dirty="0">
                    <a:solidFill>
                      <a:srgbClr val="0033CC"/>
                    </a:solidFill>
                  </a:rPr>
                  <a:t>Clé-Valeur</a:t>
                </a:r>
              </a:p>
              <a:p>
                <a:pPr>
                  <a:buNone/>
                </a:pPr>
                <a:r>
                  <a:rPr lang="fr-FR" sz="1400" kern="0" dirty="0">
                    <a:solidFill>
                      <a:srgbClr val="00B050"/>
                    </a:solidFill>
                  </a:rPr>
                  <a:t>Orientée Colonne</a:t>
                </a:r>
              </a:p>
              <a:p>
                <a:pPr>
                  <a:buNone/>
                </a:pPr>
                <a:r>
                  <a:rPr lang="fr-FR" sz="1400" kern="0" dirty="0">
                    <a:solidFill>
                      <a:srgbClr val="FF9900"/>
                    </a:solidFill>
                  </a:rPr>
                  <a:t>Orientée Document</a:t>
                </a:r>
              </a:p>
            </p:txBody>
          </p:sp>
          <p:cxnSp>
            <p:nvCxnSpPr>
              <p:cNvPr id="31" name="Connecteur droit 30"/>
              <p:cNvCxnSpPr/>
              <p:nvPr/>
            </p:nvCxnSpPr>
            <p:spPr bwMode="auto">
              <a:xfrm>
                <a:off x="6732240" y="1286948"/>
                <a:ext cx="0" cy="1104051"/>
              </a:xfrm>
              <a:prstGeom prst="line">
                <a:avLst/>
              </a:prstGeom>
              <a:ln>
                <a:headEnd type="none" w="med" len="med"/>
                <a:tailEnd type="none" w="med" len="med"/>
              </a:ln>
            </p:spPr>
            <p:style>
              <a:lnRef idx="3">
                <a:schemeClr val="dk1"/>
              </a:lnRef>
              <a:fillRef idx="0">
                <a:schemeClr val="dk1"/>
              </a:fillRef>
              <a:effectRef idx="2">
                <a:schemeClr val="dk1"/>
              </a:effectRef>
              <a:fontRef idx="minor">
                <a:schemeClr val="tx1"/>
              </a:fontRef>
            </p:style>
          </p:cxnSp>
          <p:sp>
            <p:nvSpPr>
              <p:cNvPr id="32" name="ZoneTexte 31"/>
              <p:cNvSpPr txBox="1"/>
              <p:nvPr/>
            </p:nvSpPr>
            <p:spPr>
              <a:xfrm>
                <a:off x="4980770" y="1542433"/>
                <a:ext cx="2088232" cy="634020"/>
              </a:xfrm>
              <a:prstGeom prst="rect">
                <a:avLst/>
              </a:prstGeom>
              <a:noFill/>
              <a:ln>
                <a:noFill/>
              </a:ln>
            </p:spPr>
            <p:txBody>
              <a:bodyPr wrap="square" rtlCol="0">
                <a:spAutoFit/>
              </a:bodyPr>
              <a:lstStyle/>
              <a:p>
                <a:pPr algn="ctr">
                  <a:buNone/>
                </a:pPr>
                <a:r>
                  <a:rPr lang="fr-FR" sz="1600" b="1" kern="0" dirty="0"/>
                  <a:t>Modèles de </a:t>
                </a:r>
              </a:p>
              <a:p>
                <a:pPr algn="ctr">
                  <a:buNone/>
                </a:pPr>
                <a:r>
                  <a:rPr lang="fr-FR" sz="1600" b="1" kern="0" dirty="0"/>
                  <a:t>données</a:t>
                </a:r>
              </a:p>
            </p:txBody>
          </p:sp>
        </p:grpSp>
      </p:grpSp>
    </p:spTree>
    <p:extLst>
      <p:ext uri="{BB962C8B-B14F-4D97-AF65-F5344CB8AC3E}">
        <p14:creationId xmlns:p14="http://schemas.microsoft.com/office/powerpoint/2010/main" val="20357449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fr-FR" dirty="0"/>
              <a:t>Infrastructure </a:t>
            </a:r>
            <a:r>
              <a:rPr lang="fr-FR" dirty="0" err="1"/>
              <a:t>Big</a:t>
            </a:r>
            <a:r>
              <a:rPr lang="fr-FR" dirty="0"/>
              <a:t> Data</a:t>
            </a:r>
          </a:p>
        </p:txBody>
      </p:sp>
      <p:pic>
        <p:nvPicPr>
          <p:cNvPr id="4112" name="Picture 16" descr="Afficher l'image d'origine"/>
          <p:cNvPicPr>
            <a:picLocks noChangeAspect="1" noChangeArrowheads="1"/>
          </p:cNvPicPr>
          <p:nvPr/>
        </p:nvPicPr>
        <p:blipFill rotWithShape="1">
          <a:blip r:embed="rId3">
            <a:extLst>
              <a:ext uri="{28A0092B-C50C-407E-A947-70E740481C1C}">
                <a14:useLocalDpi xmlns:a14="http://schemas.microsoft.com/office/drawing/2010/main" val="0"/>
              </a:ext>
            </a:extLst>
          </a:blip>
          <a:srcRect t="13775"/>
          <a:stretch/>
        </p:blipFill>
        <p:spPr bwMode="auto">
          <a:xfrm>
            <a:off x="467544" y="866469"/>
            <a:ext cx="8352928" cy="54017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8159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Left-Right Arrow 3"/>
          <p:cNvSpPr/>
          <p:nvPr/>
        </p:nvSpPr>
        <p:spPr>
          <a:xfrm>
            <a:off x="982606" y="3212976"/>
            <a:ext cx="7162800" cy="951131"/>
          </a:xfrm>
          <a:prstGeom prst="lef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TextBox 4"/>
          <p:cNvSpPr txBox="1"/>
          <p:nvPr/>
        </p:nvSpPr>
        <p:spPr>
          <a:xfrm>
            <a:off x="6469006" y="2691244"/>
            <a:ext cx="2286000"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800" b="1" i="0" u="none" strike="noStrike" kern="0" cap="none" spc="0" normalizeH="0" baseline="0" dirty="0">
                <a:ln>
                  <a:noFill/>
                </a:ln>
                <a:solidFill>
                  <a:srgbClr val="0000FF"/>
                </a:solidFill>
                <a:effectLst/>
                <a:uLnTx/>
                <a:uFillTx/>
              </a:rPr>
              <a:t>Cohérence stricte</a:t>
            </a:r>
          </a:p>
        </p:txBody>
      </p:sp>
      <p:sp>
        <p:nvSpPr>
          <p:cNvPr id="6" name="Rectangle 5"/>
          <p:cNvSpPr/>
          <p:nvPr/>
        </p:nvSpPr>
        <p:spPr>
          <a:xfrm>
            <a:off x="5554606" y="4508376"/>
            <a:ext cx="3276600" cy="646331"/>
          </a:xfrm>
          <a:prstGeom prst="rect">
            <a:avLst/>
          </a:prstGeom>
        </p:spPr>
        <p:txBody>
          <a:bodyPr wrap="square">
            <a:spAutoFit/>
          </a:bodyPr>
          <a:lstStyle/>
          <a:p>
            <a:pPr marL="6350" marR="0" lvl="1" indent="-6350" algn="ctr" defTabSz="914400" eaLnBrk="1" fontAlgn="auto" latinLnBrk="0" hangingPunct="1">
              <a:lnSpc>
                <a:spcPct val="100000"/>
              </a:lnSpc>
              <a:spcBef>
                <a:spcPts val="0"/>
              </a:spcBef>
              <a:spcAft>
                <a:spcPts val="0"/>
              </a:spcAft>
              <a:buClrTx/>
              <a:buSzTx/>
              <a:buFontTx/>
              <a:buNone/>
              <a:tabLst/>
              <a:defRPr/>
            </a:pPr>
            <a:r>
              <a:rPr kumimoji="0" lang="fr-FR" sz="1800" b="0" i="0" u="none" strike="noStrike" kern="0" cap="none" spc="0" normalizeH="0" baseline="0" dirty="0">
                <a:ln>
                  <a:noFill/>
                </a:ln>
                <a:solidFill>
                  <a:sysClr val="windowText" lastClr="000000"/>
                </a:solidFill>
                <a:effectLst/>
                <a:uLnTx/>
                <a:uFillTx/>
              </a:rPr>
              <a:t>Difficile à mettre en </a:t>
            </a:r>
            <a:r>
              <a:rPr kumimoji="0" lang="fr-FR" sz="1800" b="0" i="0" u="none" strike="noStrike" kern="0" cap="none" spc="0" normalizeH="0" baseline="0" dirty="0" err="1">
                <a:ln>
                  <a:noFill/>
                </a:ln>
                <a:solidFill>
                  <a:sysClr val="windowText" lastClr="000000"/>
                </a:solidFill>
                <a:effectLst/>
                <a:uLnTx/>
                <a:uFillTx/>
              </a:rPr>
              <a:t>oeuvre</a:t>
            </a:r>
            <a:r>
              <a:rPr kumimoji="0" lang="fr-FR" sz="1800" b="0" i="0" u="none" strike="noStrike" kern="0" cap="none" spc="0" normalizeH="0" baseline="0" dirty="0">
                <a:ln>
                  <a:noFill/>
                </a:ln>
                <a:solidFill>
                  <a:sysClr val="windowText" lastClr="000000"/>
                </a:solidFill>
                <a:effectLst/>
                <a:uLnTx/>
                <a:uFillTx/>
              </a:rPr>
              <a:t> et inefficace</a:t>
            </a:r>
          </a:p>
        </p:txBody>
      </p:sp>
      <p:sp>
        <p:nvSpPr>
          <p:cNvPr id="7" name="TextBox 6"/>
          <p:cNvSpPr txBox="1"/>
          <p:nvPr/>
        </p:nvSpPr>
        <p:spPr>
          <a:xfrm>
            <a:off x="449206" y="2679576"/>
            <a:ext cx="2286000" cy="646331"/>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800" b="1" i="0" u="none" strike="noStrike" kern="0" cap="none" spc="0" normalizeH="0" baseline="0" dirty="0">
                <a:ln>
                  <a:noFill/>
                </a:ln>
                <a:solidFill>
                  <a:srgbClr val="0000FF"/>
                </a:solidFill>
                <a:effectLst/>
                <a:uLnTx/>
                <a:uFillTx/>
              </a:rPr>
              <a:t>Perte de Cohérence</a:t>
            </a:r>
          </a:p>
        </p:txBody>
      </p:sp>
      <p:sp>
        <p:nvSpPr>
          <p:cNvPr id="8" name="Rectangle 7"/>
          <p:cNvSpPr/>
          <p:nvPr/>
        </p:nvSpPr>
        <p:spPr>
          <a:xfrm>
            <a:off x="677806" y="4432176"/>
            <a:ext cx="2406189" cy="646331"/>
          </a:xfrm>
          <a:prstGeom prst="rect">
            <a:avLst/>
          </a:prstGeom>
        </p:spPr>
        <p:txBody>
          <a:bodyPr wrap="square">
            <a:spAutoFit/>
          </a:bodyPr>
          <a:lstStyle/>
          <a:p>
            <a:pPr marL="117475" marR="0" lvl="0" indent="-117475" defTabSz="914400" eaLnBrk="1" fontAlgn="auto" latinLnBrk="0" hangingPunct="1">
              <a:lnSpc>
                <a:spcPct val="100000"/>
              </a:lnSpc>
              <a:spcBef>
                <a:spcPts val="0"/>
              </a:spcBef>
              <a:spcAft>
                <a:spcPts val="0"/>
              </a:spcAft>
              <a:buClrTx/>
              <a:buSzTx/>
              <a:buFontTx/>
              <a:buNone/>
              <a:tabLst/>
              <a:defRPr/>
            </a:pPr>
            <a:r>
              <a:rPr kumimoji="0" lang="fr-FR" sz="1800" b="0" i="0" u="none" strike="noStrike" kern="0" cap="none" spc="0" normalizeH="0" baseline="0" dirty="0">
                <a:ln>
                  <a:noFill/>
                </a:ln>
                <a:solidFill>
                  <a:sysClr val="windowText" lastClr="000000"/>
                </a:solidFill>
                <a:effectLst/>
                <a:uLnTx/>
                <a:uFillTx/>
              </a:rPr>
              <a:t>Facile à mettre en </a:t>
            </a:r>
            <a:r>
              <a:rPr kumimoji="0" lang="fr-FR" sz="1800" b="0" i="0" u="none" strike="noStrike" kern="0" cap="none" spc="0" normalizeH="0" baseline="0" dirty="0" err="1">
                <a:ln>
                  <a:noFill/>
                </a:ln>
                <a:solidFill>
                  <a:sysClr val="windowText" lastClr="000000"/>
                </a:solidFill>
                <a:effectLst/>
                <a:uLnTx/>
                <a:uFillTx/>
              </a:rPr>
              <a:t>oeuvre</a:t>
            </a:r>
            <a:r>
              <a:rPr kumimoji="0" lang="fr-FR" sz="1800" b="0" i="0" u="none" strike="noStrike" kern="0" cap="none" spc="0" normalizeH="0" baseline="0" dirty="0">
                <a:ln>
                  <a:noFill/>
                </a:ln>
                <a:solidFill>
                  <a:sysClr val="windowText" lastClr="000000"/>
                </a:solidFill>
                <a:effectLst/>
                <a:uLnTx/>
                <a:uFillTx/>
              </a:rPr>
              <a:t>, efficacité</a:t>
            </a:r>
          </a:p>
        </p:txBody>
      </p:sp>
      <p:pic>
        <p:nvPicPr>
          <p:cNvPr id="9" name="Picture 2" descr="C:\Documents and Settings\dd\Local Settings\Temporary Internet Files\Content.IE5\2JSTM34V\MM900288870[1].gif"/>
          <p:cNvPicPr>
            <a:picLocks noChangeAspect="1" noChangeArrowheads="1" noCrop="1"/>
          </p:cNvPicPr>
          <p:nvPr/>
        </p:nvPicPr>
        <p:blipFill>
          <a:blip r:embed="rId3" cstate="print"/>
          <a:srcRect/>
          <a:stretch>
            <a:fillRect/>
          </a:stretch>
        </p:blipFill>
        <p:spPr bwMode="auto">
          <a:xfrm>
            <a:off x="2659006" y="2592482"/>
            <a:ext cx="619125" cy="809625"/>
          </a:xfrm>
          <a:prstGeom prst="rect">
            <a:avLst/>
          </a:prstGeom>
          <a:noFill/>
        </p:spPr>
      </p:pic>
      <p:sp>
        <p:nvSpPr>
          <p:cNvPr id="11" name="Titre 1"/>
          <p:cNvSpPr txBox="1">
            <a:spLocks/>
          </p:cNvSpPr>
          <p:nvPr/>
        </p:nvSpPr>
        <p:spPr>
          <a:xfrm>
            <a:off x="0" y="0"/>
            <a:ext cx="9144000" cy="900000"/>
          </a:xfrm>
          <a:prstGeom prst="rect">
            <a:avLst/>
          </a:prstGeom>
          <a:solidFill>
            <a:srgbClr val="FF0000"/>
          </a:solidFill>
          <a:ln>
            <a:solidFill>
              <a:srgbClr val="000000"/>
            </a:solidFill>
          </a:ln>
          <a:effectLst>
            <a:outerShdw blurRad="50800" dist="38100" dir="2700000" algn="tl" rotWithShape="0">
              <a:prstClr val="black">
                <a:alpha val="40000"/>
              </a:prstClr>
            </a:outerShdw>
          </a:effectLst>
        </p:spPr>
        <p:txBody>
          <a:bodyPr wrap="square" tIns="43200" bIns="43200" anchor="ctr" anchorCtr="0">
            <a:normAutofit fontScale="97500" lnSpcReduction="10000"/>
          </a:bodyPr>
          <a:lstStyle>
            <a:lvl1pPr algn="ctr" rtl="0" eaLnBrk="1" fontAlgn="base" hangingPunct="1">
              <a:spcBef>
                <a:spcPct val="0"/>
              </a:spcBef>
              <a:spcAft>
                <a:spcPct val="0"/>
              </a:spcAft>
              <a:defRPr kumimoji="1" sz="2800" baseline="0">
                <a:solidFill>
                  <a:schemeClr val="bg1"/>
                </a:solidFill>
                <a:latin typeface="Arial Black" panose="020B0A04020102020204" pitchFamily="34" charset="0"/>
                <a:ea typeface="ＭＳ Ｐゴシック" pitchFamily="34" charset="-128"/>
                <a:cs typeface="+mj-cs"/>
              </a:defRPr>
            </a:lvl1pPr>
            <a:lvl2pPr algn="ctr" rtl="0" eaLnBrk="1" fontAlgn="base" hangingPunct="1">
              <a:spcBef>
                <a:spcPct val="0"/>
              </a:spcBef>
              <a:spcAft>
                <a:spcPct val="0"/>
              </a:spcAft>
              <a:defRPr kumimoji="1" sz="2800">
                <a:solidFill>
                  <a:schemeClr val="bg1"/>
                </a:solidFill>
                <a:latin typeface="Arial Black" charset="0"/>
                <a:ea typeface="ＭＳ Ｐゴシック" pitchFamily="34" charset="-128"/>
              </a:defRPr>
            </a:lvl2pPr>
            <a:lvl3pPr algn="ctr" rtl="0" eaLnBrk="1" fontAlgn="base" hangingPunct="1">
              <a:spcBef>
                <a:spcPct val="0"/>
              </a:spcBef>
              <a:spcAft>
                <a:spcPct val="0"/>
              </a:spcAft>
              <a:defRPr kumimoji="1" sz="2800">
                <a:solidFill>
                  <a:schemeClr val="bg1"/>
                </a:solidFill>
                <a:latin typeface="Arial Black" charset="0"/>
                <a:ea typeface="ＭＳ Ｐゴシック" pitchFamily="34" charset="-128"/>
              </a:defRPr>
            </a:lvl3pPr>
            <a:lvl4pPr algn="ctr" rtl="0" eaLnBrk="1" fontAlgn="base" hangingPunct="1">
              <a:spcBef>
                <a:spcPct val="0"/>
              </a:spcBef>
              <a:spcAft>
                <a:spcPct val="0"/>
              </a:spcAft>
              <a:defRPr kumimoji="1" sz="2800">
                <a:solidFill>
                  <a:schemeClr val="bg1"/>
                </a:solidFill>
                <a:latin typeface="Arial Black" charset="0"/>
                <a:ea typeface="ＭＳ Ｐゴシック" pitchFamily="34" charset="-128"/>
              </a:defRPr>
            </a:lvl4pPr>
            <a:lvl5pPr algn="ctr" rtl="0" eaLnBrk="1" fontAlgn="base" hangingPunct="1">
              <a:spcBef>
                <a:spcPct val="0"/>
              </a:spcBef>
              <a:spcAft>
                <a:spcPct val="0"/>
              </a:spcAft>
              <a:defRPr kumimoji="1" sz="2800">
                <a:solidFill>
                  <a:schemeClr val="bg1"/>
                </a:solidFill>
                <a:latin typeface="Arial Black" charset="0"/>
                <a:ea typeface="ＭＳ Ｐゴシック" pitchFamily="34" charset="-128"/>
              </a:defRPr>
            </a:lvl5pPr>
            <a:lvl6pPr marL="457200" algn="l" rtl="0" eaLnBrk="1" fontAlgn="base" hangingPunct="1">
              <a:spcBef>
                <a:spcPct val="0"/>
              </a:spcBef>
              <a:spcAft>
                <a:spcPct val="0"/>
              </a:spcAft>
              <a:defRPr kumimoji="1" sz="2800">
                <a:solidFill>
                  <a:schemeClr val="tx2"/>
                </a:solidFill>
                <a:latin typeface="Arial Black" charset="0"/>
              </a:defRPr>
            </a:lvl6pPr>
            <a:lvl7pPr marL="914400" algn="l" rtl="0" eaLnBrk="1" fontAlgn="base" hangingPunct="1">
              <a:spcBef>
                <a:spcPct val="0"/>
              </a:spcBef>
              <a:spcAft>
                <a:spcPct val="0"/>
              </a:spcAft>
              <a:defRPr kumimoji="1" sz="2800">
                <a:solidFill>
                  <a:schemeClr val="tx2"/>
                </a:solidFill>
                <a:latin typeface="Arial Black" charset="0"/>
              </a:defRPr>
            </a:lvl7pPr>
            <a:lvl8pPr marL="1371600" algn="l" rtl="0" eaLnBrk="1" fontAlgn="base" hangingPunct="1">
              <a:spcBef>
                <a:spcPct val="0"/>
              </a:spcBef>
              <a:spcAft>
                <a:spcPct val="0"/>
              </a:spcAft>
              <a:defRPr kumimoji="1" sz="2800">
                <a:solidFill>
                  <a:schemeClr val="tx2"/>
                </a:solidFill>
                <a:latin typeface="Arial Black" charset="0"/>
              </a:defRPr>
            </a:lvl8pPr>
            <a:lvl9pPr marL="1828800" algn="l" rtl="0" eaLnBrk="1" fontAlgn="base" hangingPunct="1">
              <a:spcBef>
                <a:spcPct val="0"/>
              </a:spcBef>
              <a:spcAft>
                <a:spcPct val="0"/>
              </a:spcAft>
              <a:defRPr kumimoji="1" sz="2800">
                <a:solidFill>
                  <a:schemeClr val="tx2"/>
                </a:solidFill>
                <a:latin typeface="Arial Black"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en-US" sz="2800" b="0" i="0" u="none" strike="noStrike" kern="0" cap="none" spc="0" normalizeH="0" baseline="0" noProof="0">
                <a:ln>
                  <a:noFill/>
                </a:ln>
                <a:solidFill>
                  <a:srgbClr val="FFFFFF"/>
                </a:solidFill>
                <a:effectLst/>
                <a:uLnTx/>
                <a:uFillTx/>
                <a:latin typeface="Arial Black" panose="020B0A04020102020204" pitchFamily="34" charset="0"/>
                <a:ea typeface="ＭＳ Ｐゴシック" pitchFamily="34" charset="-128"/>
                <a:cs typeface="+mj-cs"/>
              </a:rPr>
              <a:t>Compromis cohérence – disponibilité/évolutivité</a:t>
            </a:r>
            <a:endParaRPr kumimoji="1" lang="fr-FR" sz="2800" b="0" i="0" u="none" strike="noStrike" kern="0" cap="none" spc="0" normalizeH="0" baseline="0" noProof="0" dirty="0">
              <a:ln>
                <a:noFill/>
              </a:ln>
              <a:solidFill>
                <a:srgbClr val="FFFFFF"/>
              </a:solidFill>
              <a:effectLst/>
              <a:uLnTx/>
              <a:uFillTx/>
              <a:latin typeface="Arial Black" panose="020B0A04020102020204" pitchFamily="34" charset="0"/>
              <a:ea typeface="ＭＳ Ｐゴシック" pitchFamily="34" charset="-128"/>
              <a:cs typeface="+mj-cs"/>
            </a:endParaRPr>
          </a:p>
        </p:txBody>
      </p:sp>
      <p:sp>
        <p:nvSpPr>
          <p:cNvPr id="13" name="Espace réservé du texte 2"/>
          <p:cNvSpPr txBox="1">
            <a:spLocks/>
          </p:cNvSpPr>
          <p:nvPr/>
        </p:nvSpPr>
        <p:spPr>
          <a:xfrm>
            <a:off x="468313" y="1268413"/>
            <a:ext cx="8213725" cy="5113337"/>
          </a:xfrm>
          <a:prstGeom prst="rect">
            <a:avLst/>
          </a:prstGeom>
        </p:spPr>
        <p:txBody>
          <a:bodyPr/>
          <a:lstStyle>
            <a:lvl1pPr marL="342900" indent="-342900" algn="l" rtl="0" eaLnBrk="1" fontAlgn="base" hangingPunct="1">
              <a:spcBef>
                <a:spcPct val="20000"/>
              </a:spcBef>
              <a:spcAft>
                <a:spcPct val="0"/>
              </a:spcAft>
              <a:buClr>
                <a:srgbClr val="FF0000"/>
              </a:buClr>
              <a:buSzPct val="100000"/>
              <a:buFont typeface="Wingdings" panose="05000000000000000000" pitchFamily="2" charset="2"/>
              <a:buChar char="§"/>
              <a:defRPr kumimoji="1" sz="2000" b="1">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742950" indent="-285750" algn="l" rtl="0" eaLnBrk="1" fontAlgn="base" hangingPunct="1">
              <a:spcBef>
                <a:spcPct val="20000"/>
              </a:spcBef>
              <a:spcAft>
                <a:spcPct val="0"/>
              </a:spcAft>
              <a:buClr>
                <a:srgbClr val="FF0000"/>
              </a:buClr>
              <a:buSzPct val="100000"/>
              <a:buFont typeface="Courier New" panose="02070309020205020404" pitchFamily="49" charset="0"/>
              <a:buChar char="o"/>
              <a:defRPr kumimoji="1" sz="20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1143000" indent="-228600" algn="l" rtl="0" eaLnBrk="1" fontAlgn="base" hangingPunct="1">
              <a:spcBef>
                <a:spcPct val="20000"/>
              </a:spcBef>
              <a:spcAft>
                <a:spcPct val="0"/>
              </a:spcAft>
              <a:buClr>
                <a:srgbClr val="FF0000"/>
              </a:buClr>
              <a:buSzPct val="100000"/>
              <a:buFont typeface="Arial" panose="020B0604020202020204" pitchFamily="34" charset="0"/>
              <a:buChar char="•"/>
              <a:defRPr kumimoji="1" sz="18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600200" indent="-228600" algn="l" rtl="0" eaLnBrk="1" fontAlgn="base" hangingPunct="1">
              <a:spcBef>
                <a:spcPct val="20000"/>
              </a:spcBef>
              <a:spcAft>
                <a:spcPct val="0"/>
              </a:spcAft>
              <a:buClr>
                <a:srgbClr val="FF0000"/>
              </a:buClr>
              <a:buSzPct val="100000"/>
              <a:buFont typeface="Tahoma" panose="020B0604030504040204" pitchFamily="34" charset="0"/>
              <a:buChar char="‒"/>
              <a:defRPr kumimoji="1" i="1" baseline="0">
                <a:solidFill>
                  <a:schemeClr val="tx1"/>
                </a:solidFill>
                <a:latin typeface="+mn-lt"/>
                <a:ea typeface="ＭＳ Ｐゴシック" charset="-128"/>
              </a:defRPr>
            </a:lvl4pPr>
            <a:lvl5pPr marL="2057400" indent="-228600" algn="l" rtl="0" eaLnBrk="1" fontAlgn="base" hangingPunct="1">
              <a:spcBef>
                <a:spcPct val="20000"/>
              </a:spcBef>
              <a:spcAft>
                <a:spcPct val="0"/>
              </a:spcAft>
              <a:buClr>
                <a:schemeClr val="accent2"/>
              </a:buClr>
              <a:buSzPct val="100000"/>
              <a:buBlip>
                <a:blip r:embed="rId4"/>
              </a:buBlip>
              <a:defRPr kumimoji="1" sz="1600">
                <a:solidFill>
                  <a:schemeClr val="tx1"/>
                </a:solidFill>
                <a:latin typeface="+mn-lt"/>
                <a:ea typeface="ＭＳ Ｐゴシック" charset="-128"/>
              </a:defRPr>
            </a:lvl5pPr>
            <a:lvl6pPr marL="2514600" indent="-228600" algn="l" rtl="0" eaLnBrk="1" fontAlgn="base" hangingPunct="1">
              <a:spcBef>
                <a:spcPct val="20000"/>
              </a:spcBef>
              <a:spcAft>
                <a:spcPct val="0"/>
              </a:spcAft>
              <a:buClr>
                <a:schemeClr val="accent2"/>
              </a:buClr>
              <a:buChar char="–"/>
              <a:defRPr kumimoji="1" sz="1600">
                <a:solidFill>
                  <a:schemeClr val="tx1"/>
                </a:solidFill>
                <a:latin typeface="+mn-lt"/>
                <a:ea typeface="ＭＳ Ｐゴシック" charset="-128"/>
              </a:defRPr>
            </a:lvl6pPr>
            <a:lvl7pPr marL="2971800" indent="-228600" algn="l" rtl="0" eaLnBrk="1" fontAlgn="base" hangingPunct="1">
              <a:spcBef>
                <a:spcPct val="20000"/>
              </a:spcBef>
              <a:spcAft>
                <a:spcPct val="0"/>
              </a:spcAft>
              <a:buClr>
                <a:schemeClr val="accent2"/>
              </a:buClr>
              <a:buChar char="–"/>
              <a:defRPr kumimoji="1" sz="1600">
                <a:solidFill>
                  <a:schemeClr val="tx1"/>
                </a:solidFill>
                <a:latin typeface="+mn-lt"/>
                <a:ea typeface="ＭＳ Ｐゴシック" charset="-128"/>
              </a:defRPr>
            </a:lvl7pPr>
            <a:lvl8pPr marL="3429000" indent="-228600" algn="l" rtl="0" eaLnBrk="1" fontAlgn="base" hangingPunct="1">
              <a:spcBef>
                <a:spcPct val="20000"/>
              </a:spcBef>
              <a:spcAft>
                <a:spcPct val="0"/>
              </a:spcAft>
              <a:buClr>
                <a:schemeClr val="accent2"/>
              </a:buClr>
              <a:buChar char="–"/>
              <a:defRPr kumimoji="1" sz="1600">
                <a:solidFill>
                  <a:schemeClr val="tx1"/>
                </a:solidFill>
                <a:latin typeface="+mn-lt"/>
                <a:ea typeface="ＭＳ Ｐゴシック" charset="-128"/>
              </a:defRPr>
            </a:lvl8pPr>
            <a:lvl9pPr marL="3886200" indent="-228600" algn="l" rtl="0" eaLnBrk="1" fontAlgn="base" hangingPunct="1">
              <a:spcBef>
                <a:spcPct val="20000"/>
              </a:spcBef>
              <a:spcAft>
                <a:spcPct val="0"/>
              </a:spcAft>
              <a:buClr>
                <a:schemeClr val="accent2"/>
              </a:buClr>
              <a:buChar char="–"/>
              <a:defRPr kumimoji="1" sz="1600">
                <a:solidFill>
                  <a:schemeClr val="tx1"/>
                </a:solidFill>
                <a:latin typeface="+mn-lt"/>
                <a:ea typeface="ＭＳ Ｐゴシック" charset="-128"/>
              </a:defRPr>
            </a:lvl9pPr>
          </a:lstStyle>
          <a:p>
            <a:pPr marL="342900" marR="0" lvl="0" indent="-342900" algn="l" defTabSz="914400" rtl="0" eaLnBrk="1" fontAlgn="base" latinLnBrk="0" hangingPunct="1">
              <a:lnSpc>
                <a:spcPct val="100000"/>
              </a:lnSpc>
              <a:spcBef>
                <a:spcPct val="20000"/>
              </a:spcBef>
              <a:spcAft>
                <a:spcPct val="0"/>
              </a:spcAft>
              <a:buClr>
                <a:srgbClr val="FF0000"/>
              </a:buClr>
              <a:buSzPct val="100000"/>
              <a:buFont typeface="Wingdings" panose="05000000000000000000" pitchFamily="2" charset="2"/>
              <a:buChar char="§"/>
              <a:tabLst/>
              <a:defRPr/>
            </a:pPr>
            <a:r>
              <a:rPr kumimoji="1" lang="fr-FR" sz="2400" b="1" i="0" u="none" strike="noStrike" kern="0" cap="none" spc="0" normalizeH="0" baseline="0" noProof="0" dirty="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rPr>
              <a:t>Équilibre Cohérence – Disponibilité/Évolutivité</a:t>
            </a:r>
          </a:p>
        </p:txBody>
      </p:sp>
    </p:spTree>
    <p:extLst>
      <p:ext uri="{BB962C8B-B14F-4D97-AF65-F5344CB8AC3E}">
        <p14:creationId xmlns:p14="http://schemas.microsoft.com/office/powerpoint/2010/main" val="363624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2.77778E-6 2.96296E-6 L 0.34948 0.00347 " pathEditMode="relative" rAng="0" ptsTypes="AA">
                                      <p:cBhvr>
                                        <p:cTn id="8" dur="2000" fill="hold"/>
                                        <p:tgtEl>
                                          <p:spTgt spid="9"/>
                                        </p:tgtEl>
                                        <p:attrNameLst>
                                          <p:attrName>ppt_x</p:attrName>
                                          <p:attrName>ppt_y</p:attrName>
                                        </p:attrNameLst>
                                      </p:cBhvr>
                                      <p:rCtr x="17465" y="162"/>
                                    </p:animMotion>
                                  </p:childTnLst>
                                </p:cTn>
                              </p:par>
                            </p:childTnLst>
                          </p:cTn>
                        </p:par>
                        <p:par>
                          <p:cTn id="9" fill="hold">
                            <p:stCondLst>
                              <p:cond delay="2000"/>
                            </p:stCondLst>
                            <p:childTnLst>
                              <p:par>
                                <p:cTn id="10" presetID="35" presetClass="path" presetSubtype="0" accel="50000" decel="50000" fill="hold" nodeType="afterEffect">
                                  <p:stCondLst>
                                    <p:cond delay="0"/>
                                  </p:stCondLst>
                                  <p:childTnLst>
                                    <p:animMotion origin="layout" path="M 0.34948 0.00347 L 0.11615 0.00347 " pathEditMode="relative" rAng="0" ptsTypes="AA">
                                      <p:cBhvr>
                                        <p:cTn id="11" dur="2000" fill="hold"/>
                                        <p:tgtEl>
                                          <p:spTgt spid="9"/>
                                        </p:tgtEl>
                                        <p:attrNameLst>
                                          <p:attrName>ppt_x</p:attrName>
                                          <p:attrName>ppt_y</p:attrName>
                                        </p:attrNameLst>
                                      </p:cBhvr>
                                      <p:rCtr x="-1166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L’éco système </a:t>
            </a:r>
            <a:r>
              <a:rPr lang="fr-FR" dirty="0" err="1"/>
              <a:t>Hadoop</a:t>
            </a:r>
            <a:endParaRPr lang="fr-FR" dirty="0"/>
          </a:p>
        </p:txBody>
      </p:sp>
      <p:pic>
        <p:nvPicPr>
          <p:cNvPr id="4"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91680" y="2636912"/>
            <a:ext cx="3558745" cy="2743200"/>
          </a:xfrm>
          <a:prstGeom prst="rect">
            <a:avLst/>
          </a:prstGeom>
        </p:spPr>
      </p:pic>
      <p:pic>
        <p:nvPicPr>
          <p:cNvPr id="5"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053880" y="4541912"/>
            <a:ext cx="3429000" cy="875645"/>
          </a:xfrm>
          <a:prstGeom prst="rect">
            <a:avLst/>
          </a:prstGeom>
        </p:spPr>
      </p:pic>
    </p:spTree>
    <p:extLst>
      <p:ext uri="{BB962C8B-B14F-4D97-AF65-F5344CB8AC3E}">
        <p14:creationId xmlns:p14="http://schemas.microsoft.com/office/powerpoint/2010/main" val="4544031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Architecture </a:t>
            </a:r>
            <a:r>
              <a:rPr lang="fr-FR" dirty="0" err="1"/>
              <a:t>Hadoop</a:t>
            </a:r>
            <a:endParaRPr lang="fr-FR" dirty="0"/>
          </a:p>
        </p:txBody>
      </p:sp>
      <p:pic>
        <p:nvPicPr>
          <p:cNvPr id="4" name="Picture 2" descr="http://www.atlantbh.com/wp-content/uploads/2012/01/Hadoop-Cluster.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8313" y="1700808"/>
            <a:ext cx="8318514" cy="439248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4570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Le moteur </a:t>
            </a:r>
            <a:r>
              <a:rPr lang="fr-FR" dirty="0" err="1"/>
              <a:t>Map</a:t>
            </a:r>
            <a:r>
              <a:rPr lang="fr-FR" dirty="0"/>
              <a:t> </a:t>
            </a:r>
            <a:r>
              <a:rPr lang="fr-FR" dirty="0" err="1"/>
              <a:t>Reduce</a:t>
            </a:r>
            <a:endParaRPr lang="fr-FR" dirty="0"/>
          </a:p>
        </p:txBody>
      </p:sp>
      <p:pic>
        <p:nvPicPr>
          <p:cNvPr id="5" name="Picture 4"/>
          <p:cNvPicPr/>
          <p:nvPr/>
        </p:nvPicPr>
        <p:blipFill>
          <a:blip r:embed="rId3" cstate="print"/>
          <a:stretch>
            <a:fillRect/>
          </a:stretch>
        </p:blipFill>
        <p:spPr>
          <a:xfrm>
            <a:off x="467544" y="1268760"/>
            <a:ext cx="8352928" cy="5472608"/>
          </a:xfrm>
          <a:prstGeom prst="rect">
            <a:avLst/>
          </a:prstGeom>
        </p:spPr>
      </p:pic>
    </p:spTree>
    <p:extLst>
      <p:ext uri="{BB962C8B-B14F-4D97-AF65-F5344CB8AC3E}">
        <p14:creationId xmlns:p14="http://schemas.microsoft.com/office/powerpoint/2010/main" val="23337139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Rectangle 2"/>
          <p:cNvSpPr>
            <a:spLocks noGrp="1" noChangeArrowheads="1"/>
          </p:cNvSpPr>
          <p:nvPr>
            <p:ph type="title"/>
          </p:nvPr>
        </p:nvSpPr>
        <p:spPr>
          <a:effectLst>
            <a:outerShdw blurRad="63500" dist="107763" dir="2700000" algn="ctr" rotWithShape="0">
              <a:srgbClr val="790015"/>
            </a:outerShdw>
          </a:effectLst>
        </p:spPr>
        <p:txBody>
          <a:bodyPr wrap="square" anchor="ctr">
            <a:normAutofit/>
          </a:bodyPr>
          <a:lstStyle/>
          <a:p>
            <a:pPr algn="ctr">
              <a:defRPr/>
            </a:pPr>
            <a:r>
              <a:rPr lang="en-US" i="0" dirty="0">
                <a:ea typeface="ＭＳ Ｐゴシック" pitchFamily="-84" charset="-128"/>
              </a:rPr>
              <a:t>Bases de </a:t>
            </a:r>
            <a:r>
              <a:rPr lang="en-US" i="0" dirty="0" err="1">
                <a:ea typeface="ＭＳ Ｐゴシック" pitchFamily="-84" charset="-128"/>
              </a:rPr>
              <a:t>données</a:t>
            </a:r>
            <a:r>
              <a:rPr lang="en-US" i="0" dirty="0">
                <a:ea typeface="ＭＳ Ｐゴシック" pitchFamily="-84" charset="-128"/>
              </a:rPr>
              <a:t> NOSQL</a:t>
            </a:r>
          </a:p>
        </p:txBody>
      </p:sp>
      <p:pic>
        <p:nvPicPr>
          <p:cNvPr id="3078" name="Picture 7" descr="The Official Dilbert Website featuring Scott Adams Dilbert strips, animations and mor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512" y="2204864"/>
            <a:ext cx="8789430" cy="2664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87288908"/>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a:t>Bases NOSQL</a:t>
            </a:r>
          </a:p>
        </p:txBody>
      </p:sp>
      <p:grpSp>
        <p:nvGrpSpPr>
          <p:cNvPr id="6" name="Group 5"/>
          <p:cNvGrpSpPr/>
          <p:nvPr/>
        </p:nvGrpSpPr>
        <p:grpSpPr>
          <a:xfrm>
            <a:off x="899592" y="1124744"/>
            <a:ext cx="7103658" cy="5309984"/>
            <a:chOff x="4400582" y="1058108"/>
            <a:chExt cx="7103658" cy="5309984"/>
          </a:xfrm>
        </p:grpSpPr>
        <p:pic>
          <p:nvPicPr>
            <p:cNvPr id="7" name="Picture 3" descr="C:\Users\frog\Desktop\Untitled-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00582" y="1058108"/>
              <a:ext cx="7103658" cy="5309984"/>
            </a:xfrm>
            <a:prstGeom prst="rect">
              <a:avLst/>
            </a:prstGeom>
            <a:noFill/>
            <a:extLst>
              <a:ext uri="{909E8E84-426E-40DD-AFC4-6F175D3DCCD1}">
                <a14:hiddenFill xmlns:a14="http://schemas.microsoft.com/office/drawing/2010/main">
                  <a:solidFill>
                    <a:srgbClr val="FFFFFF"/>
                  </a:solidFill>
                </a14:hiddenFill>
              </a:ext>
            </a:extLst>
          </p:spPr>
        </p:pic>
        <p:sp>
          <p:nvSpPr>
            <p:cNvPr id="8" name="Oval 4"/>
            <p:cNvSpPr/>
            <p:nvPr/>
          </p:nvSpPr>
          <p:spPr>
            <a:xfrm>
              <a:off x="5619466" y="2866029"/>
              <a:ext cx="1907275" cy="95101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42377295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fr-FR" dirty="0"/>
              <a:t>Bases de données NOSQL</a:t>
            </a:r>
          </a:p>
        </p:txBody>
      </p:sp>
      <p:sp>
        <p:nvSpPr>
          <p:cNvPr id="3" name="Rectangle 2"/>
          <p:cNvSpPr/>
          <p:nvPr/>
        </p:nvSpPr>
        <p:spPr bwMode="auto">
          <a:xfrm>
            <a:off x="3635896" y="2852936"/>
            <a:ext cx="3888432" cy="1656184"/>
          </a:xfrm>
          <a:prstGeom prst="rect">
            <a:avLst/>
          </a:prstGeom>
          <a:solidFill>
            <a:schemeClr val="bg1"/>
          </a:solidFill>
          <a:ln w="12700" cap="flat" cmpd="sng" algn="ctr">
            <a:solidFill>
              <a:schemeClr val="bg1"/>
            </a:solidFill>
            <a:prstDash val="solid"/>
            <a:miter lim="800000"/>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20000"/>
              </a:spcBef>
              <a:spcAft>
                <a:spcPct val="0"/>
              </a:spcAft>
              <a:buClrTx/>
              <a:buSzTx/>
              <a:buFontTx/>
              <a:buChar char="•"/>
              <a:tabLst/>
            </a:pPr>
            <a:endParaRPr kumimoji="1" lang="fr-FR" sz="3000" b="0" i="0" u="none" strike="noStrike" cap="none" normalizeH="0" baseline="0">
              <a:ln>
                <a:noFill/>
              </a:ln>
              <a:solidFill>
                <a:schemeClr val="tx1"/>
              </a:solidFill>
              <a:effectLst/>
              <a:latin typeface="Tahoma" charset="0"/>
            </a:endParaRPr>
          </a:p>
        </p:txBody>
      </p:sp>
      <p:pic>
        <p:nvPicPr>
          <p:cNvPr id="4" name="Picture Placeholder 4" descr="slide-9-638.jpg"/>
          <p:cNvPicPr>
            <a:picLocks noChangeAspect="1"/>
          </p:cNvPicPr>
          <p:nvPr/>
        </p:nvPicPr>
        <p:blipFill rotWithShape="1">
          <a:blip r:embed="rId3"/>
          <a:srcRect t="18148" b="52"/>
          <a:stretch/>
        </p:blipFill>
        <p:spPr>
          <a:xfrm>
            <a:off x="596948" y="853963"/>
            <a:ext cx="8151516" cy="5353812"/>
          </a:xfrm>
          <a:prstGeom prst="rect">
            <a:avLst/>
          </a:prstGeom>
        </p:spPr>
      </p:pic>
    </p:spTree>
    <p:extLst>
      <p:ext uri="{BB962C8B-B14F-4D97-AF65-F5344CB8AC3E}">
        <p14:creationId xmlns:p14="http://schemas.microsoft.com/office/powerpoint/2010/main" val="12273115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de bases NoSQL</a:t>
            </a:r>
          </a:p>
        </p:txBody>
      </p:sp>
      <p:sp>
        <p:nvSpPr>
          <p:cNvPr id="3" name="Content Placeholder 2"/>
          <p:cNvSpPr>
            <a:spLocks noGrp="1"/>
          </p:cNvSpPr>
          <p:nvPr>
            <p:ph type="body" sz="quarter" idx="10"/>
          </p:nvPr>
        </p:nvSpPr>
        <p:spPr/>
        <p:txBody>
          <a:bodyPr>
            <a:normAutofit/>
          </a:bodyPr>
          <a:lstStyle/>
          <a:p>
            <a:pPr>
              <a:buFont typeface="Wingdings" pitchFamily="2" charset="2"/>
              <a:buChar char="§"/>
            </a:pPr>
            <a:r>
              <a:rPr lang="fr-FR" sz="2800" dirty="0"/>
              <a:t>Orientés Document</a:t>
            </a:r>
            <a:r>
              <a:rPr lang="en-US" sz="2800" dirty="0"/>
              <a:t>:</a:t>
            </a:r>
            <a:endParaRPr lang="en-US" sz="2600" dirty="0">
              <a:solidFill>
                <a:srgbClr val="0070C0"/>
              </a:solidFill>
            </a:endParaRPr>
          </a:p>
          <a:p>
            <a:pPr lvl="2">
              <a:buFont typeface="Wingdings" pitchFamily="2" charset="2"/>
              <a:buChar char="§"/>
            </a:pPr>
            <a:endParaRPr lang="en-US" sz="1800" dirty="0"/>
          </a:p>
          <a:p>
            <a:pPr lvl="1">
              <a:buFont typeface="Wingdings" pitchFamily="2" charset="2"/>
              <a:buChar char="§"/>
            </a:pPr>
            <a:endParaRPr lang="en-US" sz="1800" dirty="0"/>
          </a:p>
        </p:txBody>
      </p:sp>
      <p:sp>
        <p:nvSpPr>
          <p:cNvPr id="5" name="Rounded Rectangle 4"/>
          <p:cNvSpPr/>
          <p:nvPr/>
        </p:nvSpPr>
        <p:spPr>
          <a:xfrm>
            <a:off x="2829374" y="2438400"/>
            <a:ext cx="3276600" cy="1066800"/>
          </a:xfrm>
          <a:prstGeom prst="round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600" b="0" i="0" u="none" strike="noStrike" kern="0" cap="none" spc="0" normalizeH="0" baseline="0" noProof="0" dirty="0">
                <a:ln>
                  <a:noFill/>
                </a:ln>
                <a:solidFill>
                  <a:sysClr val="windowText" lastClr="000000"/>
                </a:solidFill>
                <a:effectLst/>
                <a:uLnTx/>
                <a:uFillTx/>
              </a:rPr>
              <a:t>NoSQL Databases</a:t>
            </a:r>
          </a:p>
        </p:txBody>
      </p:sp>
      <p:sp>
        <p:nvSpPr>
          <p:cNvPr id="6" name="Rounded Rectangle 5"/>
          <p:cNvSpPr/>
          <p:nvPr/>
        </p:nvSpPr>
        <p:spPr>
          <a:xfrm>
            <a:off x="228600" y="4267200"/>
            <a:ext cx="2057400" cy="990600"/>
          </a:xfrm>
          <a:prstGeom prst="round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chemeClr val="tx1"/>
                </a:solidFill>
                <a:effectLst/>
                <a:uLnTx/>
                <a:uFillTx/>
              </a:rPr>
              <a:t>Document Stores</a:t>
            </a:r>
          </a:p>
        </p:txBody>
      </p:sp>
      <p:sp>
        <p:nvSpPr>
          <p:cNvPr id="7" name="Rounded Rectangle 6"/>
          <p:cNvSpPr/>
          <p:nvPr/>
        </p:nvSpPr>
        <p:spPr>
          <a:xfrm>
            <a:off x="2438400" y="4267200"/>
            <a:ext cx="2057400" cy="990600"/>
          </a:xfrm>
          <a:prstGeom prst="round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chemeClr val="tx1"/>
                </a:solidFill>
                <a:effectLst/>
                <a:uLnTx/>
                <a:uFillTx/>
              </a:rPr>
              <a:t>Graph Databases</a:t>
            </a:r>
          </a:p>
        </p:txBody>
      </p:sp>
      <p:sp>
        <p:nvSpPr>
          <p:cNvPr id="8" name="Rounded Rectangle 7"/>
          <p:cNvSpPr/>
          <p:nvPr/>
        </p:nvSpPr>
        <p:spPr>
          <a:xfrm>
            <a:off x="4638230" y="4248684"/>
            <a:ext cx="2050279" cy="990600"/>
          </a:xfrm>
          <a:prstGeom prst="round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chemeClr val="tx1"/>
                </a:solidFill>
                <a:effectLst/>
                <a:uLnTx/>
                <a:uFillTx/>
              </a:rPr>
              <a:t>Key-Value Stores</a:t>
            </a:r>
          </a:p>
        </p:txBody>
      </p:sp>
      <p:sp>
        <p:nvSpPr>
          <p:cNvPr id="9" name="Rounded Rectangle 8"/>
          <p:cNvSpPr/>
          <p:nvPr/>
        </p:nvSpPr>
        <p:spPr>
          <a:xfrm>
            <a:off x="6841620" y="4248684"/>
            <a:ext cx="2050279" cy="990600"/>
          </a:xfrm>
          <a:prstGeom prst="round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chemeClr val="tx1"/>
                </a:solidFill>
                <a:effectLst/>
                <a:uLnTx/>
                <a:uFillTx/>
              </a:rPr>
              <a:t>Columnar Databases</a:t>
            </a:r>
          </a:p>
        </p:txBody>
      </p:sp>
      <p:cxnSp>
        <p:nvCxnSpPr>
          <p:cNvPr id="11" name="Straight Arrow Connector 10"/>
          <p:cNvCxnSpPr>
            <a:stCxn id="5" idx="2"/>
            <a:endCxn id="6" idx="0"/>
          </p:cNvCxnSpPr>
          <p:nvPr/>
        </p:nvCxnSpPr>
        <p:spPr>
          <a:xfrm flipH="1">
            <a:off x="1257300" y="3505200"/>
            <a:ext cx="3210374" cy="76200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5" idx="2"/>
            <a:endCxn id="7" idx="0"/>
          </p:cNvCxnSpPr>
          <p:nvPr/>
        </p:nvCxnSpPr>
        <p:spPr>
          <a:xfrm flipH="1">
            <a:off x="3467100" y="3505200"/>
            <a:ext cx="1000574" cy="76200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5" idx="2"/>
            <a:endCxn id="8" idx="0"/>
          </p:cNvCxnSpPr>
          <p:nvPr/>
        </p:nvCxnSpPr>
        <p:spPr>
          <a:xfrm>
            <a:off x="4467674" y="3505200"/>
            <a:ext cx="1195696" cy="743484"/>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5" idx="2"/>
            <a:endCxn id="9" idx="0"/>
          </p:cNvCxnSpPr>
          <p:nvPr/>
        </p:nvCxnSpPr>
        <p:spPr>
          <a:xfrm>
            <a:off x="4467674" y="3505200"/>
            <a:ext cx="3399086" cy="743484"/>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8" name="Up Arrow 17"/>
          <p:cNvSpPr/>
          <p:nvPr/>
        </p:nvSpPr>
        <p:spPr>
          <a:xfrm>
            <a:off x="796539" y="5511326"/>
            <a:ext cx="762000" cy="762000"/>
          </a:xfrm>
          <a:prstGeom prst="upArrow">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pic>
        <p:nvPicPr>
          <p:cNvPr id="16" name="Picture 2" descr="http://training.cellenza.com/wp-content/uploads/2013/04/mongodb-nosql-logo.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08104" y="1037959"/>
            <a:ext cx="2820890" cy="9402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5647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wipe(up)">
                                      <p:cBhvr>
                                        <p:cTn id="15" dur="500"/>
                                        <p:tgtEl>
                                          <p:spTgt spid="11"/>
                                        </p:tgtEl>
                                      </p:cBhvr>
                                    </p:animEffect>
                                  </p:childTnLst>
                                </p:cTn>
                              </p:par>
                              <p:par>
                                <p:cTn id="16" presetID="22" presetClass="entr" presetSubtype="1"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wipe(up)">
                                      <p:cBhvr>
                                        <p:cTn id="18" dur="5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1"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wipe(up)">
                                      <p:cBhvr>
                                        <p:cTn id="23" dur="500"/>
                                        <p:tgtEl>
                                          <p:spTgt spid="13"/>
                                        </p:tgtEl>
                                      </p:cBhvr>
                                    </p:animEffect>
                                  </p:childTnLst>
                                </p:cTn>
                              </p:par>
                              <p:par>
                                <p:cTn id="24" presetID="22" presetClass="entr" presetSubtype="1" fill="hold" grpId="0" nodeType="with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wipe(up)">
                                      <p:cBhvr>
                                        <p:cTn id="26" dur="500"/>
                                        <p:tgtEl>
                                          <p:spTgt spid="7"/>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1" fill="hold" nodeType="click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wipe(up)">
                                      <p:cBhvr>
                                        <p:cTn id="31" dur="500"/>
                                        <p:tgtEl>
                                          <p:spTgt spid="15"/>
                                        </p:tgtEl>
                                      </p:cBhvr>
                                    </p:animEffect>
                                  </p:childTnLst>
                                </p:cTn>
                              </p:par>
                              <p:par>
                                <p:cTn id="32" presetID="22" presetClass="entr" presetSubtype="1" fill="hold" grpId="0" nodeType="with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wipe(up)">
                                      <p:cBhvr>
                                        <p:cTn id="34" dur="500"/>
                                        <p:tgtEl>
                                          <p:spTgt spid="8"/>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1" fill="hold" nodeType="click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wipe(up)">
                                      <p:cBhvr>
                                        <p:cTn id="39" dur="500"/>
                                        <p:tgtEl>
                                          <p:spTgt spid="17"/>
                                        </p:tgtEl>
                                      </p:cBhvr>
                                    </p:animEffect>
                                  </p:childTnLst>
                                </p:cTn>
                              </p:par>
                              <p:par>
                                <p:cTn id="40" presetID="22" presetClass="entr" presetSubtype="1" fill="hold" grpId="0" nodeType="withEffect">
                                  <p:stCondLst>
                                    <p:cond delay="0"/>
                                  </p:stCondLst>
                                  <p:childTnLst>
                                    <p:set>
                                      <p:cBhvr>
                                        <p:cTn id="41" dur="1" fill="hold">
                                          <p:stCondLst>
                                            <p:cond delay="0"/>
                                          </p:stCondLst>
                                        </p:cTn>
                                        <p:tgtEl>
                                          <p:spTgt spid="9"/>
                                        </p:tgtEl>
                                        <p:attrNameLst>
                                          <p:attrName>style.visibility</p:attrName>
                                        </p:attrNameLst>
                                      </p:cBhvr>
                                      <p:to>
                                        <p:strVal val="visible"/>
                                      </p:to>
                                    </p:set>
                                    <p:animEffect transition="in" filter="wipe(up)">
                                      <p:cBhvr>
                                        <p:cTn id="42" dur="500"/>
                                        <p:tgtEl>
                                          <p:spTgt spid="9"/>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18"/>
                                        </p:tgtEl>
                                        <p:attrNameLst>
                                          <p:attrName>style.visibility</p:attrName>
                                        </p:attrNameLst>
                                      </p:cBhvr>
                                      <p:to>
                                        <p:strVal val="visible"/>
                                      </p:to>
                                    </p:set>
                                    <p:animEffect transition="in" filter="wipe(down)">
                                      <p:cBhvr>
                                        <p:cTn id="4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8"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107504" y="980728"/>
            <a:ext cx="6048672" cy="3715400"/>
          </a:xfrm>
          <a:prstGeom prst="rect">
            <a:avLst/>
          </a:prstGeom>
        </p:spPr>
      </p:pic>
      <p:sp>
        <p:nvSpPr>
          <p:cNvPr id="2" name="Title 1"/>
          <p:cNvSpPr>
            <a:spLocks noGrp="1"/>
          </p:cNvSpPr>
          <p:nvPr>
            <p:ph type="title"/>
          </p:nvPr>
        </p:nvSpPr>
        <p:spPr/>
        <p:txBody>
          <a:bodyPr>
            <a:normAutofit/>
          </a:bodyPr>
          <a:lstStyle/>
          <a:p>
            <a:r>
              <a:rPr lang="en-US" dirty="0"/>
              <a:t>Structure database MongoDB</a:t>
            </a:r>
          </a:p>
        </p:txBody>
      </p:sp>
      <p:pic>
        <p:nvPicPr>
          <p:cNvPr id="6" name="Picture 2" descr="A collection of MongoDB document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88024" y="4402474"/>
            <a:ext cx="4311368" cy="22594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00223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MongoDB </a:t>
            </a:r>
            <a:r>
              <a:rPr lang="en-US" dirty="0" err="1"/>
              <a:t>est</a:t>
            </a:r>
            <a:r>
              <a:rPr lang="en-US" dirty="0"/>
              <a:t> </a:t>
            </a:r>
            <a:r>
              <a:rPr lang="en-US" dirty="0" err="1"/>
              <a:t>une</a:t>
            </a:r>
            <a:r>
              <a:rPr lang="en-US" dirty="0"/>
              <a:t> base </a:t>
            </a:r>
            <a:r>
              <a:rPr lang="en-US" dirty="0" err="1"/>
              <a:t>orientée</a:t>
            </a:r>
            <a:r>
              <a:rPr lang="en-US" dirty="0"/>
              <a:t> documents</a:t>
            </a:r>
          </a:p>
        </p:txBody>
      </p:sp>
      <p:pic>
        <p:nvPicPr>
          <p:cNvPr id="13316" name="Picture 4" descr="JSON versus XM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520" y="909136"/>
            <a:ext cx="7264848" cy="58352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71717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Évolution technologique</a:t>
            </a:r>
          </a:p>
        </p:txBody>
      </p:sp>
      <p:sp>
        <p:nvSpPr>
          <p:cNvPr id="3" name="Espace réservé du texte 2"/>
          <p:cNvSpPr>
            <a:spLocks noGrp="1"/>
          </p:cNvSpPr>
          <p:nvPr>
            <p:ph type="body" sz="quarter" idx="10"/>
          </p:nvPr>
        </p:nvSpPr>
        <p:spPr>
          <a:xfrm>
            <a:off x="468313" y="1124745"/>
            <a:ext cx="8280151" cy="5257006"/>
          </a:xfrm>
        </p:spPr>
        <p:txBody>
          <a:bodyPr/>
          <a:lstStyle/>
          <a:p>
            <a:r>
              <a:rPr lang="en-US" dirty="0"/>
              <a:t>OLTP: </a:t>
            </a:r>
            <a:r>
              <a:rPr lang="en-US" b="0" dirty="0"/>
              <a:t>Online Transaction Processing   (DBMSs)</a:t>
            </a:r>
          </a:p>
          <a:p>
            <a:r>
              <a:rPr lang="en-US" dirty="0"/>
              <a:t>OLAP: </a:t>
            </a:r>
            <a:r>
              <a:rPr lang="en-US" b="0" dirty="0"/>
              <a:t>Online Analytical Processing   (Data Warehousing)</a:t>
            </a:r>
          </a:p>
          <a:p>
            <a:r>
              <a:rPr lang="en-US" dirty="0"/>
              <a:t>RTAP: </a:t>
            </a:r>
            <a:r>
              <a:rPr lang="en-US" b="0" dirty="0"/>
              <a:t>Real-Time Analytics Processing  (Big Data Architecture &amp; technology)</a:t>
            </a:r>
          </a:p>
          <a:p>
            <a:endParaRPr lang="fr-FR" dirty="0"/>
          </a:p>
        </p:txBody>
      </p:sp>
      <p:pic>
        <p:nvPicPr>
          <p:cNvPr id="2050" name="Picture 2"/>
          <p:cNvPicPr>
            <a:picLocks noGrp="1" noChangeAspect="1" noChangeArrowheads="1"/>
          </p:cNvPicPr>
          <p:nvPr>
            <p:ph idx="4294967295"/>
          </p:nvPr>
        </p:nvPicPr>
        <p:blipFill>
          <a:blip r:embed="rId3">
            <a:extLst>
              <a:ext uri="{28A0092B-C50C-407E-A947-70E740481C1C}">
                <a14:useLocalDpi xmlns:a14="http://schemas.microsoft.com/office/drawing/2010/main" val="0"/>
              </a:ext>
            </a:extLst>
          </a:blip>
          <a:srcRect/>
          <a:stretch>
            <a:fillRect/>
          </a:stretch>
        </p:blipFill>
        <p:spPr bwMode="auto">
          <a:xfrm>
            <a:off x="468313" y="2702679"/>
            <a:ext cx="7592944" cy="39038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6244898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Modèles </a:t>
            </a:r>
          </a:p>
        </p:txBody>
      </p:sp>
      <p:sp>
        <p:nvSpPr>
          <p:cNvPr id="3" name="Espace réservé du texte 2"/>
          <p:cNvSpPr>
            <a:spLocks noGrp="1"/>
          </p:cNvSpPr>
          <p:nvPr>
            <p:ph type="body" sz="quarter" idx="10"/>
          </p:nvPr>
        </p:nvSpPr>
        <p:spPr/>
        <p:txBody>
          <a:bodyPr/>
          <a:lstStyle/>
          <a:p>
            <a:r>
              <a:rPr lang="fr-FR" dirty="0"/>
              <a:t>Modèle embarqué</a:t>
            </a:r>
          </a:p>
          <a:p>
            <a:endParaRPr lang="fr-FR" dirty="0"/>
          </a:p>
          <a:p>
            <a:endParaRPr lang="fr-FR" dirty="0"/>
          </a:p>
          <a:p>
            <a:endParaRPr lang="fr-FR" dirty="0"/>
          </a:p>
          <a:p>
            <a:endParaRPr lang="fr-FR" dirty="0"/>
          </a:p>
          <a:p>
            <a:endParaRPr lang="fr-FR" dirty="0"/>
          </a:p>
          <a:p>
            <a:endParaRPr lang="fr-FR" dirty="0"/>
          </a:p>
          <a:p>
            <a:endParaRPr lang="fr-FR" dirty="0"/>
          </a:p>
          <a:p>
            <a:r>
              <a:rPr lang="fr-FR" dirty="0"/>
              <a:t>Modèle normalisé</a:t>
            </a:r>
          </a:p>
        </p:txBody>
      </p:sp>
      <p:pic>
        <p:nvPicPr>
          <p:cNvPr id="4" name="Picture 5" descr="Data model with embedded fields that contain all related informa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79912" y="980728"/>
            <a:ext cx="4425121" cy="249527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7" descr="Data model using references to link documents. Both the ``contact`` document and the ``access`` document contain a reference to the ``user`` documen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79912" y="3844418"/>
            <a:ext cx="4776566" cy="29057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149052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Replication -&gt; Failover</a:t>
            </a:r>
          </a:p>
        </p:txBody>
      </p:sp>
      <p:pic>
        <p:nvPicPr>
          <p:cNvPr id="2052" name="Picture 4" descr="Diagram of a 3 member replica set that consists of a primary and two secondari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520" y="1155812"/>
            <a:ext cx="5325874" cy="2016224"/>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Diagram of an election of a new primary. In a three member replica set with two secondaries, the primary becomes unreachable. The loss of a primary triggers an election where one of the secondaries becomes the new primary"/>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27504" y="3427848"/>
            <a:ext cx="4426596" cy="3355361"/>
          </a:xfrm>
          <a:prstGeom prst="rect">
            <a:avLst/>
          </a:prstGeom>
          <a:noFill/>
          <a:extLst>
            <a:ext uri="{909E8E84-426E-40DD-AFC4-6F175D3DCCD1}">
              <a14:hiddenFill xmlns:a14="http://schemas.microsoft.com/office/drawing/2010/main">
                <a:solidFill>
                  <a:srgbClr val="FFFFFF"/>
                </a:solidFill>
              </a14:hiddenFill>
            </a:ext>
          </a:extLst>
        </p:spPr>
      </p:pic>
      <p:cxnSp>
        <p:nvCxnSpPr>
          <p:cNvPr id="7" name="Connecteur droit avec flèche 6"/>
          <p:cNvCxnSpPr/>
          <p:nvPr/>
        </p:nvCxnSpPr>
        <p:spPr>
          <a:xfrm>
            <a:off x="3347864" y="3427848"/>
            <a:ext cx="792088" cy="79324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96317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Sharding</a:t>
            </a:r>
            <a:r>
              <a:rPr lang="en-US" dirty="0"/>
              <a:t> (</a:t>
            </a:r>
            <a:r>
              <a:rPr lang="fr-FR" dirty="0"/>
              <a:t>répartition horizontale</a:t>
            </a:r>
            <a:r>
              <a:rPr lang="en-US" dirty="0"/>
              <a:t>)</a:t>
            </a:r>
          </a:p>
        </p:txBody>
      </p:sp>
      <p:pic>
        <p:nvPicPr>
          <p:cNvPr id="10" name="Picture 2" descr="Diagram of a large collection with data distributed across 4 shard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35696" y="1196752"/>
            <a:ext cx="5328592" cy="51078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086257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a:t>Comment accéder à </a:t>
            </a:r>
            <a:r>
              <a:rPr lang="en-US" dirty="0"/>
              <a:t>MongoDB?</a:t>
            </a:r>
          </a:p>
        </p:txBody>
      </p:sp>
      <p:pic>
        <p:nvPicPr>
          <p:cNvPr id="9218" name="Picture 2" descr="Viewing the details of the document"/>
          <p:cNvPicPr>
            <a:picLocks noGrp="1" noChangeAspect="1" noChangeArrowheads="1"/>
          </p:cNvPicPr>
          <p:nvPr>
            <p:ph idx="4294967295"/>
          </p:nvPr>
        </p:nvPicPr>
        <p:blipFill>
          <a:blip r:embed="rId3">
            <a:extLst>
              <a:ext uri="{28A0092B-C50C-407E-A947-70E740481C1C}">
                <a14:useLocalDpi xmlns:a14="http://schemas.microsoft.com/office/drawing/2010/main" val="0"/>
              </a:ext>
            </a:extLst>
          </a:blip>
          <a:srcRect/>
          <a:stretch>
            <a:fillRect/>
          </a:stretch>
        </p:blipFill>
        <p:spPr bwMode="auto">
          <a:xfrm>
            <a:off x="250825" y="1268760"/>
            <a:ext cx="8642350" cy="4924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708332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 (c sharp) code </a:t>
            </a:r>
            <a:r>
              <a:rPr lang="en-US" dirty="0" err="1"/>
              <a:t>exemple</a:t>
            </a:r>
            <a:endParaRPr lang="en-US" dirty="0"/>
          </a:p>
        </p:txBody>
      </p:sp>
      <p:sp>
        <p:nvSpPr>
          <p:cNvPr id="10" name="Content Placeholder 2"/>
          <p:cNvSpPr>
            <a:spLocks noGrp="1"/>
          </p:cNvSpPr>
          <p:nvPr>
            <p:ph type="body" sz="quarter" idx="10"/>
          </p:nvPr>
        </p:nvSpPr>
        <p:spPr>
          <a:xfrm>
            <a:off x="323529" y="900000"/>
            <a:ext cx="8358510" cy="5841367"/>
          </a:xfrm>
        </p:spPr>
        <p:txBody>
          <a:bodyPr>
            <a:noAutofit/>
          </a:bodyPr>
          <a:lstStyle/>
          <a:p>
            <a:pPr marL="0" indent="0">
              <a:spcBef>
                <a:spcPts val="600"/>
              </a:spcBef>
              <a:buNone/>
            </a:pPr>
            <a:r>
              <a:rPr lang="en-US" sz="1800" dirty="0">
                <a:solidFill>
                  <a:srgbClr val="0000FF"/>
                </a:solidFill>
                <a:highlight>
                  <a:srgbClr val="FFFFFF"/>
                </a:highlight>
                <a:latin typeface="Courier New" panose="02070309020205020404" pitchFamily="49" charset="0"/>
                <a:cs typeface="Courier New" panose="02070309020205020404" pitchFamily="49" charset="0"/>
              </a:rPr>
              <a:t>  </a:t>
            </a:r>
            <a:r>
              <a:rPr lang="en-US" sz="1050" dirty="0">
                <a:solidFill>
                  <a:srgbClr val="0000FF"/>
                </a:solidFill>
                <a:highlight>
                  <a:srgbClr val="FFFFFF"/>
                </a:highlight>
                <a:latin typeface="Courier New" panose="02070309020205020404" pitchFamily="49" charset="0"/>
                <a:cs typeface="Courier New" panose="02070309020205020404" pitchFamily="49" charset="0"/>
              </a:rPr>
              <a:t> </a:t>
            </a:r>
            <a:r>
              <a:rPr lang="en-US" sz="1050" dirty="0" err="1">
                <a:solidFill>
                  <a:srgbClr val="0000FF"/>
                </a:solidFill>
                <a:highlight>
                  <a:srgbClr val="FFFFFF"/>
                </a:highlight>
                <a:latin typeface="Courier New" panose="02070309020205020404" pitchFamily="49" charset="0"/>
                <a:cs typeface="Courier New" panose="02070309020205020404" pitchFamily="49" charset="0"/>
              </a:rPr>
              <a:t>var</a:t>
            </a:r>
            <a:r>
              <a:rPr lang="en-US" sz="1050" dirty="0">
                <a:solidFill>
                  <a:srgbClr val="000000"/>
                </a:solidFill>
                <a:highlight>
                  <a:srgbClr val="FFFFFF"/>
                </a:highlight>
                <a:latin typeface="Courier New" panose="02070309020205020404" pitchFamily="49" charset="0"/>
                <a:cs typeface="Courier New" panose="02070309020205020404" pitchFamily="49" charset="0"/>
              </a:rPr>
              <a:t> </a:t>
            </a:r>
            <a:r>
              <a:rPr lang="en-US" sz="1050" dirty="0" err="1">
                <a:solidFill>
                  <a:srgbClr val="000000"/>
                </a:solidFill>
                <a:highlight>
                  <a:srgbClr val="FFFFFF"/>
                </a:highlight>
                <a:latin typeface="Courier New" panose="02070309020205020404" pitchFamily="49" charset="0"/>
                <a:cs typeface="Courier New" panose="02070309020205020404" pitchFamily="49" charset="0"/>
              </a:rPr>
              <a:t>connectionString</a:t>
            </a:r>
            <a:r>
              <a:rPr lang="en-US" sz="1050" dirty="0">
                <a:solidFill>
                  <a:srgbClr val="000000"/>
                </a:solidFill>
                <a:highlight>
                  <a:srgbClr val="FFFFFF"/>
                </a:highlight>
                <a:latin typeface="Courier New" panose="02070309020205020404" pitchFamily="49" charset="0"/>
                <a:cs typeface="Courier New" panose="02070309020205020404" pitchFamily="49" charset="0"/>
              </a:rPr>
              <a:t> = </a:t>
            </a:r>
            <a:r>
              <a:rPr lang="en-US" sz="1050" dirty="0">
                <a:solidFill>
                  <a:srgbClr val="A31515"/>
                </a:solidFill>
                <a:highlight>
                  <a:srgbClr val="FFFFFF"/>
                </a:highlight>
                <a:latin typeface="Courier New" panose="02070309020205020404" pitchFamily="49" charset="0"/>
                <a:cs typeface="Courier New" panose="02070309020205020404" pitchFamily="49" charset="0"/>
              </a:rPr>
              <a:t>"</a:t>
            </a:r>
            <a:r>
              <a:rPr lang="en-US" sz="1050" dirty="0" err="1">
                <a:solidFill>
                  <a:srgbClr val="A31515"/>
                </a:solidFill>
                <a:highlight>
                  <a:srgbClr val="FFFFFF"/>
                </a:highlight>
                <a:latin typeface="Courier New" panose="02070309020205020404" pitchFamily="49" charset="0"/>
                <a:cs typeface="Courier New" panose="02070309020205020404" pitchFamily="49" charset="0"/>
              </a:rPr>
              <a:t>mongodb</a:t>
            </a:r>
            <a:r>
              <a:rPr lang="en-US" sz="1050" dirty="0">
                <a:solidFill>
                  <a:srgbClr val="A31515"/>
                </a:solidFill>
                <a:highlight>
                  <a:srgbClr val="FFFFFF"/>
                </a:highlight>
                <a:latin typeface="Courier New" panose="02070309020205020404" pitchFamily="49" charset="0"/>
                <a:cs typeface="Courier New" panose="02070309020205020404" pitchFamily="49" charset="0"/>
              </a:rPr>
              <a:t>://</a:t>
            </a:r>
            <a:r>
              <a:rPr lang="en-US" sz="1050" dirty="0" err="1">
                <a:solidFill>
                  <a:srgbClr val="A31515"/>
                </a:solidFill>
                <a:highlight>
                  <a:srgbClr val="FFFFFF"/>
                </a:highlight>
                <a:latin typeface="Courier New" panose="02070309020205020404" pitchFamily="49" charset="0"/>
                <a:cs typeface="Courier New" panose="02070309020205020404" pitchFamily="49" charset="0"/>
              </a:rPr>
              <a:t>localhost</a:t>
            </a:r>
            <a:r>
              <a:rPr lang="en-US" sz="1050" dirty="0">
                <a:solidFill>
                  <a:srgbClr val="A31515"/>
                </a:solidFill>
                <a:highlight>
                  <a:srgbClr val="FFFFFF"/>
                </a:highlight>
                <a:latin typeface="Courier New" panose="02070309020205020404" pitchFamily="49" charset="0"/>
                <a:cs typeface="Courier New" panose="02070309020205020404" pitchFamily="49" charset="0"/>
              </a:rPr>
              <a:t>"</a:t>
            </a:r>
            <a:r>
              <a:rPr lang="en-US" sz="1050" dirty="0">
                <a:solidFill>
                  <a:srgbClr val="000000"/>
                </a:solidFill>
                <a:highlight>
                  <a:srgbClr val="FFFFFF"/>
                </a:highlight>
                <a:latin typeface="Courier New" panose="02070309020205020404" pitchFamily="49" charset="0"/>
                <a:cs typeface="Courier New" panose="02070309020205020404" pitchFamily="49" charset="0"/>
              </a:rPr>
              <a:t>;</a:t>
            </a:r>
          </a:p>
          <a:p>
            <a:pPr marL="0" indent="0">
              <a:spcBef>
                <a:spcPts val="600"/>
              </a:spcBef>
              <a:buNone/>
            </a:pPr>
            <a:r>
              <a:rPr lang="en-US" sz="1050" dirty="0">
                <a:solidFill>
                  <a:srgbClr val="000000"/>
                </a:solidFill>
                <a:highlight>
                  <a:srgbClr val="FFFFFF"/>
                </a:highlight>
                <a:latin typeface="Courier New" panose="02070309020205020404" pitchFamily="49" charset="0"/>
                <a:cs typeface="Courier New" panose="02070309020205020404" pitchFamily="49" charset="0"/>
              </a:rPr>
              <a:t>    </a:t>
            </a:r>
            <a:r>
              <a:rPr lang="en-US" sz="1050" dirty="0" err="1">
                <a:solidFill>
                  <a:srgbClr val="0000FF"/>
                </a:solidFill>
                <a:highlight>
                  <a:srgbClr val="FFFFFF"/>
                </a:highlight>
                <a:latin typeface="Courier New" panose="02070309020205020404" pitchFamily="49" charset="0"/>
                <a:cs typeface="Courier New" panose="02070309020205020404" pitchFamily="49" charset="0"/>
              </a:rPr>
              <a:t>var</a:t>
            </a:r>
            <a:r>
              <a:rPr lang="en-US" sz="1050" dirty="0">
                <a:solidFill>
                  <a:srgbClr val="000000"/>
                </a:solidFill>
                <a:highlight>
                  <a:srgbClr val="FFFFFF"/>
                </a:highlight>
                <a:latin typeface="Courier New" panose="02070309020205020404" pitchFamily="49" charset="0"/>
                <a:cs typeface="Courier New" panose="02070309020205020404" pitchFamily="49" charset="0"/>
              </a:rPr>
              <a:t> client = </a:t>
            </a:r>
            <a:r>
              <a:rPr lang="en-US" sz="1050" dirty="0">
                <a:solidFill>
                  <a:srgbClr val="0000FF"/>
                </a:solidFill>
                <a:highlight>
                  <a:srgbClr val="FFFFFF"/>
                </a:highlight>
                <a:latin typeface="Courier New" panose="02070309020205020404" pitchFamily="49" charset="0"/>
                <a:cs typeface="Courier New" panose="02070309020205020404" pitchFamily="49" charset="0"/>
              </a:rPr>
              <a:t>new</a:t>
            </a:r>
            <a:r>
              <a:rPr lang="en-US" sz="1050" dirty="0">
                <a:solidFill>
                  <a:srgbClr val="000000"/>
                </a:solidFill>
                <a:highlight>
                  <a:srgbClr val="FFFFFF"/>
                </a:highlight>
                <a:latin typeface="Courier New" panose="02070309020205020404" pitchFamily="49" charset="0"/>
                <a:cs typeface="Courier New" panose="02070309020205020404" pitchFamily="49" charset="0"/>
              </a:rPr>
              <a:t> </a:t>
            </a:r>
            <a:r>
              <a:rPr lang="en-US" sz="1050" dirty="0" err="1">
                <a:solidFill>
                  <a:srgbClr val="2B91AF"/>
                </a:solidFill>
                <a:highlight>
                  <a:srgbClr val="FFFFFF"/>
                </a:highlight>
                <a:latin typeface="Courier New" panose="02070309020205020404" pitchFamily="49" charset="0"/>
                <a:cs typeface="Courier New" panose="02070309020205020404" pitchFamily="49" charset="0"/>
              </a:rPr>
              <a:t>MongoClient</a:t>
            </a:r>
            <a:r>
              <a:rPr lang="en-US" sz="1050" dirty="0">
                <a:solidFill>
                  <a:srgbClr val="000000"/>
                </a:solidFill>
                <a:highlight>
                  <a:srgbClr val="FFFFFF"/>
                </a:highlight>
                <a:latin typeface="Courier New" panose="02070309020205020404" pitchFamily="49" charset="0"/>
                <a:cs typeface="Courier New" panose="02070309020205020404" pitchFamily="49" charset="0"/>
              </a:rPr>
              <a:t>(</a:t>
            </a:r>
            <a:r>
              <a:rPr lang="en-US" sz="1050" dirty="0" err="1">
                <a:solidFill>
                  <a:srgbClr val="000000"/>
                </a:solidFill>
                <a:highlight>
                  <a:srgbClr val="FFFFFF"/>
                </a:highlight>
                <a:latin typeface="Courier New" panose="02070309020205020404" pitchFamily="49" charset="0"/>
                <a:cs typeface="Courier New" panose="02070309020205020404" pitchFamily="49" charset="0"/>
              </a:rPr>
              <a:t>connectionString</a:t>
            </a:r>
            <a:r>
              <a:rPr lang="en-US" sz="1050" dirty="0">
                <a:solidFill>
                  <a:srgbClr val="000000"/>
                </a:solidFill>
                <a:highlight>
                  <a:srgbClr val="FFFFFF"/>
                </a:highlight>
                <a:latin typeface="Courier New" panose="02070309020205020404" pitchFamily="49" charset="0"/>
                <a:cs typeface="Courier New" panose="02070309020205020404" pitchFamily="49" charset="0"/>
              </a:rPr>
              <a:t>);</a:t>
            </a:r>
          </a:p>
          <a:p>
            <a:pPr marL="0" indent="0">
              <a:spcBef>
                <a:spcPts val="600"/>
              </a:spcBef>
              <a:buNone/>
            </a:pPr>
            <a:r>
              <a:rPr lang="en-US" sz="1050" dirty="0">
                <a:solidFill>
                  <a:srgbClr val="000000"/>
                </a:solidFill>
                <a:highlight>
                  <a:srgbClr val="FFFFFF"/>
                </a:highlight>
                <a:latin typeface="Courier New" panose="02070309020205020404" pitchFamily="49" charset="0"/>
                <a:cs typeface="Courier New" panose="02070309020205020404" pitchFamily="49" charset="0"/>
              </a:rPr>
              <a:t>    </a:t>
            </a:r>
            <a:r>
              <a:rPr lang="en-US" sz="1050" dirty="0" err="1">
                <a:solidFill>
                  <a:srgbClr val="0000FF"/>
                </a:solidFill>
                <a:highlight>
                  <a:srgbClr val="FFFFFF"/>
                </a:highlight>
                <a:latin typeface="Courier New" panose="02070309020205020404" pitchFamily="49" charset="0"/>
                <a:cs typeface="Courier New" panose="02070309020205020404" pitchFamily="49" charset="0"/>
              </a:rPr>
              <a:t>var</a:t>
            </a:r>
            <a:r>
              <a:rPr lang="en-US" sz="1050" dirty="0">
                <a:solidFill>
                  <a:srgbClr val="000000"/>
                </a:solidFill>
                <a:highlight>
                  <a:srgbClr val="FFFFFF"/>
                </a:highlight>
                <a:latin typeface="Courier New" panose="02070309020205020404" pitchFamily="49" charset="0"/>
                <a:cs typeface="Courier New" panose="02070309020205020404" pitchFamily="49" charset="0"/>
              </a:rPr>
              <a:t> server = </a:t>
            </a:r>
            <a:r>
              <a:rPr lang="en-US" sz="1050" dirty="0" err="1">
                <a:solidFill>
                  <a:srgbClr val="000000"/>
                </a:solidFill>
                <a:highlight>
                  <a:srgbClr val="FFFFFF"/>
                </a:highlight>
                <a:latin typeface="Courier New" panose="02070309020205020404" pitchFamily="49" charset="0"/>
                <a:cs typeface="Courier New" panose="02070309020205020404" pitchFamily="49" charset="0"/>
              </a:rPr>
              <a:t>client.GetServer</a:t>
            </a:r>
            <a:r>
              <a:rPr lang="en-US" sz="1050" dirty="0">
                <a:solidFill>
                  <a:srgbClr val="000000"/>
                </a:solidFill>
                <a:highlight>
                  <a:srgbClr val="FFFFFF"/>
                </a:highlight>
                <a:latin typeface="Courier New" panose="02070309020205020404" pitchFamily="49" charset="0"/>
                <a:cs typeface="Courier New" panose="02070309020205020404" pitchFamily="49" charset="0"/>
              </a:rPr>
              <a:t>();</a:t>
            </a:r>
          </a:p>
          <a:p>
            <a:pPr marL="0" indent="0">
              <a:spcBef>
                <a:spcPts val="600"/>
              </a:spcBef>
              <a:buNone/>
            </a:pPr>
            <a:r>
              <a:rPr lang="en-US" sz="1050" dirty="0">
                <a:solidFill>
                  <a:srgbClr val="000000"/>
                </a:solidFill>
                <a:highlight>
                  <a:srgbClr val="FFFFFF"/>
                </a:highlight>
                <a:latin typeface="Courier New" panose="02070309020205020404" pitchFamily="49" charset="0"/>
                <a:cs typeface="Courier New" panose="02070309020205020404" pitchFamily="49" charset="0"/>
              </a:rPr>
              <a:t>    </a:t>
            </a:r>
            <a:r>
              <a:rPr lang="en-US" sz="1050" dirty="0" err="1">
                <a:solidFill>
                  <a:srgbClr val="0000FF"/>
                </a:solidFill>
                <a:highlight>
                  <a:srgbClr val="FFFFFF"/>
                </a:highlight>
                <a:latin typeface="Courier New" panose="02070309020205020404" pitchFamily="49" charset="0"/>
                <a:cs typeface="Courier New" panose="02070309020205020404" pitchFamily="49" charset="0"/>
              </a:rPr>
              <a:t>var</a:t>
            </a:r>
            <a:r>
              <a:rPr lang="en-US" sz="1050" dirty="0">
                <a:solidFill>
                  <a:srgbClr val="000000"/>
                </a:solidFill>
                <a:highlight>
                  <a:srgbClr val="FFFFFF"/>
                </a:highlight>
                <a:latin typeface="Courier New" panose="02070309020205020404" pitchFamily="49" charset="0"/>
                <a:cs typeface="Courier New" panose="02070309020205020404" pitchFamily="49" charset="0"/>
              </a:rPr>
              <a:t> database = </a:t>
            </a:r>
            <a:r>
              <a:rPr lang="en-US" sz="1050" dirty="0" err="1">
                <a:solidFill>
                  <a:srgbClr val="000000"/>
                </a:solidFill>
                <a:highlight>
                  <a:srgbClr val="FFFFFF"/>
                </a:highlight>
                <a:latin typeface="Courier New" panose="02070309020205020404" pitchFamily="49" charset="0"/>
                <a:cs typeface="Courier New" panose="02070309020205020404" pitchFamily="49" charset="0"/>
              </a:rPr>
              <a:t>server.GetDatabase</a:t>
            </a:r>
            <a:r>
              <a:rPr lang="en-US" sz="1050" dirty="0">
                <a:solidFill>
                  <a:srgbClr val="000000"/>
                </a:solidFill>
                <a:highlight>
                  <a:srgbClr val="FFFFFF"/>
                </a:highlight>
                <a:latin typeface="Courier New" panose="02070309020205020404" pitchFamily="49" charset="0"/>
                <a:cs typeface="Courier New" panose="02070309020205020404" pitchFamily="49" charset="0"/>
              </a:rPr>
              <a:t>(</a:t>
            </a:r>
            <a:r>
              <a:rPr lang="en-US" sz="1050" dirty="0">
                <a:solidFill>
                  <a:srgbClr val="A31515"/>
                </a:solidFill>
                <a:highlight>
                  <a:srgbClr val="FFFFFF"/>
                </a:highlight>
                <a:latin typeface="Courier New" panose="02070309020205020404" pitchFamily="49" charset="0"/>
                <a:cs typeface="Courier New" panose="02070309020205020404" pitchFamily="49" charset="0"/>
              </a:rPr>
              <a:t>"test"</a:t>
            </a:r>
            <a:r>
              <a:rPr lang="en-US" sz="1050" dirty="0">
                <a:solidFill>
                  <a:srgbClr val="000000"/>
                </a:solidFill>
                <a:highlight>
                  <a:srgbClr val="FFFFFF"/>
                </a:highlight>
                <a:latin typeface="Courier New" panose="02070309020205020404" pitchFamily="49" charset="0"/>
                <a:cs typeface="Courier New" panose="02070309020205020404" pitchFamily="49" charset="0"/>
              </a:rPr>
              <a:t>);</a:t>
            </a:r>
          </a:p>
          <a:p>
            <a:pPr marL="0" indent="0">
              <a:spcBef>
                <a:spcPts val="600"/>
              </a:spcBef>
              <a:buNone/>
            </a:pPr>
            <a:r>
              <a:rPr lang="en-US" sz="1050" dirty="0">
                <a:solidFill>
                  <a:srgbClr val="000000"/>
                </a:solidFill>
                <a:highlight>
                  <a:srgbClr val="FFFFFF"/>
                </a:highlight>
                <a:latin typeface="Courier New" panose="02070309020205020404" pitchFamily="49" charset="0"/>
                <a:cs typeface="Courier New" panose="02070309020205020404" pitchFamily="49" charset="0"/>
              </a:rPr>
              <a:t>    </a:t>
            </a:r>
            <a:r>
              <a:rPr lang="en-US" sz="1050" dirty="0" err="1">
                <a:solidFill>
                  <a:srgbClr val="0000FF"/>
                </a:solidFill>
                <a:highlight>
                  <a:srgbClr val="FFFFFF"/>
                </a:highlight>
                <a:latin typeface="Courier New" panose="02070309020205020404" pitchFamily="49" charset="0"/>
                <a:cs typeface="Courier New" panose="02070309020205020404" pitchFamily="49" charset="0"/>
              </a:rPr>
              <a:t>var</a:t>
            </a:r>
            <a:r>
              <a:rPr lang="en-US" sz="1050" dirty="0">
                <a:solidFill>
                  <a:srgbClr val="000000"/>
                </a:solidFill>
                <a:highlight>
                  <a:srgbClr val="FFFFFF"/>
                </a:highlight>
                <a:latin typeface="Courier New" panose="02070309020205020404" pitchFamily="49" charset="0"/>
                <a:cs typeface="Courier New" panose="02070309020205020404" pitchFamily="49" charset="0"/>
              </a:rPr>
              <a:t> collection = </a:t>
            </a:r>
            <a:r>
              <a:rPr lang="en-US" sz="1050" dirty="0" err="1">
                <a:solidFill>
                  <a:srgbClr val="000000"/>
                </a:solidFill>
                <a:highlight>
                  <a:srgbClr val="FFFFFF"/>
                </a:highlight>
                <a:latin typeface="Courier New" panose="02070309020205020404" pitchFamily="49" charset="0"/>
                <a:cs typeface="Courier New" panose="02070309020205020404" pitchFamily="49" charset="0"/>
              </a:rPr>
              <a:t>database.GetCollection</a:t>
            </a:r>
            <a:r>
              <a:rPr lang="en-US" sz="1050" dirty="0">
                <a:solidFill>
                  <a:srgbClr val="000000"/>
                </a:solidFill>
                <a:highlight>
                  <a:srgbClr val="FFFFFF"/>
                </a:highlight>
                <a:latin typeface="Courier New" panose="02070309020205020404" pitchFamily="49" charset="0"/>
                <a:cs typeface="Courier New" panose="02070309020205020404" pitchFamily="49" charset="0"/>
              </a:rPr>
              <a:t>&lt;</a:t>
            </a:r>
            <a:r>
              <a:rPr lang="en-US" sz="1050" dirty="0">
                <a:solidFill>
                  <a:srgbClr val="2B91AF"/>
                </a:solidFill>
                <a:effectLst>
                  <a:outerShdw blurRad="38100" dist="38100" dir="2700000" algn="tl">
                    <a:srgbClr val="000000">
                      <a:alpha val="43137"/>
                    </a:srgbClr>
                  </a:outerShdw>
                </a:effectLst>
                <a:highlight>
                  <a:srgbClr val="FFFFFF"/>
                </a:highlight>
                <a:latin typeface="Courier New" panose="02070309020205020404" pitchFamily="49" charset="0"/>
                <a:cs typeface="Courier New" panose="02070309020205020404" pitchFamily="49" charset="0"/>
              </a:rPr>
              <a:t>Entity</a:t>
            </a:r>
            <a:r>
              <a:rPr lang="en-US" sz="1050" dirty="0">
                <a:solidFill>
                  <a:srgbClr val="000000"/>
                </a:solidFill>
                <a:highlight>
                  <a:srgbClr val="FFFFFF"/>
                </a:highlight>
                <a:latin typeface="Courier New" panose="02070309020205020404" pitchFamily="49" charset="0"/>
                <a:cs typeface="Courier New" panose="02070309020205020404" pitchFamily="49" charset="0"/>
              </a:rPr>
              <a:t>&gt;(</a:t>
            </a:r>
            <a:r>
              <a:rPr lang="en-US" sz="1050" dirty="0">
                <a:solidFill>
                  <a:srgbClr val="A31515"/>
                </a:solidFill>
                <a:highlight>
                  <a:srgbClr val="FFFFFF"/>
                </a:highlight>
                <a:latin typeface="Courier New" panose="02070309020205020404" pitchFamily="49" charset="0"/>
                <a:cs typeface="Courier New" panose="02070309020205020404" pitchFamily="49" charset="0"/>
              </a:rPr>
              <a:t>"entities"</a:t>
            </a:r>
            <a:r>
              <a:rPr lang="en-US" sz="1050" dirty="0">
                <a:solidFill>
                  <a:srgbClr val="000000"/>
                </a:solidFill>
                <a:highlight>
                  <a:srgbClr val="FFFFFF"/>
                </a:highlight>
                <a:latin typeface="Courier New" panose="02070309020205020404" pitchFamily="49" charset="0"/>
                <a:cs typeface="Courier New" panose="02070309020205020404" pitchFamily="49" charset="0"/>
              </a:rPr>
              <a:t>);</a:t>
            </a:r>
          </a:p>
          <a:p>
            <a:pPr marL="0" indent="0">
              <a:spcBef>
                <a:spcPts val="600"/>
              </a:spcBef>
              <a:buNone/>
            </a:pPr>
            <a:r>
              <a:rPr lang="en-US" sz="1050" dirty="0">
                <a:solidFill>
                  <a:srgbClr val="000000"/>
                </a:solidFill>
                <a:highlight>
                  <a:srgbClr val="FFFFFF"/>
                </a:highlight>
                <a:latin typeface="Courier New" panose="02070309020205020404" pitchFamily="49" charset="0"/>
                <a:cs typeface="Courier New" panose="02070309020205020404" pitchFamily="49" charset="0"/>
              </a:rPr>
              <a:t>    </a:t>
            </a:r>
          </a:p>
          <a:p>
            <a:pPr marL="0" indent="0">
              <a:spcBef>
                <a:spcPts val="600"/>
              </a:spcBef>
              <a:buNone/>
            </a:pPr>
            <a:r>
              <a:rPr lang="en-US" sz="1050" dirty="0">
                <a:solidFill>
                  <a:srgbClr val="000000"/>
                </a:solidFill>
                <a:highlight>
                  <a:srgbClr val="FFFFFF"/>
                </a:highlight>
                <a:latin typeface="Courier New" panose="02070309020205020404" pitchFamily="49" charset="0"/>
                <a:cs typeface="Courier New" panose="02070309020205020404" pitchFamily="49" charset="0"/>
              </a:rPr>
              <a:t>    </a:t>
            </a:r>
            <a:r>
              <a:rPr lang="en-US" sz="1050" dirty="0">
                <a:solidFill>
                  <a:srgbClr val="008000"/>
                </a:solidFill>
                <a:highlight>
                  <a:srgbClr val="FFFFFF"/>
                </a:highlight>
                <a:latin typeface="Courier New" panose="02070309020205020404" pitchFamily="49" charset="0"/>
                <a:cs typeface="Courier New" panose="02070309020205020404" pitchFamily="49" charset="0"/>
              </a:rPr>
              <a:t>//insert a new entity</a:t>
            </a:r>
            <a:endParaRPr lang="en-US" sz="1050" dirty="0">
              <a:solidFill>
                <a:srgbClr val="000000"/>
              </a:solidFill>
              <a:highlight>
                <a:srgbClr val="FFFFFF"/>
              </a:highlight>
              <a:latin typeface="Courier New" panose="02070309020205020404" pitchFamily="49" charset="0"/>
              <a:cs typeface="Courier New" panose="02070309020205020404" pitchFamily="49" charset="0"/>
            </a:endParaRPr>
          </a:p>
          <a:p>
            <a:pPr marL="0" indent="0">
              <a:spcBef>
                <a:spcPts val="600"/>
              </a:spcBef>
              <a:buNone/>
            </a:pPr>
            <a:r>
              <a:rPr lang="en-US" sz="1050" dirty="0">
                <a:solidFill>
                  <a:srgbClr val="000000"/>
                </a:solidFill>
                <a:highlight>
                  <a:srgbClr val="FFFFFF"/>
                </a:highlight>
                <a:latin typeface="Courier New" panose="02070309020205020404" pitchFamily="49" charset="0"/>
                <a:cs typeface="Courier New" panose="02070309020205020404" pitchFamily="49" charset="0"/>
              </a:rPr>
              <a:t>    </a:t>
            </a:r>
            <a:r>
              <a:rPr lang="en-US" sz="1050" dirty="0" err="1">
                <a:solidFill>
                  <a:srgbClr val="0000FF"/>
                </a:solidFill>
                <a:highlight>
                  <a:srgbClr val="FFFFFF"/>
                </a:highlight>
                <a:latin typeface="Courier New" panose="02070309020205020404" pitchFamily="49" charset="0"/>
                <a:cs typeface="Courier New" panose="02070309020205020404" pitchFamily="49" charset="0"/>
              </a:rPr>
              <a:t>var</a:t>
            </a:r>
            <a:r>
              <a:rPr lang="en-US" sz="1050" dirty="0">
                <a:solidFill>
                  <a:srgbClr val="000000"/>
                </a:solidFill>
                <a:highlight>
                  <a:srgbClr val="FFFFFF"/>
                </a:highlight>
                <a:latin typeface="Courier New" panose="02070309020205020404" pitchFamily="49" charset="0"/>
                <a:cs typeface="Courier New" panose="02070309020205020404" pitchFamily="49" charset="0"/>
              </a:rPr>
              <a:t> entity = </a:t>
            </a:r>
            <a:r>
              <a:rPr lang="en-US" sz="1050" dirty="0">
                <a:solidFill>
                  <a:srgbClr val="0000FF"/>
                </a:solidFill>
                <a:highlight>
                  <a:srgbClr val="FFFFFF"/>
                </a:highlight>
                <a:latin typeface="Courier New" panose="02070309020205020404" pitchFamily="49" charset="0"/>
                <a:cs typeface="Courier New" panose="02070309020205020404" pitchFamily="49" charset="0"/>
              </a:rPr>
              <a:t>new</a:t>
            </a:r>
            <a:r>
              <a:rPr lang="en-US" sz="1050" dirty="0">
                <a:solidFill>
                  <a:srgbClr val="000000"/>
                </a:solidFill>
                <a:highlight>
                  <a:srgbClr val="FFFFFF"/>
                </a:highlight>
                <a:latin typeface="Courier New" panose="02070309020205020404" pitchFamily="49" charset="0"/>
                <a:cs typeface="Courier New" panose="02070309020205020404" pitchFamily="49" charset="0"/>
              </a:rPr>
              <a:t> </a:t>
            </a:r>
            <a:r>
              <a:rPr lang="en-US" sz="1050" dirty="0">
                <a:solidFill>
                  <a:srgbClr val="2B91AF"/>
                </a:solidFill>
                <a:highlight>
                  <a:srgbClr val="FFFFFF"/>
                </a:highlight>
                <a:latin typeface="Courier New" panose="02070309020205020404" pitchFamily="49" charset="0"/>
                <a:cs typeface="Courier New" panose="02070309020205020404" pitchFamily="49" charset="0"/>
              </a:rPr>
              <a:t>Entity</a:t>
            </a:r>
            <a:r>
              <a:rPr lang="en-US" sz="1050" dirty="0">
                <a:solidFill>
                  <a:srgbClr val="000000"/>
                </a:solidFill>
                <a:highlight>
                  <a:srgbClr val="FFFFFF"/>
                </a:highlight>
                <a:latin typeface="Courier New" panose="02070309020205020404" pitchFamily="49" charset="0"/>
                <a:cs typeface="Courier New" panose="02070309020205020404" pitchFamily="49" charset="0"/>
              </a:rPr>
              <a:t> { Name = </a:t>
            </a:r>
            <a:r>
              <a:rPr lang="en-US" sz="1050" dirty="0">
                <a:solidFill>
                  <a:srgbClr val="A31515"/>
                </a:solidFill>
                <a:highlight>
                  <a:srgbClr val="FFFFFF"/>
                </a:highlight>
                <a:latin typeface="Courier New" panose="02070309020205020404" pitchFamily="49" charset="0"/>
                <a:cs typeface="Courier New" panose="02070309020205020404" pitchFamily="49" charset="0"/>
              </a:rPr>
              <a:t>"Tom"</a:t>
            </a:r>
            <a:r>
              <a:rPr lang="en-US" sz="1050" dirty="0">
                <a:solidFill>
                  <a:srgbClr val="000000"/>
                </a:solidFill>
                <a:highlight>
                  <a:srgbClr val="FFFFFF"/>
                </a:highlight>
                <a:latin typeface="Courier New" panose="02070309020205020404" pitchFamily="49" charset="0"/>
                <a:cs typeface="Courier New" panose="02070309020205020404" pitchFamily="49" charset="0"/>
              </a:rPr>
              <a:t> };</a:t>
            </a:r>
          </a:p>
          <a:p>
            <a:pPr marL="0" indent="0">
              <a:spcBef>
                <a:spcPts val="600"/>
              </a:spcBef>
              <a:buNone/>
            </a:pPr>
            <a:r>
              <a:rPr lang="en-US" sz="1050" dirty="0">
                <a:solidFill>
                  <a:srgbClr val="000000"/>
                </a:solidFill>
                <a:highlight>
                  <a:srgbClr val="FFFFFF"/>
                </a:highlight>
                <a:latin typeface="Courier New" panose="02070309020205020404" pitchFamily="49" charset="0"/>
                <a:cs typeface="Courier New" panose="02070309020205020404" pitchFamily="49" charset="0"/>
              </a:rPr>
              <a:t>    </a:t>
            </a:r>
            <a:r>
              <a:rPr lang="en-US" sz="1050" dirty="0" err="1">
                <a:solidFill>
                  <a:srgbClr val="000000"/>
                </a:solidFill>
                <a:highlight>
                  <a:srgbClr val="FFFFFF"/>
                </a:highlight>
                <a:latin typeface="Courier New" panose="02070309020205020404" pitchFamily="49" charset="0"/>
                <a:cs typeface="Courier New" panose="02070309020205020404" pitchFamily="49" charset="0"/>
              </a:rPr>
              <a:t>collection.Insert</a:t>
            </a:r>
            <a:r>
              <a:rPr lang="en-US" sz="1050" dirty="0">
                <a:solidFill>
                  <a:srgbClr val="000000"/>
                </a:solidFill>
                <a:highlight>
                  <a:srgbClr val="FFFFFF"/>
                </a:highlight>
                <a:latin typeface="Courier New" panose="02070309020205020404" pitchFamily="49" charset="0"/>
                <a:cs typeface="Courier New" panose="02070309020205020404" pitchFamily="49" charset="0"/>
              </a:rPr>
              <a:t>(entity);</a:t>
            </a:r>
          </a:p>
          <a:p>
            <a:pPr marL="0" indent="0">
              <a:spcBef>
                <a:spcPts val="600"/>
              </a:spcBef>
              <a:buNone/>
            </a:pPr>
            <a:r>
              <a:rPr lang="en-US" sz="1050" dirty="0">
                <a:solidFill>
                  <a:srgbClr val="000000"/>
                </a:solidFill>
                <a:highlight>
                  <a:srgbClr val="FFFFFF"/>
                </a:highlight>
                <a:latin typeface="Courier New" panose="02070309020205020404" pitchFamily="49" charset="0"/>
                <a:cs typeface="Courier New" panose="02070309020205020404" pitchFamily="49" charset="0"/>
              </a:rPr>
              <a:t>    </a:t>
            </a:r>
            <a:r>
              <a:rPr lang="en-US" sz="1050" dirty="0" err="1">
                <a:solidFill>
                  <a:srgbClr val="0000FF"/>
                </a:solidFill>
                <a:highlight>
                  <a:srgbClr val="FFFFFF"/>
                </a:highlight>
                <a:latin typeface="Courier New" panose="02070309020205020404" pitchFamily="49" charset="0"/>
                <a:cs typeface="Courier New" panose="02070309020205020404" pitchFamily="49" charset="0"/>
              </a:rPr>
              <a:t>var</a:t>
            </a:r>
            <a:r>
              <a:rPr lang="en-US" sz="1050" dirty="0">
                <a:solidFill>
                  <a:srgbClr val="000000"/>
                </a:solidFill>
                <a:highlight>
                  <a:srgbClr val="FFFFFF"/>
                </a:highlight>
                <a:latin typeface="Courier New" panose="02070309020205020404" pitchFamily="49" charset="0"/>
                <a:cs typeface="Courier New" panose="02070309020205020404" pitchFamily="49" charset="0"/>
              </a:rPr>
              <a:t> id = </a:t>
            </a:r>
            <a:r>
              <a:rPr lang="en-US" sz="1050" dirty="0" err="1">
                <a:solidFill>
                  <a:srgbClr val="000000"/>
                </a:solidFill>
                <a:highlight>
                  <a:srgbClr val="FFFFFF"/>
                </a:highlight>
                <a:latin typeface="Courier New" panose="02070309020205020404" pitchFamily="49" charset="0"/>
                <a:cs typeface="Courier New" panose="02070309020205020404" pitchFamily="49" charset="0"/>
              </a:rPr>
              <a:t>entity.Id</a:t>
            </a:r>
            <a:r>
              <a:rPr lang="en-US" sz="1050" dirty="0">
                <a:solidFill>
                  <a:srgbClr val="000000"/>
                </a:solidFill>
                <a:highlight>
                  <a:srgbClr val="FFFFFF"/>
                </a:highlight>
                <a:latin typeface="Courier New" panose="02070309020205020404" pitchFamily="49" charset="0"/>
                <a:cs typeface="Courier New" panose="02070309020205020404" pitchFamily="49" charset="0"/>
              </a:rPr>
              <a:t>;</a:t>
            </a:r>
          </a:p>
          <a:p>
            <a:pPr marL="0" indent="0">
              <a:spcBef>
                <a:spcPts val="600"/>
              </a:spcBef>
              <a:buNone/>
            </a:pPr>
            <a:endParaRPr lang="en-US" sz="1050" dirty="0">
              <a:solidFill>
                <a:srgbClr val="000000"/>
              </a:solidFill>
              <a:highlight>
                <a:srgbClr val="FFFFFF"/>
              </a:highlight>
              <a:latin typeface="Courier New" panose="02070309020205020404" pitchFamily="49" charset="0"/>
              <a:cs typeface="Courier New" panose="02070309020205020404" pitchFamily="49" charset="0"/>
            </a:endParaRPr>
          </a:p>
          <a:p>
            <a:pPr marL="0" indent="0">
              <a:spcBef>
                <a:spcPts val="600"/>
              </a:spcBef>
              <a:buNone/>
            </a:pPr>
            <a:r>
              <a:rPr lang="en-US" sz="1050" dirty="0">
                <a:solidFill>
                  <a:srgbClr val="000000"/>
                </a:solidFill>
                <a:highlight>
                  <a:srgbClr val="FFFFFF"/>
                </a:highlight>
                <a:latin typeface="Courier New" panose="02070309020205020404" pitchFamily="49" charset="0"/>
                <a:cs typeface="Courier New" panose="02070309020205020404" pitchFamily="49" charset="0"/>
              </a:rPr>
              <a:t>    </a:t>
            </a:r>
            <a:r>
              <a:rPr lang="en-US" sz="1050" dirty="0">
                <a:solidFill>
                  <a:srgbClr val="008000"/>
                </a:solidFill>
                <a:highlight>
                  <a:srgbClr val="FFFFFF"/>
                </a:highlight>
                <a:latin typeface="Courier New" panose="02070309020205020404" pitchFamily="49" charset="0"/>
                <a:cs typeface="Courier New" panose="02070309020205020404" pitchFamily="49" charset="0"/>
              </a:rPr>
              <a:t>//Retrieve</a:t>
            </a:r>
            <a:endParaRPr lang="en-US" sz="1050" dirty="0">
              <a:solidFill>
                <a:srgbClr val="000000"/>
              </a:solidFill>
              <a:highlight>
                <a:srgbClr val="FFFFFF"/>
              </a:highlight>
              <a:latin typeface="Courier New" panose="02070309020205020404" pitchFamily="49" charset="0"/>
              <a:cs typeface="Courier New" panose="02070309020205020404" pitchFamily="49" charset="0"/>
            </a:endParaRPr>
          </a:p>
          <a:p>
            <a:pPr marL="0" indent="0">
              <a:spcBef>
                <a:spcPts val="600"/>
              </a:spcBef>
              <a:buNone/>
            </a:pPr>
            <a:r>
              <a:rPr lang="en-US" sz="1050" dirty="0">
                <a:solidFill>
                  <a:srgbClr val="000000"/>
                </a:solidFill>
                <a:highlight>
                  <a:srgbClr val="FFFFFF"/>
                </a:highlight>
                <a:latin typeface="Courier New" panose="02070309020205020404" pitchFamily="49" charset="0"/>
                <a:cs typeface="Courier New" panose="02070309020205020404" pitchFamily="49" charset="0"/>
              </a:rPr>
              <a:t>    </a:t>
            </a:r>
            <a:r>
              <a:rPr lang="en-US" sz="1050" dirty="0" err="1">
                <a:solidFill>
                  <a:srgbClr val="0000FF"/>
                </a:solidFill>
                <a:highlight>
                  <a:srgbClr val="FFFFFF"/>
                </a:highlight>
                <a:latin typeface="Courier New" panose="02070309020205020404" pitchFamily="49" charset="0"/>
                <a:cs typeface="Courier New" panose="02070309020205020404" pitchFamily="49" charset="0"/>
              </a:rPr>
              <a:t>var</a:t>
            </a:r>
            <a:r>
              <a:rPr lang="en-US" sz="1050" dirty="0">
                <a:solidFill>
                  <a:srgbClr val="000000"/>
                </a:solidFill>
                <a:highlight>
                  <a:srgbClr val="FFFFFF"/>
                </a:highlight>
                <a:latin typeface="Courier New" panose="02070309020205020404" pitchFamily="49" charset="0"/>
                <a:cs typeface="Courier New" panose="02070309020205020404" pitchFamily="49" charset="0"/>
              </a:rPr>
              <a:t> query = </a:t>
            </a:r>
            <a:r>
              <a:rPr lang="en-US" sz="1050" dirty="0">
                <a:solidFill>
                  <a:srgbClr val="2B91AF"/>
                </a:solidFill>
                <a:highlight>
                  <a:srgbClr val="FFFFFF"/>
                </a:highlight>
                <a:latin typeface="Courier New" panose="02070309020205020404" pitchFamily="49" charset="0"/>
                <a:cs typeface="Courier New" panose="02070309020205020404" pitchFamily="49" charset="0"/>
              </a:rPr>
              <a:t>Query</a:t>
            </a:r>
            <a:r>
              <a:rPr lang="en-US" sz="1050" dirty="0">
                <a:solidFill>
                  <a:srgbClr val="000000"/>
                </a:solidFill>
                <a:highlight>
                  <a:srgbClr val="FFFFFF"/>
                </a:highlight>
                <a:latin typeface="Courier New" panose="02070309020205020404" pitchFamily="49" charset="0"/>
                <a:cs typeface="Courier New" panose="02070309020205020404" pitchFamily="49" charset="0"/>
              </a:rPr>
              <a:t>&lt;</a:t>
            </a:r>
            <a:r>
              <a:rPr lang="en-US" sz="1050" dirty="0">
                <a:solidFill>
                  <a:srgbClr val="2B91AF"/>
                </a:solidFill>
                <a:highlight>
                  <a:srgbClr val="FFFFFF"/>
                </a:highlight>
                <a:latin typeface="Courier New" panose="02070309020205020404" pitchFamily="49" charset="0"/>
                <a:cs typeface="Courier New" panose="02070309020205020404" pitchFamily="49" charset="0"/>
              </a:rPr>
              <a:t>Entity</a:t>
            </a:r>
            <a:r>
              <a:rPr lang="en-US" sz="1050" dirty="0">
                <a:solidFill>
                  <a:srgbClr val="000000"/>
                </a:solidFill>
                <a:highlight>
                  <a:srgbClr val="FFFFFF"/>
                </a:highlight>
                <a:latin typeface="Courier New" panose="02070309020205020404" pitchFamily="49" charset="0"/>
                <a:cs typeface="Courier New" panose="02070309020205020404" pitchFamily="49" charset="0"/>
              </a:rPr>
              <a:t>&gt;.EQ(e =&gt; </a:t>
            </a:r>
            <a:r>
              <a:rPr lang="en-US" sz="1050" dirty="0" err="1">
                <a:solidFill>
                  <a:srgbClr val="000000"/>
                </a:solidFill>
                <a:highlight>
                  <a:srgbClr val="FFFFFF"/>
                </a:highlight>
                <a:latin typeface="Courier New" panose="02070309020205020404" pitchFamily="49" charset="0"/>
                <a:cs typeface="Courier New" panose="02070309020205020404" pitchFamily="49" charset="0"/>
              </a:rPr>
              <a:t>e.Id</a:t>
            </a:r>
            <a:r>
              <a:rPr lang="en-US" sz="1050" dirty="0">
                <a:solidFill>
                  <a:srgbClr val="000000"/>
                </a:solidFill>
                <a:highlight>
                  <a:srgbClr val="FFFFFF"/>
                </a:highlight>
                <a:latin typeface="Courier New" panose="02070309020205020404" pitchFamily="49" charset="0"/>
                <a:cs typeface="Courier New" panose="02070309020205020404" pitchFamily="49" charset="0"/>
              </a:rPr>
              <a:t>, id);</a:t>
            </a:r>
          </a:p>
          <a:p>
            <a:pPr marL="0" indent="0">
              <a:spcBef>
                <a:spcPts val="600"/>
              </a:spcBef>
              <a:buNone/>
            </a:pPr>
            <a:r>
              <a:rPr lang="en-US" sz="1050" dirty="0">
                <a:solidFill>
                  <a:srgbClr val="000000"/>
                </a:solidFill>
                <a:highlight>
                  <a:srgbClr val="FFFFFF"/>
                </a:highlight>
                <a:latin typeface="Courier New" panose="02070309020205020404" pitchFamily="49" charset="0"/>
                <a:cs typeface="Courier New" panose="02070309020205020404" pitchFamily="49" charset="0"/>
              </a:rPr>
              <a:t>    entity = </a:t>
            </a:r>
            <a:r>
              <a:rPr lang="en-US" sz="1050" dirty="0" err="1">
                <a:solidFill>
                  <a:srgbClr val="000000"/>
                </a:solidFill>
                <a:highlight>
                  <a:srgbClr val="FFFFFF"/>
                </a:highlight>
                <a:latin typeface="Courier New" panose="02070309020205020404" pitchFamily="49" charset="0"/>
                <a:cs typeface="Courier New" panose="02070309020205020404" pitchFamily="49" charset="0"/>
              </a:rPr>
              <a:t>collection.FindOne</a:t>
            </a:r>
            <a:r>
              <a:rPr lang="en-US" sz="1050" dirty="0">
                <a:solidFill>
                  <a:srgbClr val="000000"/>
                </a:solidFill>
                <a:highlight>
                  <a:srgbClr val="FFFFFF"/>
                </a:highlight>
                <a:latin typeface="Courier New" panose="02070309020205020404" pitchFamily="49" charset="0"/>
                <a:cs typeface="Courier New" panose="02070309020205020404" pitchFamily="49" charset="0"/>
              </a:rPr>
              <a:t>(query);</a:t>
            </a:r>
          </a:p>
          <a:p>
            <a:pPr marL="0" indent="0">
              <a:spcBef>
                <a:spcPts val="600"/>
              </a:spcBef>
              <a:buNone/>
            </a:pPr>
            <a:r>
              <a:rPr lang="en-US" sz="1050" dirty="0">
                <a:solidFill>
                  <a:srgbClr val="008000"/>
                </a:solidFill>
                <a:highlight>
                  <a:srgbClr val="FFFFFF"/>
                </a:highlight>
                <a:latin typeface="Courier New" panose="02070309020205020404" pitchFamily="49" charset="0"/>
                <a:cs typeface="Courier New" panose="02070309020205020404" pitchFamily="49" charset="0"/>
              </a:rPr>
              <a:t>    </a:t>
            </a:r>
          </a:p>
          <a:p>
            <a:pPr marL="0" indent="0">
              <a:spcBef>
                <a:spcPts val="600"/>
              </a:spcBef>
              <a:buNone/>
            </a:pPr>
            <a:r>
              <a:rPr lang="en-US" sz="1050" dirty="0">
                <a:solidFill>
                  <a:srgbClr val="008000"/>
                </a:solidFill>
                <a:highlight>
                  <a:srgbClr val="FFFFFF"/>
                </a:highlight>
                <a:latin typeface="Courier New" panose="02070309020205020404" pitchFamily="49" charset="0"/>
                <a:cs typeface="Courier New" panose="02070309020205020404" pitchFamily="49" charset="0"/>
              </a:rPr>
              <a:t>    //Save (Update) -&gt; Sends the full content of the entity to be updated.</a:t>
            </a:r>
            <a:endParaRPr lang="en-US" sz="1050" dirty="0">
              <a:solidFill>
                <a:srgbClr val="000000"/>
              </a:solidFill>
              <a:highlight>
                <a:srgbClr val="FFFFFF"/>
              </a:highlight>
              <a:latin typeface="Courier New" panose="02070309020205020404" pitchFamily="49" charset="0"/>
              <a:cs typeface="Courier New" panose="02070309020205020404" pitchFamily="49" charset="0"/>
            </a:endParaRPr>
          </a:p>
          <a:p>
            <a:pPr marL="0" indent="0">
              <a:spcBef>
                <a:spcPts val="600"/>
              </a:spcBef>
              <a:buNone/>
            </a:pPr>
            <a:r>
              <a:rPr lang="en-US" sz="1050" dirty="0">
                <a:solidFill>
                  <a:srgbClr val="000000"/>
                </a:solidFill>
                <a:highlight>
                  <a:srgbClr val="FFFFFF"/>
                </a:highlight>
                <a:latin typeface="Courier New" panose="02070309020205020404" pitchFamily="49" charset="0"/>
                <a:cs typeface="Courier New" panose="02070309020205020404" pitchFamily="49" charset="0"/>
              </a:rPr>
              <a:t>    </a:t>
            </a:r>
            <a:r>
              <a:rPr lang="en-US" sz="1050" dirty="0" err="1">
                <a:solidFill>
                  <a:srgbClr val="000000"/>
                </a:solidFill>
                <a:highlight>
                  <a:srgbClr val="FFFFFF"/>
                </a:highlight>
                <a:latin typeface="Courier New" panose="02070309020205020404" pitchFamily="49" charset="0"/>
                <a:cs typeface="Courier New" panose="02070309020205020404" pitchFamily="49" charset="0"/>
              </a:rPr>
              <a:t>entity.Name</a:t>
            </a:r>
            <a:r>
              <a:rPr lang="en-US" sz="1050" dirty="0">
                <a:solidFill>
                  <a:srgbClr val="000000"/>
                </a:solidFill>
                <a:highlight>
                  <a:srgbClr val="FFFFFF"/>
                </a:highlight>
                <a:latin typeface="Courier New" panose="02070309020205020404" pitchFamily="49" charset="0"/>
                <a:cs typeface="Courier New" panose="02070309020205020404" pitchFamily="49" charset="0"/>
              </a:rPr>
              <a:t> = </a:t>
            </a:r>
            <a:r>
              <a:rPr lang="en-US" sz="1050" dirty="0">
                <a:solidFill>
                  <a:srgbClr val="A31515"/>
                </a:solidFill>
                <a:highlight>
                  <a:srgbClr val="FFFFFF"/>
                </a:highlight>
                <a:latin typeface="Courier New" panose="02070309020205020404" pitchFamily="49" charset="0"/>
                <a:cs typeface="Courier New" panose="02070309020205020404" pitchFamily="49" charset="0"/>
              </a:rPr>
              <a:t>“Nick"</a:t>
            </a:r>
            <a:r>
              <a:rPr lang="en-US" sz="1050" dirty="0">
                <a:solidFill>
                  <a:srgbClr val="000000"/>
                </a:solidFill>
                <a:highlight>
                  <a:srgbClr val="FFFFFF"/>
                </a:highlight>
                <a:latin typeface="Courier New" panose="02070309020205020404" pitchFamily="49" charset="0"/>
                <a:cs typeface="Courier New" panose="02070309020205020404" pitchFamily="49" charset="0"/>
              </a:rPr>
              <a:t>;</a:t>
            </a:r>
          </a:p>
          <a:p>
            <a:pPr marL="0" indent="0">
              <a:spcBef>
                <a:spcPts val="600"/>
              </a:spcBef>
              <a:buNone/>
            </a:pPr>
            <a:r>
              <a:rPr lang="en-US" sz="1050" dirty="0">
                <a:solidFill>
                  <a:srgbClr val="000000"/>
                </a:solidFill>
                <a:highlight>
                  <a:srgbClr val="FFFFFF"/>
                </a:highlight>
                <a:latin typeface="Courier New" panose="02070309020205020404" pitchFamily="49" charset="0"/>
                <a:cs typeface="Courier New" panose="02070309020205020404" pitchFamily="49" charset="0"/>
              </a:rPr>
              <a:t>    </a:t>
            </a:r>
            <a:r>
              <a:rPr lang="en-US" sz="1050" dirty="0" err="1">
                <a:solidFill>
                  <a:srgbClr val="000000"/>
                </a:solidFill>
                <a:highlight>
                  <a:srgbClr val="FFFFFF"/>
                </a:highlight>
                <a:latin typeface="Courier New" panose="02070309020205020404" pitchFamily="49" charset="0"/>
                <a:cs typeface="Courier New" panose="02070309020205020404" pitchFamily="49" charset="0"/>
              </a:rPr>
              <a:t>collection.Save</a:t>
            </a:r>
            <a:r>
              <a:rPr lang="en-US" sz="1050" dirty="0">
                <a:solidFill>
                  <a:srgbClr val="000000"/>
                </a:solidFill>
                <a:highlight>
                  <a:srgbClr val="FFFFFF"/>
                </a:highlight>
                <a:latin typeface="Courier New" panose="02070309020205020404" pitchFamily="49" charset="0"/>
                <a:cs typeface="Courier New" panose="02070309020205020404" pitchFamily="49" charset="0"/>
              </a:rPr>
              <a:t>(entity);</a:t>
            </a:r>
          </a:p>
          <a:p>
            <a:pPr marL="0" indent="0">
              <a:spcBef>
                <a:spcPts val="600"/>
              </a:spcBef>
              <a:buNone/>
            </a:pPr>
            <a:endParaRPr lang="en-US" sz="1050" dirty="0">
              <a:solidFill>
                <a:srgbClr val="000000"/>
              </a:solidFill>
              <a:highlight>
                <a:srgbClr val="FFFFFF"/>
              </a:highlight>
              <a:latin typeface="Courier New" panose="02070309020205020404" pitchFamily="49" charset="0"/>
              <a:cs typeface="Courier New" panose="02070309020205020404" pitchFamily="49" charset="0"/>
            </a:endParaRPr>
          </a:p>
          <a:p>
            <a:pPr marL="0" indent="0">
              <a:spcBef>
                <a:spcPts val="600"/>
              </a:spcBef>
              <a:buNone/>
            </a:pPr>
            <a:r>
              <a:rPr lang="en-US" sz="1050" dirty="0">
                <a:solidFill>
                  <a:srgbClr val="008000"/>
                </a:solidFill>
                <a:highlight>
                  <a:srgbClr val="FFFFFF"/>
                </a:highlight>
                <a:latin typeface="Courier New" panose="02070309020205020404" pitchFamily="49" charset="0"/>
                <a:cs typeface="Courier New" panose="02070309020205020404" pitchFamily="49" charset="0"/>
              </a:rPr>
              <a:t>    //Update -&gt; Sends partial content of the entity to be updated.</a:t>
            </a:r>
            <a:endParaRPr lang="en-US" sz="1050" dirty="0">
              <a:solidFill>
                <a:srgbClr val="000000"/>
              </a:solidFill>
              <a:highlight>
                <a:srgbClr val="FFFFFF"/>
              </a:highlight>
              <a:latin typeface="Courier New" panose="02070309020205020404" pitchFamily="49" charset="0"/>
              <a:cs typeface="Courier New" panose="02070309020205020404" pitchFamily="49" charset="0"/>
            </a:endParaRPr>
          </a:p>
          <a:p>
            <a:pPr marL="0" indent="0">
              <a:spcBef>
                <a:spcPts val="600"/>
              </a:spcBef>
              <a:buNone/>
            </a:pPr>
            <a:r>
              <a:rPr lang="en-US" sz="1050" dirty="0">
                <a:solidFill>
                  <a:srgbClr val="000000"/>
                </a:solidFill>
                <a:highlight>
                  <a:srgbClr val="FFFFFF"/>
                </a:highlight>
                <a:latin typeface="Courier New" panose="02070309020205020404" pitchFamily="49" charset="0"/>
                <a:cs typeface="Courier New" panose="02070309020205020404" pitchFamily="49" charset="0"/>
              </a:rPr>
              <a:t>    </a:t>
            </a:r>
            <a:r>
              <a:rPr lang="en-US" sz="1050" dirty="0" err="1">
                <a:solidFill>
                  <a:srgbClr val="0000FF"/>
                </a:solidFill>
                <a:highlight>
                  <a:srgbClr val="FFFFFF"/>
                </a:highlight>
                <a:latin typeface="Courier New" panose="02070309020205020404" pitchFamily="49" charset="0"/>
                <a:cs typeface="Courier New" panose="02070309020205020404" pitchFamily="49" charset="0"/>
              </a:rPr>
              <a:t>var</a:t>
            </a:r>
            <a:r>
              <a:rPr lang="en-US" sz="1050" dirty="0">
                <a:solidFill>
                  <a:srgbClr val="000000"/>
                </a:solidFill>
                <a:highlight>
                  <a:srgbClr val="FFFFFF"/>
                </a:highlight>
                <a:latin typeface="Courier New" panose="02070309020205020404" pitchFamily="49" charset="0"/>
                <a:cs typeface="Courier New" panose="02070309020205020404" pitchFamily="49" charset="0"/>
              </a:rPr>
              <a:t> update = </a:t>
            </a:r>
            <a:r>
              <a:rPr lang="en-US" sz="1050" dirty="0">
                <a:solidFill>
                  <a:srgbClr val="2B91AF"/>
                </a:solidFill>
                <a:highlight>
                  <a:srgbClr val="FFFFFF"/>
                </a:highlight>
                <a:latin typeface="Courier New" panose="02070309020205020404" pitchFamily="49" charset="0"/>
                <a:cs typeface="Courier New" panose="02070309020205020404" pitchFamily="49" charset="0"/>
              </a:rPr>
              <a:t>Update</a:t>
            </a:r>
            <a:r>
              <a:rPr lang="en-US" sz="1050" dirty="0">
                <a:solidFill>
                  <a:srgbClr val="000000"/>
                </a:solidFill>
                <a:highlight>
                  <a:srgbClr val="FFFFFF"/>
                </a:highlight>
                <a:latin typeface="Courier New" panose="02070309020205020404" pitchFamily="49" charset="0"/>
                <a:cs typeface="Courier New" panose="02070309020205020404" pitchFamily="49" charset="0"/>
              </a:rPr>
              <a:t>&lt;</a:t>
            </a:r>
            <a:r>
              <a:rPr lang="en-US" sz="1050" dirty="0">
                <a:solidFill>
                  <a:srgbClr val="2B91AF"/>
                </a:solidFill>
                <a:highlight>
                  <a:srgbClr val="FFFFFF"/>
                </a:highlight>
                <a:latin typeface="Courier New" panose="02070309020205020404" pitchFamily="49" charset="0"/>
                <a:cs typeface="Courier New" panose="02070309020205020404" pitchFamily="49" charset="0"/>
              </a:rPr>
              <a:t>Entity</a:t>
            </a:r>
            <a:r>
              <a:rPr lang="en-US" sz="1050" dirty="0">
                <a:solidFill>
                  <a:srgbClr val="000000"/>
                </a:solidFill>
                <a:highlight>
                  <a:srgbClr val="FFFFFF"/>
                </a:highlight>
                <a:latin typeface="Courier New" panose="02070309020205020404" pitchFamily="49" charset="0"/>
                <a:cs typeface="Courier New" panose="02070309020205020404" pitchFamily="49" charset="0"/>
              </a:rPr>
              <a:t>&gt;.Set(e =&gt; </a:t>
            </a:r>
            <a:r>
              <a:rPr lang="en-US" sz="1050" dirty="0" err="1">
                <a:solidFill>
                  <a:srgbClr val="000000"/>
                </a:solidFill>
                <a:highlight>
                  <a:srgbClr val="FFFFFF"/>
                </a:highlight>
                <a:latin typeface="Courier New" panose="02070309020205020404" pitchFamily="49" charset="0"/>
                <a:cs typeface="Courier New" panose="02070309020205020404" pitchFamily="49" charset="0"/>
              </a:rPr>
              <a:t>e.Name</a:t>
            </a:r>
            <a:r>
              <a:rPr lang="en-US" sz="1050" dirty="0">
                <a:solidFill>
                  <a:srgbClr val="000000"/>
                </a:solidFill>
                <a:highlight>
                  <a:srgbClr val="FFFFFF"/>
                </a:highlight>
                <a:latin typeface="Courier New" panose="02070309020205020404" pitchFamily="49" charset="0"/>
                <a:cs typeface="Courier New" panose="02070309020205020404" pitchFamily="49" charset="0"/>
              </a:rPr>
              <a:t>, </a:t>
            </a:r>
            <a:r>
              <a:rPr lang="en-US" sz="1050" dirty="0">
                <a:solidFill>
                  <a:srgbClr val="A31515"/>
                </a:solidFill>
                <a:highlight>
                  <a:srgbClr val="FFFFFF"/>
                </a:highlight>
                <a:latin typeface="Courier New" panose="02070309020205020404" pitchFamily="49" charset="0"/>
                <a:cs typeface="Courier New" panose="02070309020205020404" pitchFamily="49" charset="0"/>
              </a:rPr>
              <a:t>"Harry"</a:t>
            </a:r>
            <a:r>
              <a:rPr lang="en-US" sz="1050" dirty="0">
                <a:solidFill>
                  <a:srgbClr val="000000"/>
                </a:solidFill>
                <a:highlight>
                  <a:srgbClr val="FFFFFF"/>
                </a:highlight>
                <a:latin typeface="Courier New" panose="02070309020205020404" pitchFamily="49" charset="0"/>
                <a:cs typeface="Courier New" panose="02070309020205020404" pitchFamily="49" charset="0"/>
              </a:rPr>
              <a:t>);</a:t>
            </a:r>
          </a:p>
          <a:p>
            <a:pPr marL="0" indent="0">
              <a:spcBef>
                <a:spcPts val="600"/>
              </a:spcBef>
              <a:buNone/>
            </a:pPr>
            <a:r>
              <a:rPr lang="en-US" sz="1050" dirty="0">
                <a:solidFill>
                  <a:srgbClr val="000000"/>
                </a:solidFill>
                <a:highlight>
                  <a:srgbClr val="FFFFFF"/>
                </a:highlight>
                <a:latin typeface="Courier New" panose="02070309020205020404" pitchFamily="49" charset="0"/>
                <a:cs typeface="Courier New" panose="02070309020205020404" pitchFamily="49" charset="0"/>
              </a:rPr>
              <a:t>    </a:t>
            </a:r>
            <a:r>
              <a:rPr lang="en-US" sz="1050" dirty="0" err="1">
                <a:solidFill>
                  <a:srgbClr val="000000"/>
                </a:solidFill>
                <a:highlight>
                  <a:srgbClr val="FFFFFF"/>
                </a:highlight>
                <a:latin typeface="Courier New" panose="02070309020205020404" pitchFamily="49" charset="0"/>
                <a:cs typeface="Courier New" panose="02070309020205020404" pitchFamily="49" charset="0"/>
              </a:rPr>
              <a:t>collection.Update</a:t>
            </a:r>
            <a:r>
              <a:rPr lang="en-US" sz="1050" dirty="0">
                <a:solidFill>
                  <a:srgbClr val="000000"/>
                </a:solidFill>
                <a:highlight>
                  <a:srgbClr val="FFFFFF"/>
                </a:highlight>
                <a:latin typeface="Courier New" panose="02070309020205020404" pitchFamily="49" charset="0"/>
                <a:cs typeface="Courier New" panose="02070309020205020404" pitchFamily="49" charset="0"/>
              </a:rPr>
              <a:t>(query, update);</a:t>
            </a:r>
          </a:p>
          <a:p>
            <a:pPr marL="0" indent="0">
              <a:spcBef>
                <a:spcPts val="600"/>
              </a:spcBef>
              <a:buNone/>
            </a:pPr>
            <a:r>
              <a:rPr lang="en-US" sz="1050" dirty="0">
                <a:solidFill>
                  <a:srgbClr val="008000"/>
                </a:solidFill>
                <a:highlight>
                  <a:srgbClr val="FFFFFF"/>
                </a:highlight>
                <a:latin typeface="Courier New" panose="02070309020205020404" pitchFamily="49" charset="0"/>
                <a:cs typeface="Courier New" panose="02070309020205020404" pitchFamily="49" charset="0"/>
              </a:rPr>
              <a:t>    //Deleting the entity</a:t>
            </a:r>
            <a:endParaRPr lang="en-US" sz="1050" dirty="0">
              <a:solidFill>
                <a:srgbClr val="000000"/>
              </a:solidFill>
              <a:highlight>
                <a:srgbClr val="FFFFFF"/>
              </a:highlight>
              <a:latin typeface="Courier New" panose="02070309020205020404" pitchFamily="49" charset="0"/>
              <a:cs typeface="Courier New" panose="02070309020205020404" pitchFamily="49" charset="0"/>
            </a:endParaRPr>
          </a:p>
          <a:p>
            <a:pPr marL="0" indent="0">
              <a:spcBef>
                <a:spcPts val="600"/>
              </a:spcBef>
              <a:buNone/>
            </a:pPr>
            <a:r>
              <a:rPr lang="en-US" sz="1050" dirty="0">
                <a:solidFill>
                  <a:srgbClr val="000000"/>
                </a:solidFill>
                <a:highlight>
                  <a:srgbClr val="FFFFFF"/>
                </a:highlight>
                <a:latin typeface="Courier New" panose="02070309020205020404" pitchFamily="49" charset="0"/>
                <a:cs typeface="Courier New" panose="02070309020205020404" pitchFamily="49" charset="0"/>
              </a:rPr>
              <a:t>    </a:t>
            </a:r>
            <a:r>
              <a:rPr lang="en-US" sz="1050" dirty="0" err="1">
                <a:solidFill>
                  <a:srgbClr val="000000"/>
                </a:solidFill>
                <a:highlight>
                  <a:srgbClr val="FFFFFF"/>
                </a:highlight>
                <a:latin typeface="Courier New" panose="02070309020205020404" pitchFamily="49" charset="0"/>
                <a:cs typeface="Courier New" panose="02070309020205020404" pitchFamily="49" charset="0"/>
              </a:rPr>
              <a:t>collection.Remove</a:t>
            </a:r>
            <a:r>
              <a:rPr lang="en-US" sz="1050" dirty="0">
                <a:solidFill>
                  <a:srgbClr val="000000"/>
                </a:solidFill>
                <a:highlight>
                  <a:srgbClr val="FFFFFF"/>
                </a:highlight>
                <a:latin typeface="Courier New" panose="02070309020205020404" pitchFamily="49" charset="0"/>
                <a:cs typeface="Courier New" panose="02070309020205020404" pitchFamily="49" charset="0"/>
              </a:rPr>
              <a:t>(query);</a:t>
            </a:r>
          </a:p>
          <a:p>
            <a:pPr marL="0" indent="0">
              <a:buNone/>
            </a:pPr>
            <a:endParaRPr lang="en-US" sz="1400" dirty="0">
              <a:solidFill>
                <a:srgbClr val="000000"/>
              </a:solidFill>
              <a:highlight>
                <a:srgbClr val="FFFFFF"/>
              </a:highlight>
              <a:latin typeface="Courier New" panose="02070309020205020404" pitchFamily="49" charset="0"/>
              <a:cs typeface="Courier New" panose="02070309020205020404" pitchFamily="49" charset="0"/>
            </a:endParaRPr>
          </a:p>
          <a:p>
            <a:pPr marL="0" indent="0">
              <a:buNone/>
            </a:pPr>
            <a:endParaRPr lang="en-US" sz="1200" dirty="0">
              <a:solidFill>
                <a:srgbClr val="000000"/>
              </a:solidFill>
              <a:highlight>
                <a:srgbClr val="FFFFFF"/>
              </a:highlight>
              <a:latin typeface="Courier New" panose="02070309020205020404" pitchFamily="49" charset="0"/>
              <a:cs typeface="Courier New" panose="02070309020205020404" pitchFamily="49" charset="0"/>
            </a:endParaRPr>
          </a:p>
          <a:p>
            <a:pPr marL="0" indent="0">
              <a:buNone/>
            </a:pPr>
            <a:r>
              <a:rPr lang="en-US" sz="1200" dirty="0">
                <a:solidFill>
                  <a:srgbClr val="000000"/>
                </a:solidFill>
                <a:highlight>
                  <a:srgbClr val="FFFFFF"/>
                </a:highlight>
                <a:latin typeface="Courier New" panose="02070309020205020404" pitchFamily="49" charset="0"/>
                <a:cs typeface="Courier New" panose="02070309020205020404" pitchFamily="49" charset="0"/>
              </a:rPr>
              <a:t>        </a:t>
            </a:r>
            <a:endParaRPr lang="en-US" sz="1200" dirty="0">
              <a:latin typeface="Courier New" panose="02070309020205020404" pitchFamily="49" charset="0"/>
              <a:cs typeface="Courier New" panose="02070309020205020404" pitchFamily="49" charset="0"/>
            </a:endParaRPr>
          </a:p>
        </p:txBody>
      </p:sp>
      <p:sp>
        <p:nvSpPr>
          <p:cNvPr id="4" name="Rectangle 3"/>
          <p:cNvSpPr>
            <a:spLocks noChangeArrowheads="1"/>
          </p:cNvSpPr>
          <p:nvPr/>
        </p:nvSpPr>
        <p:spPr bwMode="auto">
          <a:xfrm>
            <a:off x="0" y="44618"/>
            <a:ext cx="20840" cy="367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36482" rIns="0" bIns="13648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600" b="0" i="0" u="none" strike="noStrike" kern="0" cap="none" spc="0" normalizeH="0" baseline="0" noProof="0" dirty="0">
                <a:ln>
                  <a:noFill/>
                </a:ln>
                <a:solidFill>
                  <a:schemeClr val="tx1"/>
                </a:solidFill>
                <a:effectLst/>
                <a:uLnTx/>
                <a:uFillTx/>
                <a:latin typeface="Arial" pitchFamily="34" charset="0"/>
                <a:cs typeface="Arial" pitchFamily="34" charset="0"/>
              </a:rPr>
              <a:t> </a:t>
            </a:r>
            <a:endParaRPr kumimoji="0" lang="en-US" sz="1800" b="0" i="0" u="none" strike="noStrike" kern="0" cap="none" spc="0" normalizeH="0" baseline="0" noProof="0" dirty="0">
              <a:ln>
                <a:noFill/>
              </a:ln>
              <a:solidFill>
                <a:schemeClr val="tx1"/>
              </a:solidFill>
              <a:effectLst/>
              <a:uLnTx/>
              <a:uFillTx/>
              <a:latin typeface="Arial" pitchFamily="34" charset="0"/>
              <a:cs typeface="Arial" pitchFamily="34" charset="0"/>
            </a:endParaRPr>
          </a:p>
        </p:txBody>
      </p:sp>
      <p:sp>
        <p:nvSpPr>
          <p:cNvPr id="6" name="TextBox 5"/>
          <p:cNvSpPr txBox="1"/>
          <p:nvPr/>
        </p:nvSpPr>
        <p:spPr>
          <a:xfrm>
            <a:off x="5662376" y="1184667"/>
            <a:ext cx="3058530" cy="923330"/>
          </a:xfrm>
          <a:prstGeom prst="rect">
            <a:avLst/>
          </a:prstGeom>
          <a:noFill/>
          <a:ln>
            <a:solidFill>
              <a:schemeClr val="accent1"/>
            </a:solidFill>
          </a:ln>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00FF"/>
                </a:solidFill>
                <a:effectLst/>
                <a:highlight>
                  <a:srgbClr val="FFFFFF"/>
                </a:highlight>
                <a:uLnTx/>
                <a:uFillTx/>
                <a:latin typeface="Consolas"/>
              </a:rPr>
              <a:t> public</a:t>
            </a:r>
            <a:r>
              <a:rPr kumimoji="0" lang="en-US" sz="1200" b="0" i="0" u="none" strike="noStrike" kern="0" cap="none" spc="0" normalizeH="0" baseline="0" noProof="0" dirty="0">
                <a:ln>
                  <a:noFill/>
                </a:ln>
                <a:solidFill>
                  <a:srgbClr val="000000"/>
                </a:solidFill>
                <a:effectLst/>
                <a:highlight>
                  <a:srgbClr val="FFFFFF"/>
                </a:highlight>
                <a:uLnTx/>
                <a:uFillTx/>
                <a:latin typeface="Consolas"/>
              </a:rPr>
              <a:t> </a:t>
            </a:r>
            <a:r>
              <a:rPr kumimoji="0" lang="en-US" sz="1200" b="0" i="0" u="none" strike="noStrike" kern="0" cap="none" spc="0" normalizeH="0" baseline="0" noProof="0" dirty="0">
                <a:ln>
                  <a:noFill/>
                </a:ln>
                <a:solidFill>
                  <a:srgbClr val="0000FF"/>
                </a:solidFill>
                <a:effectLst/>
                <a:highlight>
                  <a:srgbClr val="FFFFFF"/>
                </a:highlight>
                <a:uLnTx/>
                <a:uFillTx/>
                <a:latin typeface="Consolas"/>
              </a:rPr>
              <a:t>class</a:t>
            </a:r>
            <a:r>
              <a:rPr kumimoji="0" lang="en-US" sz="1200" b="0" i="0" u="none" strike="noStrike" kern="0" cap="none" spc="0" normalizeH="0" baseline="0" noProof="0" dirty="0">
                <a:ln>
                  <a:noFill/>
                </a:ln>
                <a:solidFill>
                  <a:srgbClr val="000000"/>
                </a:solidFill>
                <a:effectLst/>
                <a:highlight>
                  <a:srgbClr val="FFFFFF"/>
                </a:highlight>
                <a:uLnTx/>
                <a:uFillTx/>
                <a:latin typeface="Consolas"/>
              </a:rPr>
              <a:t> </a:t>
            </a:r>
            <a:r>
              <a:rPr kumimoji="0" lang="en-US" sz="1200" b="0" i="0" u="none" strike="noStrike" kern="0" cap="none" spc="0" normalizeH="0" baseline="0" noProof="0" dirty="0">
                <a:ln>
                  <a:noFill/>
                </a:ln>
                <a:solidFill>
                  <a:srgbClr val="2B91AF"/>
                </a:solidFill>
                <a:effectLst/>
                <a:highlight>
                  <a:srgbClr val="FFFFFF"/>
                </a:highlight>
                <a:uLnTx/>
                <a:uFillTx/>
                <a:latin typeface="Consolas"/>
              </a:rPr>
              <a:t>Entity</a:t>
            </a:r>
            <a:endParaRPr kumimoji="0" lang="en-US" sz="1200" b="0" i="0" u="none" strike="noStrike" kern="0" cap="none" spc="0" normalizeH="0" baseline="0" noProof="0" dirty="0">
              <a:ln>
                <a:noFill/>
              </a:ln>
              <a:solidFill>
                <a:srgbClr val="000000"/>
              </a:solidFill>
              <a:effectLst/>
              <a:highlight>
                <a:srgbClr val="FFFFFF"/>
              </a:highlight>
              <a:uLnTx/>
              <a:uFillTx/>
              <a:latin typeface="Consolas"/>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0000"/>
                </a:solidFill>
                <a:effectLst/>
                <a:highlight>
                  <a:srgbClr val="FFFFFF"/>
                </a:highlight>
                <a:uLnTx/>
                <a:uFillTx/>
                <a:latin typeface="Consolas"/>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00FF"/>
                </a:solidFill>
                <a:effectLst/>
                <a:highlight>
                  <a:srgbClr val="FFFFFF"/>
                </a:highlight>
                <a:uLnTx/>
                <a:uFillTx/>
                <a:latin typeface="Consolas"/>
              </a:rPr>
              <a:t>    public</a:t>
            </a:r>
            <a:r>
              <a:rPr kumimoji="0" lang="en-US" sz="1200" b="0" i="0" u="none" strike="noStrike" kern="0" cap="none" spc="0" normalizeH="0" baseline="0" noProof="0" dirty="0">
                <a:ln>
                  <a:noFill/>
                </a:ln>
                <a:solidFill>
                  <a:srgbClr val="000000"/>
                </a:solidFill>
                <a:effectLst/>
                <a:highlight>
                  <a:srgbClr val="FFFFFF"/>
                </a:highlight>
                <a:uLnTx/>
                <a:uFillTx/>
                <a:latin typeface="Consolas"/>
              </a:rPr>
              <a:t> </a:t>
            </a:r>
            <a:r>
              <a:rPr kumimoji="0" lang="en-US" sz="1200" b="0" i="0" u="none" strike="noStrike" kern="0" cap="none" spc="0" normalizeH="0" baseline="0" noProof="0" dirty="0" err="1">
                <a:ln>
                  <a:noFill/>
                </a:ln>
                <a:solidFill>
                  <a:srgbClr val="2B91AF"/>
                </a:solidFill>
                <a:effectLst/>
                <a:highlight>
                  <a:srgbClr val="FFFFFF"/>
                </a:highlight>
                <a:uLnTx/>
                <a:uFillTx/>
                <a:latin typeface="Consolas"/>
              </a:rPr>
              <a:t>ObjectId</a:t>
            </a:r>
            <a:r>
              <a:rPr kumimoji="0" lang="en-US" sz="1200" b="0" i="0" u="none" strike="noStrike" kern="0" cap="none" spc="0" normalizeH="0" baseline="0" noProof="0" dirty="0">
                <a:ln>
                  <a:noFill/>
                </a:ln>
                <a:solidFill>
                  <a:srgbClr val="000000"/>
                </a:solidFill>
                <a:effectLst/>
                <a:highlight>
                  <a:srgbClr val="FFFFFF"/>
                </a:highlight>
                <a:uLnTx/>
                <a:uFillTx/>
                <a:latin typeface="Consolas"/>
              </a:rPr>
              <a:t> Id { </a:t>
            </a:r>
            <a:r>
              <a:rPr kumimoji="0" lang="en-US" sz="1200" b="0" i="0" u="none" strike="noStrike" kern="0" cap="none" spc="0" normalizeH="0" baseline="0" noProof="0" dirty="0">
                <a:ln>
                  <a:noFill/>
                </a:ln>
                <a:solidFill>
                  <a:srgbClr val="0000FF"/>
                </a:solidFill>
                <a:effectLst/>
                <a:highlight>
                  <a:srgbClr val="FFFFFF"/>
                </a:highlight>
                <a:uLnTx/>
                <a:uFillTx/>
                <a:latin typeface="Consolas"/>
              </a:rPr>
              <a:t>get</a:t>
            </a:r>
            <a:r>
              <a:rPr kumimoji="0" lang="en-US" sz="1200" b="0" i="0" u="none" strike="noStrike" kern="0" cap="none" spc="0" normalizeH="0" baseline="0" noProof="0" dirty="0">
                <a:ln>
                  <a:noFill/>
                </a:ln>
                <a:solidFill>
                  <a:srgbClr val="000000"/>
                </a:solidFill>
                <a:effectLst/>
                <a:highlight>
                  <a:srgbClr val="FFFFFF"/>
                </a:highlight>
                <a:uLnTx/>
                <a:uFillTx/>
                <a:latin typeface="Consolas"/>
              </a:rPr>
              <a:t>; </a:t>
            </a:r>
            <a:r>
              <a:rPr kumimoji="0" lang="en-US" sz="1200" b="0" i="0" u="none" strike="noStrike" kern="0" cap="none" spc="0" normalizeH="0" baseline="0" noProof="0" dirty="0">
                <a:ln>
                  <a:noFill/>
                </a:ln>
                <a:solidFill>
                  <a:srgbClr val="0000FF"/>
                </a:solidFill>
                <a:effectLst/>
                <a:highlight>
                  <a:srgbClr val="FFFFFF"/>
                </a:highlight>
                <a:uLnTx/>
                <a:uFillTx/>
                <a:latin typeface="Consolas"/>
              </a:rPr>
              <a:t>set</a:t>
            </a:r>
            <a:r>
              <a:rPr kumimoji="0" lang="en-US" sz="1200" b="0" i="0" u="none" strike="noStrike" kern="0" cap="none" spc="0" normalizeH="0" baseline="0" noProof="0" dirty="0">
                <a:ln>
                  <a:noFill/>
                </a:ln>
                <a:solidFill>
                  <a:srgbClr val="000000"/>
                </a:solidFill>
                <a:effectLst/>
                <a:highlight>
                  <a:srgbClr val="FFFFFF"/>
                </a:highlight>
                <a:uLnTx/>
                <a:uFillTx/>
                <a:latin typeface="Consolas"/>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0000"/>
                </a:solidFill>
                <a:effectLst/>
                <a:highlight>
                  <a:srgbClr val="FFFFFF"/>
                </a:highlight>
                <a:uLnTx/>
                <a:uFillTx/>
                <a:latin typeface="Consolas"/>
              </a:rPr>
              <a:t>    </a:t>
            </a:r>
            <a:r>
              <a:rPr kumimoji="0" lang="en-US" sz="1200" b="0" i="0" u="none" strike="noStrike" kern="0" cap="none" spc="0" normalizeH="0" baseline="0" noProof="0" dirty="0">
                <a:ln>
                  <a:noFill/>
                </a:ln>
                <a:solidFill>
                  <a:srgbClr val="0000FF"/>
                </a:solidFill>
                <a:effectLst/>
                <a:highlight>
                  <a:srgbClr val="FFFFFF"/>
                </a:highlight>
                <a:uLnTx/>
                <a:uFillTx/>
                <a:latin typeface="Consolas"/>
              </a:rPr>
              <a:t>public</a:t>
            </a:r>
            <a:r>
              <a:rPr kumimoji="0" lang="en-US" sz="1200" b="0" i="0" u="none" strike="noStrike" kern="0" cap="none" spc="0" normalizeH="0" baseline="0" noProof="0" dirty="0">
                <a:ln>
                  <a:noFill/>
                </a:ln>
                <a:solidFill>
                  <a:srgbClr val="000000"/>
                </a:solidFill>
                <a:effectLst/>
                <a:highlight>
                  <a:srgbClr val="FFFFFF"/>
                </a:highlight>
                <a:uLnTx/>
                <a:uFillTx/>
                <a:latin typeface="Consolas"/>
              </a:rPr>
              <a:t> </a:t>
            </a:r>
            <a:r>
              <a:rPr kumimoji="0" lang="en-US" sz="1200" b="0" i="0" u="none" strike="noStrike" kern="0" cap="none" spc="0" normalizeH="0" baseline="0" noProof="0" dirty="0">
                <a:ln>
                  <a:noFill/>
                </a:ln>
                <a:solidFill>
                  <a:srgbClr val="0000FF"/>
                </a:solidFill>
                <a:effectLst/>
                <a:highlight>
                  <a:srgbClr val="FFFFFF"/>
                </a:highlight>
                <a:uLnTx/>
                <a:uFillTx/>
                <a:latin typeface="Consolas"/>
              </a:rPr>
              <a:t>string</a:t>
            </a:r>
            <a:r>
              <a:rPr kumimoji="0" lang="en-US" sz="1200" b="0" i="0" u="none" strike="noStrike" kern="0" cap="none" spc="0" normalizeH="0" baseline="0" noProof="0" dirty="0">
                <a:ln>
                  <a:noFill/>
                </a:ln>
                <a:solidFill>
                  <a:srgbClr val="000000"/>
                </a:solidFill>
                <a:effectLst/>
                <a:highlight>
                  <a:srgbClr val="FFFFFF"/>
                </a:highlight>
                <a:uLnTx/>
                <a:uFillTx/>
                <a:latin typeface="Consolas"/>
              </a:rPr>
              <a:t> Name { </a:t>
            </a:r>
            <a:r>
              <a:rPr kumimoji="0" lang="en-US" sz="1200" b="0" i="0" u="none" strike="noStrike" kern="0" cap="none" spc="0" normalizeH="0" baseline="0" noProof="0" dirty="0">
                <a:ln>
                  <a:noFill/>
                </a:ln>
                <a:solidFill>
                  <a:srgbClr val="0000FF"/>
                </a:solidFill>
                <a:effectLst/>
                <a:highlight>
                  <a:srgbClr val="FFFFFF"/>
                </a:highlight>
                <a:uLnTx/>
                <a:uFillTx/>
                <a:latin typeface="Consolas"/>
              </a:rPr>
              <a:t>get</a:t>
            </a:r>
            <a:r>
              <a:rPr kumimoji="0" lang="en-US" sz="1200" b="0" i="0" u="none" strike="noStrike" kern="0" cap="none" spc="0" normalizeH="0" baseline="0" noProof="0" dirty="0">
                <a:ln>
                  <a:noFill/>
                </a:ln>
                <a:solidFill>
                  <a:srgbClr val="000000"/>
                </a:solidFill>
                <a:effectLst/>
                <a:highlight>
                  <a:srgbClr val="FFFFFF"/>
                </a:highlight>
                <a:uLnTx/>
                <a:uFillTx/>
                <a:latin typeface="Consolas"/>
              </a:rPr>
              <a:t>; </a:t>
            </a:r>
            <a:r>
              <a:rPr kumimoji="0" lang="en-US" sz="1200" b="0" i="0" u="none" strike="noStrike" kern="0" cap="none" spc="0" normalizeH="0" baseline="0" noProof="0" dirty="0">
                <a:ln>
                  <a:noFill/>
                </a:ln>
                <a:solidFill>
                  <a:srgbClr val="0000FF"/>
                </a:solidFill>
                <a:effectLst/>
                <a:highlight>
                  <a:srgbClr val="FFFFFF"/>
                </a:highlight>
                <a:uLnTx/>
                <a:uFillTx/>
                <a:latin typeface="Consolas"/>
              </a:rPr>
              <a:t>set</a:t>
            </a:r>
            <a:r>
              <a:rPr kumimoji="0" lang="en-US" sz="1200" b="0" i="0" u="none" strike="noStrike" kern="0" cap="none" spc="0" normalizeH="0" baseline="0" noProof="0" dirty="0">
                <a:ln>
                  <a:noFill/>
                </a:ln>
                <a:solidFill>
                  <a:srgbClr val="000000"/>
                </a:solidFill>
                <a:effectLst/>
                <a:highlight>
                  <a:srgbClr val="FFFFFF"/>
                </a:highlight>
                <a:uLnTx/>
                <a:uFillTx/>
                <a:latin typeface="Consolas"/>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0000"/>
                </a:solidFill>
                <a:effectLst/>
                <a:highlight>
                  <a:srgbClr val="FFFFFF"/>
                </a:highlight>
                <a:uLnTx/>
                <a:uFillTx/>
                <a:latin typeface="Consolas"/>
              </a:rPr>
              <a:t> }</a:t>
            </a:r>
            <a:endParaRPr kumimoji="0" lang="en-US" sz="1200" b="0" i="0" u="none" strike="noStrike" kern="0" cap="none" spc="0" normalizeH="0" baseline="0" noProof="0" dirty="0">
              <a:ln>
                <a:noFill/>
              </a:ln>
              <a:solidFill>
                <a:sysClr val="windowText" lastClr="000000"/>
              </a:solidFill>
              <a:effectLst/>
              <a:uLnTx/>
              <a:uFillTx/>
            </a:endParaRPr>
          </a:p>
        </p:txBody>
      </p:sp>
      <p:sp>
        <p:nvSpPr>
          <p:cNvPr id="12" name="TextBox 11"/>
          <p:cNvSpPr txBox="1"/>
          <p:nvPr/>
        </p:nvSpPr>
        <p:spPr>
          <a:xfrm>
            <a:off x="7020271" y="2636912"/>
            <a:ext cx="1614224" cy="738664"/>
          </a:xfrm>
          <a:prstGeom prst="rect">
            <a:avLst/>
          </a:prstGeom>
          <a:noFill/>
          <a:ln>
            <a:solidFill>
              <a:schemeClr val="accent1"/>
            </a:solidFill>
          </a:ln>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00FF"/>
                </a:solidFill>
                <a:effectLst/>
                <a:highlight>
                  <a:srgbClr val="FFFFFF"/>
                </a:highlight>
                <a:uLnTx/>
                <a:uFillTx/>
                <a:latin typeface="Consolas"/>
              </a:rPr>
              <a:t> {</a:t>
            </a:r>
            <a:br>
              <a:rPr kumimoji="0" lang="en-US" sz="1200" b="0" i="0" u="none" strike="noStrike" kern="0" cap="none" spc="0" normalizeH="0" baseline="0" noProof="0" dirty="0">
                <a:ln>
                  <a:noFill/>
                </a:ln>
                <a:solidFill>
                  <a:srgbClr val="0000FF"/>
                </a:solidFill>
                <a:effectLst/>
                <a:highlight>
                  <a:srgbClr val="FFFFFF"/>
                </a:highlight>
                <a:uLnTx/>
                <a:uFillTx/>
                <a:latin typeface="Consolas"/>
              </a:rPr>
            </a:br>
            <a:r>
              <a:rPr kumimoji="0" lang="en-US" sz="1200" b="0" i="0" u="none" strike="noStrike" kern="0" cap="none" spc="0" normalizeH="0" baseline="0" noProof="0" dirty="0">
                <a:ln>
                  <a:noFill/>
                </a:ln>
                <a:solidFill>
                  <a:srgbClr val="0000FF"/>
                </a:solidFill>
                <a:effectLst/>
                <a:highlight>
                  <a:srgbClr val="FFFFFF"/>
                </a:highlight>
                <a:uLnTx/>
                <a:uFillTx/>
                <a:latin typeface="Consolas"/>
              </a:rPr>
              <a:t>   _id: “13098098”,</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00FF"/>
                </a:solidFill>
                <a:effectLst/>
                <a:highlight>
                  <a:srgbClr val="FFFFFF"/>
                </a:highlight>
                <a:uLnTx/>
                <a:uFillTx/>
                <a:latin typeface="Consolas"/>
              </a:rPr>
              <a:t>   Name: “</a:t>
            </a:r>
            <a:r>
              <a:rPr kumimoji="0" lang="en-US" sz="1200" b="0" i="0" u="none" strike="noStrike" kern="0" cap="none" spc="0" normalizeH="0" baseline="0" noProof="0" dirty="0">
                <a:ln>
                  <a:noFill/>
                </a:ln>
                <a:solidFill>
                  <a:srgbClr val="A31515"/>
                </a:solidFill>
                <a:effectLst/>
                <a:highlight>
                  <a:srgbClr val="FFFFFF"/>
                </a:highlight>
                <a:uLnTx/>
                <a:uFillTx/>
                <a:latin typeface="Consolas"/>
              </a:rPr>
              <a:t>Tom</a:t>
            </a:r>
            <a:r>
              <a:rPr kumimoji="0" lang="en-US" sz="1200" b="0" i="0" u="none" strike="noStrike" kern="0" cap="none" spc="0" normalizeH="0" baseline="0" noProof="0" dirty="0">
                <a:ln>
                  <a:noFill/>
                </a:ln>
                <a:solidFill>
                  <a:srgbClr val="0000FF"/>
                </a:solidFill>
                <a:effectLst/>
                <a:highlight>
                  <a:srgbClr val="FFFFFF"/>
                </a:highlight>
                <a:uLnTx/>
                <a:uFillTx/>
                <a:latin typeface="Consolas"/>
              </a:rPr>
              <a:t>”</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00FF"/>
                </a:solidFill>
                <a:effectLst/>
                <a:highlight>
                  <a:srgbClr val="FFFFFF"/>
                </a:highlight>
                <a:uLnTx/>
                <a:uFillTx/>
                <a:latin typeface="Consolas"/>
              </a:rPr>
              <a:t> }</a:t>
            </a:r>
            <a:endParaRPr kumimoji="0" lang="en-US" sz="1200" b="0" i="0" u="none" strike="noStrike" kern="0" cap="none" spc="0" normalizeH="0" baseline="0" noProof="0" dirty="0">
              <a:ln>
                <a:noFill/>
              </a:ln>
              <a:solidFill>
                <a:sysClr val="windowText" lastClr="000000"/>
              </a:solidFill>
              <a:effectLst/>
              <a:uLnTx/>
              <a:uFillTx/>
            </a:endParaRPr>
          </a:p>
        </p:txBody>
      </p:sp>
      <p:sp>
        <p:nvSpPr>
          <p:cNvPr id="13" name="TextBox 12"/>
          <p:cNvSpPr txBox="1"/>
          <p:nvPr/>
        </p:nvSpPr>
        <p:spPr>
          <a:xfrm>
            <a:off x="7020270" y="4366156"/>
            <a:ext cx="1614224" cy="738664"/>
          </a:xfrm>
          <a:prstGeom prst="rect">
            <a:avLst/>
          </a:prstGeom>
          <a:noFill/>
          <a:ln>
            <a:solidFill>
              <a:schemeClr val="accent1"/>
            </a:solidFill>
          </a:ln>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00FF"/>
                </a:solidFill>
                <a:effectLst/>
                <a:highlight>
                  <a:srgbClr val="FFFFFF"/>
                </a:highlight>
                <a:uLnTx/>
                <a:uFillTx/>
                <a:latin typeface="Consolas"/>
              </a:rPr>
              <a:t> {</a:t>
            </a:r>
            <a:br>
              <a:rPr kumimoji="0" lang="en-US" sz="1200" b="0" i="0" u="none" strike="noStrike" kern="0" cap="none" spc="0" normalizeH="0" baseline="0" noProof="0" dirty="0">
                <a:ln>
                  <a:noFill/>
                </a:ln>
                <a:solidFill>
                  <a:srgbClr val="0000FF"/>
                </a:solidFill>
                <a:effectLst/>
                <a:highlight>
                  <a:srgbClr val="FFFFFF"/>
                </a:highlight>
                <a:uLnTx/>
                <a:uFillTx/>
                <a:latin typeface="Consolas"/>
              </a:rPr>
            </a:br>
            <a:r>
              <a:rPr kumimoji="0" lang="en-US" sz="1200" b="0" i="0" u="none" strike="noStrike" kern="0" cap="none" spc="0" normalizeH="0" baseline="0" noProof="0" dirty="0">
                <a:ln>
                  <a:noFill/>
                </a:ln>
                <a:solidFill>
                  <a:srgbClr val="0000FF"/>
                </a:solidFill>
                <a:effectLst/>
                <a:highlight>
                  <a:srgbClr val="FFFFFF"/>
                </a:highlight>
                <a:uLnTx/>
                <a:uFillTx/>
                <a:latin typeface="Consolas"/>
              </a:rPr>
              <a:t>   _id: “13098098”,</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00FF"/>
                </a:solidFill>
                <a:effectLst/>
                <a:highlight>
                  <a:srgbClr val="FFFFFF"/>
                </a:highlight>
                <a:uLnTx/>
                <a:uFillTx/>
                <a:latin typeface="Consolas"/>
              </a:rPr>
              <a:t>   </a:t>
            </a:r>
            <a:r>
              <a:rPr kumimoji="0" lang="en-US" sz="1200" b="1" i="0" u="none" strike="noStrike" kern="0" cap="none" spc="0" normalizeH="0" baseline="0" noProof="0" dirty="0">
                <a:ln>
                  <a:noFill/>
                </a:ln>
                <a:solidFill>
                  <a:srgbClr val="0000FF"/>
                </a:solidFill>
                <a:effectLst>
                  <a:outerShdw blurRad="38100" dist="38100" dir="2700000" algn="tl">
                    <a:srgbClr val="000000">
                      <a:alpha val="43137"/>
                    </a:srgbClr>
                  </a:outerShdw>
                </a:effectLst>
                <a:highlight>
                  <a:srgbClr val="FFFFFF"/>
                </a:highlight>
                <a:uLnTx/>
                <a:uFillTx/>
                <a:latin typeface="Consolas"/>
              </a:rPr>
              <a:t>Name: “</a:t>
            </a:r>
            <a:r>
              <a:rPr kumimoji="0" lang="en-US" sz="1200" b="1" i="0" u="none" strike="noStrike" kern="0" cap="none" spc="0" normalizeH="0" baseline="0" noProof="0" dirty="0">
                <a:ln>
                  <a:noFill/>
                </a:ln>
                <a:solidFill>
                  <a:srgbClr val="A31515"/>
                </a:solidFill>
                <a:effectLst>
                  <a:outerShdw blurRad="38100" dist="38100" dir="2700000" algn="tl">
                    <a:srgbClr val="000000">
                      <a:alpha val="43137"/>
                    </a:srgbClr>
                  </a:outerShdw>
                </a:effectLst>
                <a:highlight>
                  <a:srgbClr val="FFFFFF"/>
                </a:highlight>
                <a:uLnTx/>
                <a:uFillTx/>
                <a:latin typeface="Consolas"/>
              </a:rPr>
              <a:t>Nick</a:t>
            </a:r>
            <a:r>
              <a:rPr kumimoji="0" lang="en-US" sz="1200" b="1" i="0" u="none" strike="noStrike" kern="0" cap="none" spc="0" normalizeH="0" baseline="0" noProof="0" dirty="0">
                <a:ln>
                  <a:noFill/>
                </a:ln>
                <a:solidFill>
                  <a:srgbClr val="0000FF"/>
                </a:solidFill>
                <a:effectLst>
                  <a:outerShdw blurRad="38100" dist="38100" dir="2700000" algn="tl">
                    <a:srgbClr val="000000">
                      <a:alpha val="43137"/>
                    </a:srgbClr>
                  </a:outerShdw>
                </a:effectLst>
                <a:highlight>
                  <a:srgbClr val="FFFFFF"/>
                </a:highlight>
                <a:uLnTx/>
                <a:uFillTx/>
                <a:latin typeface="Consolas"/>
              </a:rPr>
              <a:t>”</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00FF"/>
                </a:solidFill>
                <a:effectLst/>
                <a:highlight>
                  <a:srgbClr val="FFFFFF"/>
                </a:highlight>
                <a:uLnTx/>
                <a:uFillTx/>
                <a:latin typeface="Consolas"/>
              </a:rPr>
              <a:t> }</a:t>
            </a:r>
            <a:endParaRPr kumimoji="0" lang="en-US" sz="1200" b="0" i="0" u="none" strike="noStrike" kern="0" cap="none" spc="0" normalizeH="0" baseline="0" noProof="0" dirty="0">
              <a:ln>
                <a:noFill/>
              </a:ln>
              <a:solidFill>
                <a:sysClr val="windowText" lastClr="000000"/>
              </a:solidFill>
              <a:effectLst/>
              <a:uLnTx/>
              <a:uFillTx/>
            </a:endParaRPr>
          </a:p>
        </p:txBody>
      </p:sp>
      <p:sp>
        <p:nvSpPr>
          <p:cNvPr id="11" name="Right Arrow 10"/>
          <p:cNvSpPr/>
          <p:nvPr/>
        </p:nvSpPr>
        <p:spPr>
          <a:xfrm>
            <a:off x="4525280" y="2925736"/>
            <a:ext cx="1414872" cy="161016"/>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6" name="TextBox 15"/>
          <p:cNvSpPr txBox="1"/>
          <p:nvPr/>
        </p:nvSpPr>
        <p:spPr>
          <a:xfrm>
            <a:off x="7020271" y="5268298"/>
            <a:ext cx="1614224" cy="738664"/>
          </a:xfrm>
          <a:prstGeom prst="rect">
            <a:avLst/>
          </a:prstGeom>
          <a:noFill/>
          <a:ln>
            <a:solidFill>
              <a:schemeClr val="accent1"/>
            </a:solidFill>
          </a:ln>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00FF"/>
                </a:solidFill>
                <a:effectLst/>
                <a:highlight>
                  <a:srgbClr val="FFFFFF"/>
                </a:highlight>
                <a:uLnTx/>
                <a:uFillTx/>
                <a:latin typeface="Consolas"/>
              </a:rPr>
              <a:t> {</a:t>
            </a:r>
            <a:br>
              <a:rPr kumimoji="0" lang="en-US" sz="1200" b="0" i="0" u="none" strike="noStrike" kern="0" cap="none" spc="0" normalizeH="0" baseline="0" noProof="0" dirty="0">
                <a:ln>
                  <a:noFill/>
                </a:ln>
                <a:solidFill>
                  <a:srgbClr val="0000FF"/>
                </a:solidFill>
                <a:effectLst/>
                <a:highlight>
                  <a:srgbClr val="FFFFFF"/>
                </a:highlight>
                <a:uLnTx/>
                <a:uFillTx/>
                <a:latin typeface="Consolas"/>
              </a:rPr>
            </a:br>
            <a:r>
              <a:rPr kumimoji="0" lang="en-US" sz="1200" b="0" i="0" u="none" strike="noStrike" kern="0" cap="none" spc="0" normalizeH="0" baseline="0" noProof="0" dirty="0">
                <a:ln>
                  <a:noFill/>
                </a:ln>
                <a:solidFill>
                  <a:srgbClr val="0000FF"/>
                </a:solidFill>
                <a:effectLst/>
                <a:highlight>
                  <a:srgbClr val="FFFFFF"/>
                </a:highlight>
                <a:uLnTx/>
                <a:uFillTx/>
                <a:latin typeface="Consolas"/>
              </a:rPr>
              <a:t>   _id: “13098098”,</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00FF"/>
                </a:solidFill>
                <a:effectLst/>
                <a:highlight>
                  <a:srgbClr val="FFFFFF"/>
                </a:highlight>
                <a:uLnTx/>
                <a:uFillTx/>
                <a:latin typeface="Consolas"/>
              </a:rPr>
              <a:t>   </a:t>
            </a:r>
            <a:r>
              <a:rPr kumimoji="0" lang="en-US" sz="1200" b="1" i="0" u="none" strike="noStrike" kern="0" cap="none" spc="0" normalizeH="0" baseline="0" noProof="0" dirty="0">
                <a:ln>
                  <a:noFill/>
                </a:ln>
                <a:solidFill>
                  <a:srgbClr val="0000FF"/>
                </a:solidFill>
                <a:effectLst>
                  <a:outerShdw blurRad="38100" dist="38100" dir="2700000" algn="tl">
                    <a:srgbClr val="000000">
                      <a:alpha val="43137"/>
                    </a:srgbClr>
                  </a:outerShdw>
                </a:effectLst>
                <a:highlight>
                  <a:srgbClr val="FFFFFF"/>
                </a:highlight>
                <a:uLnTx/>
                <a:uFillTx/>
                <a:latin typeface="Consolas"/>
              </a:rPr>
              <a:t>Name: “</a:t>
            </a:r>
            <a:r>
              <a:rPr kumimoji="0" lang="en-US" sz="1200" b="1" i="0" u="none" strike="noStrike" kern="0" cap="none" spc="0" normalizeH="0" baseline="0" noProof="0" dirty="0">
                <a:ln>
                  <a:noFill/>
                </a:ln>
                <a:solidFill>
                  <a:srgbClr val="A31515"/>
                </a:solidFill>
                <a:effectLst>
                  <a:outerShdw blurRad="38100" dist="38100" dir="2700000" algn="tl">
                    <a:srgbClr val="000000">
                      <a:alpha val="43137"/>
                    </a:srgbClr>
                  </a:outerShdw>
                </a:effectLst>
                <a:highlight>
                  <a:srgbClr val="FFFFFF"/>
                </a:highlight>
                <a:uLnTx/>
                <a:uFillTx/>
                <a:latin typeface="Consolas"/>
              </a:rPr>
              <a:t>Nick</a:t>
            </a:r>
            <a:r>
              <a:rPr kumimoji="0" lang="en-US" sz="1200" b="1" i="0" u="none" strike="noStrike" kern="0" cap="none" spc="0" normalizeH="0" baseline="0" noProof="0" dirty="0">
                <a:ln>
                  <a:noFill/>
                </a:ln>
                <a:solidFill>
                  <a:srgbClr val="0000FF"/>
                </a:solidFill>
                <a:effectLst>
                  <a:outerShdw blurRad="38100" dist="38100" dir="2700000" algn="tl">
                    <a:srgbClr val="000000">
                      <a:alpha val="43137"/>
                    </a:srgbClr>
                  </a:outerShdw>
                </a:effectLst>
                <a:highlight>
                  <a:srgbClr val="FFFFFF"/>
                </a:highlight>
                <a:uLnTx/>
                <a:uFillTx/>
                <a:latin typeface="Consolas"/>
              </a:rPr>
              <a:t>”</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00FF"/>
                </a:solidFill>
                <a:effectLst/>
                <a:highlight>
                  <a:srgbClr val="FFFFFF"/>
                </a:highlight>
                <a:uLnTx/>
                <a:uFillTx/>
                <a:latin typeface="Consolas"/>
              </a:rPr>
              <a:t> }</a:t>
            </a:r>
            <a:endParaRPr kumimoji="0" lang="en-US" sz="1200" b="0" i="0" u="none" strike="noStrike" kern="0" cap="none" spc="0" normalizeH="0" baseline="0" noProof="0" dirty="0">
              <a:ln>
                <a:noFill/>
              </a:ln>
              <a:solidFill>
                <a:sysClr val="windowText" lastClr="000000"/>
              </a:solidFill>
              <a:effectLst/>
              <a:uLnTx/>
              <a:uFillTx/>
            </a:endParaRPr>
          </a:p>
        </p:txBody>
      </p:sp>
      <p:sp>
        <p:nvSpPr>
          <p:cNvPr id="18" name="Right Arrow 17"/>
          <p:cNvSpPr/>
          <p:nvPr/>
        </p:nvSpPr>
        <p:spPr>
          <a:xfrm>
            <a:off x="4525280" y="4735488"/>
            <a:ext cx="1414872" cy="161016"/>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9" name="Right Arrow 18"/>
          <p:cNvSpPr/>
          <p:nvPr/>
        </p:nvSpPr>
        <p:spPr>
          <a:xfrm>
            <a:off x="4525280" y="5637630"/>
            <a:ext cx="1414872" cy="161016"/>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20" name="Straight Arrow Connector 19"/>
          <p:cNvCxnSpPr/>
          <p:nvPr/>
        </p:nvCxnSpPr>
        <p:spPr>
          <a:xfrm flipV="1">
            <a:off x="4502784" y="1484784"/>
            <a:ext cx="1149336" cy="49823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3293233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fr-FR" dirty="0"/>
              <a:t>Quelques </a:t>
            </a:r>
            <a:r>
              <a:rPr lang="fr-FR" dirty="0" err="1"/>
              <a:t>methodes</a:t>
            </a:r>
            <a:r>
              <a:rPr lang="fr-FR" dirty="0"/>
              <a:t> </a:t>
            </a:r>
            <a:r>
              <a:rPr lang="fr-FR" dirty="0" err="1"/>
              <a:t>MongoDB</a:t>
            </a:r>
            <a:endParaRPr lang="fr-FR" dirty="0"/>
          </a:p>
        </p:txBody>
      </p:sp>
      <p:sp>
        <p:nvSpPr>
          <p:cNvPr id="3" name="Content Placeholder 2"/>
          <p:cNvSpPr>
            <a:spLocks noGrp="1"/>
          </p:cNvSpPr>
          <p:nvPr>
            <p:ph type="body" sz="quarter" idx="10"/>
          </p:nvPr>
        </p:nvSpPr>
        <p:spPr/>
        <p:txBody>
          <a:bodyPr>
            <a:normAutofit/>
          </a:bodyPr>
          <a:lstStyle/>
          <a:p>
            <a:r>
              <a:rPr lang="en-US" sz="1800" dirty="0" err="1">
                <a:latin typeface="Courier New" panose="02070309020205020404" pitchFamily="49" charset="0"/>
                <a:cs typeface="Courier New" panose="02070309020205020404" pitchFamily="49" charset="0"/>
              </a:rPr>
              <a:t>db.inventory.</a:t>
            </a:r>
            <a:r>
              <a:rPr lang="en-US" sz="1800" dirty="0" err="1">
                <a:solidFill>
                  <a:srgbClr val="FF0000"/>
                </a:solidFill>
                <a:latin typeface="Courier New" panose="02070309020205020404" pitchFamily="49" charset="0"/>
                <a:cs typeface="Courier New" panose="02070309020205020404" pitchFamily="49" charset="0"/>
              </a:rPr>
              <a:t>find</a:t>
            </a:r>
            <a:r>
              <a:rPr lang="en-US" sz="1800" dirty="0">
                <a:latin typeface="Courier New" panose="02070309020205020404" pitchFamily="49" charset="0"/>
                <a:cs typeface="Courier New" panose="02070309020205020404" pitchFamily="49" charset="0"/>
              </a:rPr>
              <a:t>( { type: "</a:t>
            </a:r>
            <a:r>
              <a:rPr lang="en-US" sz="1800" dirty="0">
                <a:solidFill>
                  <a:srgbClr val="0033CC"/>
                </a:solidFill>
                <a:latin typeface="Courier New" panose="02070309020205020404" pitchFamily="49" charset="0"/>
                <a:cs typeface="Courier New" panose="02070309020205020404" pitchFamily="49" charset="0"/>
              </a:rPr>
              <a:t>snacks</a:t>
            </a:r>
            <a:r>
              <a:rPr lang="en-US" sz="1800" dirty="0">
                <a:latin typeface="Courier New" panose="02070309020205020404" pitchFamily="49" charset="0"/>
                <a:cs typeface="Courier New" panose="02070309020205020404" pitchFamily="49" charset="0"/>
              </a:rPr>
              <a:t>" } )</a:t>
            </a:r>
          </a:p>
          <a:p>
            <a:r>
              <a:rPr lang="en-US" sz="1800" dirty="0" err="1">
                <a:latin typeface="Courier New" panose="02070309020205020404" pitchFamily="49" charset="0"/>
                <a:cs typeface="Courier New" panose="02070309020205020404" pitchFamily="49" charset="0"/>
              </a:rPr>
              <a:t>db.inventory.</a:t>
            </a:r>
            <a:r>
              <a:rPr lang="en-US" sz="1800" dirty="0" err="1">
                <a:solidFill>
                  <a:srgbClr val="FF0000"/>
                </a:solidFill>
                <a:latin typeface="Courier New" panose="02070309020205020404" pitchFamily="49" charset="0"/>
                <a:cs typeface="Courier New" panose="02070309020205020404" pitchFamily="49" charset="0"/>
              </a:rPr>
              <a:t>find</a:t>
            </a:r>
            <a:r>
              <a:rPr lang="en-US" sz="1800" dirty="0">
                <a:latin typeface="Courier New" panose="02070309020205020404" pitchFamily="49" charset="0"/>
                <a:cs typeface="Courier New" panose="02070309020205020404" pitchFamily="49" charset="0"/>
              </a:rPr>
              <a:t>( { type: </a:t>
            </a:r>
            <a:r>
              <a:rPr lang="en-US" sz="1800" dirty="0">
                <a:solidFill>
                  <a:srgbClr val="0033CC"/>
                </a:solidFill>
                <a:latin typeface="Courier New" panose="02070309020205020404" pitchFamily="49" charset="0"/>
                <a:cs typeface="Courier New" panose="02070309020205020404" pitchFamily="49" charset="0"/>
              </a:rPr>
              <a:t>'food</a:t>
            </a:r>
            <a:r>
              <a:rPr lang="en-US" sz="1800" dirty="0">
                <a:latin typeface="Courier New" panose="02070309020205020404" pitchFamily="49" charset="0"/>
                <a:cs typeface="Courier New" panose="02070309020205020404" pitchFamily="49" charset="0"/>
              </a:rPr>
              <a:t>', price: { $</a:t>
            </a:r>
            <a:r>
              <a:rPr lang="en-US" sz="1800" dirty="0" err="1">
                <a:latin typeface="Courier New" panose="02070309020205020404" pitchFamily="49" charset="0"/>
                <a:cs typeface="Courier New" panose="02070309020205020404" pitchFamily="49" charset="0"/>
              </a:rPr>
              <a:t>lt</a:t>
            </a:r>
            <a:r>
              <a:rPr lang="en-US" sz="1800" dirty="0">
                <a:latin typeface="Courier New" panose="02070309020205020404" pitchFamily="49" charset="0"/>
                <a:cs typeface="Courier New" panose="02070309020205020404" pitchFamily="49" charset="0"/>
              </a:rPr>
              <a:t>: </a:t>
            </a:r>
            <a:r>
              <a:rPr lang="en-US" sz="1800" dirty="0">
                <a:solidFill>
                  <a:srgbClr val="0033CC"/>
                </a:solidFill>
                <a:latin typeface="Courier New" panose="02070309020205020404" pitchFamily="49" charset="0"/>
                <a:cs typeface="Courier New" panose="02070309020205020404" pitchFamily="49" charset="0"/>
              </a:rPr>
              <a:t>9.95</a:t>
            </a:r>
            <a:r>
              <a:rPr lang="en-US" sz="1800" dirty="0">
                <a:latin typeface="Courier New" panose="02070309020205020404" pitchFamily="49" charset="0"/>
                <a:cs typeface="Courier New" panose="02070309020205020404" pitchFamily="49" charset="0"/>
              </a:rPr>
              <a:t> } } )   </a:t>
            </a:r>
          </a:p>
          <a:p>
            <a:r>
              <a:rPr lang="en-US" sz="1800" dirty="0" err="1">
                <a:latin typeface="Courier New" panose="02070309020205020404" pitchFamily="49" charset="0"/>
                <a:cs typeface="Courier New" panose="02070309020205020404" pitchFamily="49" charset="0"/>
              </a:rPr>
              <a:t>db.inventory.</a:t>
            </a:r>
            <a:r>
              <a:rPr lang="en-US" sz="1800" dirty="0" err="1">
                <a:solidFill>
                  <a:srgbClr val="FF0000"/>
                </a:solidFill>
                <a:latin typeface="Courier New" panose="02070309020205020404" pitchFamily="49" charset="0"/>
                <a:cs typeface="Courier New" panose="02070309020205020404" pitchFamily="49" charset="0"/>
              </a:rPr>
              <a:t>insert</a:t>
            </a:r>
            <a:r>
              <a:rPr lang="en-US" sz="1800" dirty="0">
                <a:latin typeface="Courier New" panose="02070309020205020404" pitchFamily="49" charset="0"/>
                <a:cs typeface="Courier New" panose="02070309020205020404" pitchFamily="49" charset="0"/>
              </a:rPr>
              <a:t> ( { _id: </a:t>
            </a:r>
            <a:r>
              <a:rPr lang="en-US" sz="1800" dirty="0">
                <a:solidFill>
                  <a:srgbClr val="0033CC"/>
                </a:solidFill>
                <a:latin typeface="Courier New" panose="02070309020205020404" pitchFamily="49" charset="0"/>
                <a:cs typeface="Courier New" panose="02070309020205020404" pitchFamily="49" charset="0"/>
              </a:rPr>
              <a:t>10</a:t>
            </a:r>
            <a:r>
              <a:rPr lang="en-US" sz="1800" dirty="0">
                <a:latin typeface="Courier New" panose="02070309020205020404" pitchFamily="49" charset="0"/>
                <a:cs typeface="Courier New" panose="02070309020205020404" pitchFamily="49" charset="0"/>
              </a:rPr>
              <a:t>, type: "</a:t>
            </a:r>
            <a:r>
              <a:rPr lang="en-US" sz="1800" dirty="0" err="1">
                <a:solidFill>
                  <a:srgbClr val="0033CC"/>
                </a:solidFill>
                <a:latin typeface="Courier New" panose="02070309020205020404" pitchFamily="49" charset="0"/>
                <a:cs typeface="Courier New" panose="02070309020205020404" pitchFamily="49" charset="0"/>
              </a:rPr>
              <a:t>misc</a:t>
            </a:r>
            <a:r>
              <a:rPr lang="en-US" sz="1800" dirty="0">
                <a:latin typeface="Courier New" panose="02070309020205020404" pitchFamily="49" charset="0"/>
                <a:cs typeface="Courier New" panose="02070309020205020404" pitchFamily="49" charset="0"/>
              </a:rPr>
              <a:t>", item: "</a:t>
            </a:r>
            <a:r>
              <a:rPr lang="en-US" sz="1800" dirty="0">
                <a:solidFill>
                  <a:srgbClr val="0033CC"/>
                </a:solidFill>
                <a:latin typeface="Courier New" panose="02070309020205020404" pitchFamily="49" charset="0"/>
                <a:cs typeface="Courier New" panose="02070309020205020404" pitchFamily="49" charset="0"/>
              </a:rPr>
              <a:t>card</a:t>
            </a:r>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qty</a:t>
            </a:r>
            <a:r>
              <a:rPr lang="en-US" sz="1800" dirty="0">
                <a:latin typeface="Courier New" panose="02070309020205020404" pitchFamily="49" charset="0"/>
                <a:cs typeface="Courier New" panose="02070309020205020404" pitchFamily="49" charset="0"/>
              </a:rPr>
              <a:t>: </a:t>
            </a:r>
            <a:r>
              <a:rPr lang="en-US" sz="1800" dirty="0">
                <a:solidFill>
                  <a:srgbClr val="0033CC"/>
                </a:solidFill>
                <a:latin typeface="Courier New" panose="02070309020205020404" pitchFamily="49" charset="0"/>
                <a:cs typeface="Courier New" panose="02070309020205020404" pitchFamily="49" charset="0"/>
              </a:rPr>
              <a:t>15</a:t>
            </a:r>
            <a:r>
              <a:rPr lang="en-US" sz="1800" dirty="0">
                <a:latin typeface="Courier New" panose="02070309020205020404" pitchFamily="49" charset="0"/>
                <a:cs typeface="Courier New" panose="02070309020205020404" pitchFamily="49" charset="0"/>
              </a:rPr>
              <a:t> } )</a:t>
            </a:r>
          </a:p>
          <a:p>
            <a:r>
              <a:rPr lang="en-US" sz="1800" dirty="0" err="1">
                <a:latin typeface="Courier New" panose="02070309020205020404" pitchFamily="49" charset="0"/>
                <a:cs typeface="Courier New" panose="02070309020205020404" pitchFamily="49" charset="0"/>
              </a:rPr>
              <a:t>db.inventory.find</a:t>
            </a:r>
            <a:r>
              <a:rPr lang="en-US" sz="1800" dirty="0">
                <a:latin typeface="Courier New" panose="02070309020205020404" pitchFamily="49" charset="0"/>
                <a:cs typeface="Courier New" panose="02070309020205020404" pitchFamily="49" charset="0"/>
              </a:rPr>
              <a:t>( { type: </a:t>
            </a:r>
            <a:r>
              <a:rPr lang="en-US" sz="1800" dirty="0">
                <a:solidFill>
                  <a:srgbClr val="0033CC"/>
                </a:solidFill>
                <a:latin typeface="Courier New" panose="02070309020205020404" pitchFamily="49" charset="0"/>
                <a:cs typeface="Courier New" panose="02070309020205020404" pitchFamily="49" charset="0"/>
              </a:rPr>
              <a:t>'food</a:t>
            </a:r>
            <a:r>
              <a:rPr lang="en-US" sz="1800" dirty="0">
                <a:latin typeface="Courier New" panose="02070309020205020404" pitchFamily="49" charset="0"/>
                <a:cs typeface="Courier New" panose="02070309020205020404" pitchFamily="49" charset="0"/>
              </a:rPr>
              <a:t>' } ).</a:t>
            </a:r>
            <a:r>
              <a:rPr lang="en-US" sz="1800" dirty="0">
                <a:solidFill>
                  <a:srgbClr val="FF0000"/>
                </a:solidFill>
                <a:latin typeface="Courier New" panose="02070309020205020404" pitchFamily="49" charset="0"/>
                <a:cs typeface="Courier New" panose="02070309020205020404" pitchFamily="49" charset="0"/>
              </a:rPr>
              <a:t>explain</a:t>
            </a:r>
            <a:r>
              <a:rPr lang="en-US" sz="1800" dirty="0">
                <a:latin typeface="Courier New" panose="02070309020205020404" pitchFamily="49" charset="0"/>
                <a:cs typeface="Courier New" panose="02070309020205020404" pitchFamily="49" charset="0"/>
              </a:rPr>
              <a:t>()</a:t>
            </a:r>
          </a:p>
          <a:p>
            <a:pPr marL="0" indent="0">
              <a:buNone/>
            </a:pPr>
            <a:endParaRPr lang="en-US" sz="1600" dirty="0">
              <a:latin typeface="Courier New" pitchFamily="49" charset="0"/>
              <a:cs typeface="Courier New" pitchFamily="49" charset="0"/>
            </a:endParaRPr>
          </a:p>
        </p:txBody>
      </p:sp>
      <p:pic>
        <p:nvPicPr>
          <p:cNvPr id="8194" name="Picture 2" descr="The stages of a MongoDB query with a query criteria and a sort modifi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7584" y="3318517"/>
            <a:ext cx="7074374" cy="35371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724355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fr-FR" dirty="0"/>
              <a:t>Ce qui manque (du point de vue RDBMS)</a:t>
            </a:r>
            <a:endParaRPr lang="en-US" dirty="0"/>
          </a:p>
        </p:txBody>
      </p:sp>
      <p:sp>
        <p:nvSpPr>
          <p:cNvPr id="3" name="Content Placeholder 2"/>
          <p:cNvSpPr>
            <a:spLocks noGrp="1"/>
          </p:cNvSpPr>
          <p:nvPr>
            <p:ph type="body" sz="quarter" idx="10"/>
          </p:nvPr>
        </p:nvSpPr>
        <p:spPr/>
        <p:txBody>
          <a:bodyPr/>
          <a:lstStyle/>
          <a:p>
            <a:r>
              <a:rPr lang="en-US" sz="2800" dirty="0"/>
              <a:t>Pas de jointure</a:t>
            </a:r>
          </a:p>
          <a:p>
            <a:r>
              <a:rPr lang="en-US" sz="2800" dirty="0"/>
              <a:t>Pas de transactions complexes</a:t>
            </a:r>
          </a:p>
          <a:p>
            <a:r>
              <a:rPr lang="fr-FR" altLang="en-US" sz="2800" dirty="0"/>
              <a:t>Pas de prise en charge des contraintes d’intégrité (elles doivent être implémentées au niveau application)</a:t>
            </a:r>
          </a:p>
          <a:p>
            <a:pPr marL="0" indent="0">
              <a:buNone/>
            </a:pPr>
            <a:endParaRPr lang="en-US" altLang="en-US" dirty="0">
              <a:solidFill>
                <a:srgbClr val="FF0000"/>
              </a:solidFill>
            </a:endParaRPr>
          </a:p>
          <a:p>
            <a:pPr marL="457200" lvl="1" indent="0" algn="ctr">
              <a:buNone/>
            </a:pPr>
            <a:endParaRPr lang="en-US" dirty="0"/>
          </a:p>
        </p:txBody>
      </p:sp>
    </p:spTree>
    <p:extLst>
      <p:ext uri="{BB962C8B-B14F-4D97-AF65-F5344CB8AC3E}">
        <p14:creationId xmlns:p14="http://schemas.microsoft.com/office/powerpoint/2010/main" val="263570209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https://docs.mongodb.com/manual/</a:t>
            </a:r>
          </a:p>
        </p:txBody>
      </p:sp>
      <p:pic>
        <p:nvPicPr>
          <p:cNvPr id="4" name="Image 3"/>
          <p:cNvPicPr>
            <a:picLocks noChangeAspect="1"/>
          </p:cNvPicPr>
          <p:nvPr/>
        </p:nvPicPr>
        <p:blipFill rotWithShape="1">
          <a:blip r:embed="rId3"/>
          <a:srcRect t="8001" r="16657" b="22700"/>
          <a:stretch/>
        </p:blipFill>
        <p:spPr>
          <a:xfrm>
            <a:off x="179512" y="1058902"/>
            <a:ext cx="8784976" cy="5799098"/>
          </a:xfrm>
          <a:prstGeom prst="rect">
            <a:avLst/>
          </a:prstGeom>
        </p:spPr>
      </p:pic>
    </p:spTree>
    <p:extLst>
      <p:ext uri="{BB962C8B-B14F-4D97-AF65-F5344CB8AC3E}">
        <p14:creationId xmlns:p14="http://schemas.microsoft.com/office/powerpoint/2010/main" val="42692570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de bases NoSQL</a:t>
            </a:r>
          </a:p>
        </p:txBody>
      </p:sp>
      <p:sp>
        <p:nvSpPr>
          <p:cNvPr id="3" name="Content Placeholder 2"/>
          <p:cNvSpPr>
            <a:spLocks noGrp="1"/>
          </p:cNvSpPr>
          <p:nvPr>
            <p:ph type="body" sz="quarter" idx="10"/>
          </p:nvPr>
        </p:nvSpPr>
        <p:spPr/>
        <p:txBody>
          <a:bodyPr>
            <a:normAutofit/>
          </a:bodyPr>
          <a:lstStyle/>
          <a:p>
            <a:pPr>
              <a:buFont typeface="Wingdings" pitchFamily="2" charset="2"/>
              <a:buChar char="§"/>
            </a:pPr>
            <a:r>
              <a:rPr lang="fr-FR" sz="2800" dirty="0"/>
              <a:t>Orientés Graph</a:t>
            </a:r>
            <a:r>
              <a:rPr lang="en-US" sz="2800" dirty="0"/>
              <a:t>:</a:t>
            </a:r>
            <a:endParaRPr lang="en-US" sz="2600" dirty="0">
              <a:solidFill>
                <a:srgbClr val="0070C0"/>
              </a:solidFill>
            </a:endParaRPr>
          </a:p>
          <a:p>
            <a:pPr lvl="2">
              <a:buFont typeface="Wingdings" pitchFamily="2" charset="2"/>
              <a:buChar char="§"/>
            </a:pPr>
            <a:endParaRPr lang="en-US" sz="1800" dirty="0"/>
          </a:p>
          <a:p>
            <a:pPr lvl="1">
              <a:buFont typeface="Wingdings" pitchFamily="2" charset="2"/>
              <a:buChar char="§"/>
            </a:pPr>
            <a:endParaRPr lang="en-US" sz="1800" dirty="0"/>
          </a:p>
        </p:txBody>
      </p:sp>
      <p:sp>
        <p:nvSpPr>
          <p:cNvPr id="5" name="Rounded Rectangle 4"/>
          <p:cNvSpPr/>
          <p:nvPr/>
        </p:nvSpPr>
        <p:spPr>
          <a:xfrm>
            <a:off x="2829374" y="2438400"/>
            <a:ext cx="3276600" cy="1066800"/>
          </a:xfrm>
          <a:prstGeom prst="round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600" b="0" i="0" u="none" strike="noStrike" kern="0" cap="none" spc="0" normalizeH="0" baseline="0" noProof="0" dirty="0">
                <a:ln>
                  <a:noFill/>
                </a:ln>
                <a:solidFill>
                  <a:sysClr val="windowText" lastClr="000000"/>
                </a:solidFill>
                <a:effectLst/>
                <a:uLnTx/>
                <a:uFillTx/>
              </a:rPr>
              <a:t>NoSQL Databases</a:t>
            </a:r>
          </a:p>
        </p:txBody>
      </p:sp>
      <p:sp>
        <p:nvSpPr>
          <p:cNvPr id="6" name="Rounded Rectangle 5"/>
          <p:cNvSpPr/>
          <p:nvPr/>
        </p:nvSpPr>
        <p:spPr>
          <a:xfrm>
            <a:off x="228600" y="4267200"/>
            <a:ext cx="2057400" cy="990600"/>
          </a:xfrm>
          <a:prstGeom prst="round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chemeClr val="tx1"/>
                </a:solidFill>
                <a:effectLst/>
                <a:uLnTx/>
                <a:uFillTx/>
              </a:rPr>
              <a:t>Document Stores</a:t>
            </a:r>
          </a:p>
        </p:txBody>
      </p:sp>
      <p:sp>
        <p:nvSpPr>
          <p:cNvPr id="7" name="Rounded Rectangle 6"/>
          <p:cNvSpPr/>
          <p:nvPr/>
        </p:nvSpPr>
        <p:spPr>
          <a:xfrm>
            <a:off x="2438400" y="4267200"/>
            <a:ext cx="2057400" cy="990600"/>
          </a:xfrm>
          <a:prstGeom prst="round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chemeClr val="tx1"/>
                </a:solidFill>
                <a:effectLst/>
                <a:uLnTx/>
                <a:uFillTx/>
              </a:rPr>
              <a:t>Graph Databases</a:t>
            </a:r>
          </a:p>
        </p:txBody>
      </p:sp>
      <p:sp>
        <p:nvSpPr>
          <p:cNvPr id="8" name="Rounded Rectangle 7"/>
          <p:cNvSpPr/>
          <p:nvPr/>
        </p:nvSpPr>
        <p:spPr>
          <a:xfrm>
            <a:off x="4638230" y="4248684"/>
            <a:ext cx="2050279" cy="990600"/>
          </a:xfrm>
          <a:prstGeom prst="round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chemeClr val="tx1"/>
                </a:solidFill>
                <a:effectLst/>
                <a:uLnTx/>
                <a:uFillTx/>
              </a:rPr>
              <a:t>Key-Value Stores</a:t>
            </a:r>
          </a:p>
        </p:txBody>
      </p:sp>
      <p:sp>
        <p:nvSpPr>
          <p:cNvPr id="9" name="Rounded Rectangle 8"/>
          <p:cNvSpPr/>
          <p:nvPr/>
        </p:nvSpPr>
        <p:spPr>
          <a:xfrm>
            <a:off x="6841620" y="4248684"/>
            <a:ext cx="2050279" cy="990600"/>
          </a:xfrm>
          <a:prstGeom prst="round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chemeClr val="tx1"/>
                </a:solidFill>
                <a:effectLst/>
                <a:uLnTx/>
                <a:uFillTx/>
              </a:rPr>
              <a:t>Columnar Databases</a:t>
            </a:r>
          </a:p>
        </p:txBody>
      </p:sp>
      <p:cxnSp>
        <p:nvCxnSpPr>
          <p:cNvPr id="11" name="Straight Arrow Connector 10"/>
          <p:cNvCxnSpPr>
            <a:stCxn id="5" idx="2"/>
            <a:endCxn id="6" idx="0"/>
          </p:cNvCxnSpPr>
          <p:nvPr/>
        </p:nvCxnSpPr>
        <p:spPr>
          <a:xfrm flipH="1">
            <a:off x="1257300" y="3505200"/>
            <a:ext cx="3210374" cy="76200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5" idx="2"/>
            <a:endCxn id="7" idx="0"/>
          </p:cNvCxnSpPr>
          <p:nvPr/>
        </p:nvCxnSpPr>
        <p:spPr>
          <a:xfrm flipH="1">
            <a:off x="3467100" y="3505200"/>
            <a:ext cx="1000574" cy="76200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5" idx="2"/>
            <a:endCxn id="8" idx="0"/>
          </p:cNvCxnSpPr>
          <p:nvPr/>
        </p:nvCxnSpPr>
        <p:spPr>
          <a:xfrm>
            <a:off x="4467674" y="3505200"/>
            <a:ext cx="1195696" cy="743484"/>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5" idx="2"/>
            <a:endCxn id="9" idx="0"/>
          </p:cNvCxnSpPr>
          <p:nvPr/>
        </p:nvCxnSpPr>
        <p:spPr>
          <a:xfrm>
            <a:off x="4467674" y="3505200"/>
            <a:ext cx="3399086" cy="743484"/>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8" name="Up Arrow 17"/>
          <p:cNvSpPr/>
          <p:nvPr/>
        </p:nvSpPr>
        <p:spPr>
          <a:xfrm>
            <a:off x="3086100" y="5511326"/>
            <a:ext cx="762000" cy="762000"/>
          </a:xfrm>
          <a:prstGeom prst="upArrow">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54980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down)">
                                      <p:cBhvr>
                                        <p:cTn id="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123728" y="692696"/>
            <a:ext cx="4320480" cy="5658582"/>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7681804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cstate="print"/>
          <a:stretch>
            <a:fillRect/>
          </a:stretch>
        </p:blipFill>
        <p:spPr>
          <a:xfrm>
            <a:off x="467544" y="764704"/>
            <a:ext cx="8064895" cy="5361459"/>
          </a:xfrm>
          <a:prstGeom prst="rect">
            <a:avLst/>
          </a:prstGeom>
        </p:spPr>
      </p:pic>
      <p:sp>
        <p:nvSpPr>
          <p:cNvPr id="3" name="TextBox 2"/>
          <p:cNvSpPr txBox="1"/>
          <p:nvPr/>
        </p:nvSpPr>
        <p:spPr>
          <a:xfrm>
            <a:off x="0" y="6225076"/>
            <a:ext cx="9144000" cy="492443"/>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IN" sz="800" b="0" i="0" u="none" strike="noStrike" kern="0" cap="none" spc="0" normalizeH="0" baseline="0" noProof="0" dirty="0">
                <a:ln>
                  <a:noFill/>
                </a:ln>
                <a:solidFill>
                  <a:sysClr val="windowText" lastClr="000000"/>
                </a:solidFill>
                <a:effectLst/>
                <a:uLnTx/>
                <a:uFillTx/>
              </a:rPr>
              <a:t>https://www.google.de/search?q=evolution+of+business+intelligence&amp;newwindow=1&amp;tbm=isch&amp;tbo=u&amp;source=univ&amp;sa=X&amp;ei=gEGoU5KXBuTb4QSGsoH4BQ&amp;ved=0CDsQsAQ&amp;biw=1366&amp;bih=64</a:t>
            </a:r>
          </a:p>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85139588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normAutofit fontScale="90000"/>
          </a:bodyPr>
          <a:lstStyle/>
          <a:p>
            <a:r>
              <a:rPr lang="en-US" dirty="0" err="1"/>
              <a:t>Exemple</a:t>
            </a:r>
            <a:r>
              <a:rPr lang="en-US" dirty="0"/>
              <a:t>: Cypher Graph pour </a:t>
            </a:r>
            <a:r>
              <a:rPr lang="en-US" dirty="0" err="1"/>
              <a:t>Réseaux</a:t>
            </a:r>
            <a:r>
              <a:rPr lang="en-US" dirty="0"/>
              <a:t> </a:t>
            </a:r>
            <a:r>
              <a:rPr lang="en-US" dirty="0" err="1"/>
              <a:t>Sociaux</a:t>
            </a:r>
            <a:endParaRPr lang="fr-FR" dirty="0"/>
          </a:p>
        </p:txBody>
      </p:sp>
      <p:pic>
        <p:nvPicPr>
          <p:cNvPr id="6" name="Content Placeholder 4" descr="Graph_Databases_2e_Neo4j (dragged).pdf"/>
          <p:cNvPicPr>
            <a:picLocks noChangeAspect="1"/>
          </p:cNvPicPr>
          <p:nvPr/>
        </p:nvPicPr>
        <p:blipFill>
          <a:blip r:embed="rId3">
            <a:extLst>
              <a:ext uri="{28A0092B-C50C-407E-A947-70E740481C1C}">
                <a14:useLocalDpi xmlns:a14="http://schemas.microsoft.com/office/drawing/2010/main" val="0"/>
              </a:ext>
            </a:extLst>
          </a:blip>
          <a:srcRect l="1049" r="1049"/>
          <a:stretch>
            <a:fillRect/>
          </a:stretch>
        </p:blipFill>
        <p:spPr>
          <a:xfrm>
            <a:off x="1979712" y="2555173"/>
            <a:ext cx="5132707" cy="3359149"/>
          </a:xfrm>
          <a:prstGeom prst="rect">
            <a:avLst/>
          </a:prstGeom>
        </p:spPr>
      </p:pic>
      <p:sp>
        <p:nvSpPr>
          <p:cNvPr id="7" name="Rounded Rectangle 7"/>
          <p:cNvSpPr/>
          <p:nvPr/>
        </p:nvSpPr>
        <p:spPr>
          <a:xfrm>
            <a:off x="4833933" y="2555173"/>
            <a:ext cx="780522" cy="499534"/>
          </a:xfrm>
          <a:prstGeom prst="roundRect">
            <a:avLst/>
          </a:prstGeom>
          <a:noFill/>
          <a:ln w="19050" cmpd="sng">
            <a:solidFill>
              <a:srgbClr val="FF0000"/>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ysClr val="windowText" lastClr="000000"/>
              </a:solidFill>
              <a:effectLst/>
              <a:uLnTx/>
              <a:uFillTx/>
              <a:latin typeface="Helvetica Light"/>
              <a:cs typeface="Helvetica Light"/>
            </a:endParaRPr>
          </a:p>
        </p:txBody>
      </p:sp>
      <p:cxnSp>
        <p:nvCxnSpPr>
          <p:cNvPr id="8" name="Straight Arrow Connector 8"/>
          <p:cNvCxnSpPr>
            <a:stCxn id="7" idx="0"/>
            <a:endCxn id="9" idx="2"/>
          </p:cNvCxnSpPr>
          <p:nvPr/>
        </p:nvCxnSpPr>
        <p:spPr>
          <a:xfrm flipV="1">
            <a:off x="5224194" y="2249574"/>
            <a:ext cx="8914" cy="305599"/>
          </a:xfrm>
          <a:prstGeom prst="straightConnector1">
            <a:avLst/>
          </a:prstGeom>
          <a:ln w="1905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9" name="TextBox 9"/>
          <p:cNvSpPr txBox="1"/>
          <p:nvPr/>
        </p:nvSpPr>
        <p:spPr>
          <a:xfrm>
            <a:off x="4851761" y="1880242"/>
            <a:ext cx="76269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1" u="none" strike="noStrike" kern="0" cap="none" spc="0" normalizeH="0" baseline="0" noProof="0" dirty="0">
                <a:ln>
                  <a:noFill/>
                </a:ln>
                <a:solidFill>
                  <a:srgbClr val="FF0000"/>
                </a:solidFill>
                <a:effectLst/>
                <a:uLnTx/>
                <a:uFillTx/>
                <a:latin typeface="Chalkboard SE Light"/>
                <a:cs typeface="Chalkboard SE Light"/>
              </a:rPr>
              <a:t>label</a:t>
            </a:r>
          </a:p>
        </p:txBody>
      </p:sp>
      <p:sp>
        <p:nvSpPr>
          <p:cNvPr id="10" name="Rounded Rectangle 14"/>
          <p:cNvSpPr/>
          <p:nvPr/>
        </p:nvSpPr>
        <p:spPr>
          <a:xfrm>
            <a:off x="3919532" y="3097041"/>
            <a:ext cx="1159933" cy="372532"/>
          </a:xfrm>
          <a:prstGeom prst="roundRect">
            <a:avLst/>
          </a:prstGeom>
          <a:noFill/>
          <a:ln w="19050" cmpd="sng">
            <a:solidFill>
              <a:srgbClr val="FF0000"/>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ysClr val="windowText" lastClr="000000"/>
              </a:solidFill>
              <a:effectLst/>
              <a:uLnTx/>
              <a:uFillTx/>
              <a:latin typeface="Helvetica Light"/>
              <a:cs typeface="Helvetica Light"/>
            </a:endParaRPr>
          </a:p>
        </p:txBody>
      </p:sp>
      <p:cxnSp>
        <p:nvCxnSpPr>
          <p:cNvPr id="11" name="Straight Arrow Connector 15"/>
          <p:cNvCxnSpPr>
            <a:stCxn id="10" idx="0"/>
            <a:endCxn id="12" idx="2"/>
          </p:cNvCxnSpPr>
          <p:nvPr/>
        </p:nvCxnSpPr>
        <p:spPr>
          <a:xfrm flipH="1" flipV="1">
            <a:off x="3746950" y="2249574"/>
            <a:ext cx="752549" cy="847467"/>
          </a:xfrm>
          <a:prstGeom prst="straightConnector1">
            <a:avLst/>
          </a:prstGeom>
          <a:ln w="1905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12" name="TextBox 16"/>
          <p:cNvSpPr txBox="1"/>
          <p:nvPr/>
        </p:nvSpPr>
        <p:spPr>
          <a:xfrm>
            <a:off x="3156838" y="1880242"/>
            <a:ext cx="11802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1" u="none" strike="noStrike" kern="0" cap="none" spc="0" normalizeH="0" baseline="0" noProof="0" dirty="0">
                <a:ln>
                  <a:noFill/>
                </a:ln>
                <a:solidFill>
                  <a:srgbClr val="FF0000"/>
                </a:solidFill>
                <a:effectLst/>
                <a:uLnTx/>
                <a:uFillTx/>
                <a:latin typeface="Chalkboard SE Light"/>
                <a:cs typeface="Chalkboard SE Light"/>
              </a:rPr>
              <a:t>property</a:t>
            </a:r>
          </a:p>
        </p:txBody>
      </p:sp>
      <p:cxnSp>
        <p:nvCxnSpPr>
          <p:cNvPr id="13" name="Straight Arrow Connector 23"/>
          <p:cNvCxnSpPr>
            <a:stCxn id="14" idx="1"/>
          </p:cNvCxnSpPr>
          <p:nvPr/>
        </p:nvCxnSpPr>
        <p:spPr>
          <a:xfrm flipH="1" flipV="1">
            <a:off x="2429399" y="2966039"/>
            <a:ext cx="1336145" cy="753301"/>
          </a:xfrm>
          <a:prstGeom prst="straightConnector1">
            <a:avLst/>
          </a:prstGeom>
          <a:ln w="1905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14" name="Rounded Rectangle 24"/>
          <p:cNvSpPr/>
          <p:nvPr/>
        </p:nvSpPr>
        <p:spPr>
          <a:xfrm>
            <a:off x="3765544" y="3469573"/>
            <a:ext cx="306389" cy="499534"/>
          </a:xfrm>
          <a:prstGeom prst="roundRect">
            <a:avLst/>
          </a:prstGeom>
          <a:noFill/>
          <a:ln w="19050" cmpd="sng">
            <a:solidFill>
              <a:srgbClr val="FF0000"/>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ysClr val="windowText" lastClr="000000"/>
              </a:solidFill>
              <a:effectLst/>
              <a:uLnTx/>
              <a:uFillTx/>
              <a:latin typeface="Helvetica Light"/>
              <a:cs typeface="Helvetica Light"/>
            </a:endParaRPr>
          </a:p>
        </p:txBody>
      </p:sp>
      <p:sp>
        <p:nvSpPr>
          <p:cNvPr id="15" name="TextBox 26"/>
          <p:cNvSpPr txBox="1"/>
          <p:nvPr/>
        </p:nvSpPr>
        <p:spPr>
          <a:xfrm>
            <a:off x="1819105" y="2596707"/>
            <a:ext cx="11684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1" u="none" strike="noStrike" kern="0" cap="none" spc="0" normalizeH="0" baseline="0" noProof="0" dirty="0">
                <a:ln>
                  <a:noFill/>
                </a:ln>
                <a:solidFill>
                  <a:srgbClr val="FF0000"/>
                </a:solidFill>
                <a:effectLst/>
                <a:uLnTx/>
                <a:uFillTx/>
                <a:latin typeface="Chalkboard SE Light"/>
                <a:cs typeface="Chalkboard SE Light"/>
              </a:rPr>
              <a:t>direction</a:t>
            </a:r>
          </a:p>
        </p:txBody>
      </p:sp>
      <p:sp>
        <p:nvSpPr>
          <p:cNvPr id="16" name="Rounded Rectangle 28"/>
          <p:cNvSpPr/>
          <p:nvPr/>
        </p:nvSpPr>
        <p:spPr>
          <a:xfrm rot="2741768">
            <a:off x="5304137" y="3469573"/>
            <a:ext cx="1072074" cy="499534"/>
          </a:xfrm>
          <a:prstGeom prst="roundRect">
            <a:avLst/>
          </a:prstGeom>
          <a:noFill/>
          <a:ln w="19050" cmpd="sng">
            <a:solidFill>
              <a:srgbClr val="FF0000"/>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ysClr val="windowText" lastClr="000000"/>
              </a:solidFill>
              <a:effectLst/>
              <a:uLnTx/>
              <a:uFillTx/>
              <a:latin typeface="Helvetica Light"/>
              <a:cs typeface="Helvetica Light"/>
            </a:endParaRPr>
          </a:p>
        </p:txBody>
      </p:sp>
      <p:cxnSp>
        <p:nvCxnSpPr>
          <p:cNvPr id="17" name="Straight Arrow Connector 30"/>
          <p:cNvCxnSpPr>
            <a:stCxn id="16" idx="0"/>
            <a:endCxn id="18" idx="2"/>
          </p:cNvCxnSpPr>
          <p:nvPr/>
        </p:nvCxnSpPr>
        <p:spPr>
          <a:xfrm flipV="1">
            <a:off x="6018919" y="3239373"/>
            <a:ext cx="648527" cy="305514"/>
          </a:xfrm>
          <a:prstGeom prst="straightConnector1">
            <a:avLst/>
          </a:prstGeom>
          <a:ln w="1905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18" name="TextBox 31"/>
          <p:cNvSpPr txBox="1"/>
          <p:nvPr/>
        </p:nvSpPr>
        <p:spPr>
          <a:xfrm>
            <a:off x="6265695" y="2870041"/>
            <a:ext cx="80350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1" u="none" strike="noStrike" kern="0" cap="none" spc="0" normalizeH="0" baseline="0" noProof="0" dirty="0">
                <a:ln>
                  <a:noFill/>
                </a:ln>
                <a:solidFill>
                  <a:srgbClr val="FF0000"/>
                </a:solidFill>
                <a:effectLst/>
                <a:uLnTx/>
                <a:uFillTx/>
                <a:latin typeface="Chalkboard SE Light"/>
                <a:cs typeface="Chalkboard SE Light"/>
              </a:rPr>
              <a:t>name</a:t>
            </a:r>
          </a:p>
        </p:txBody>
      </p:sp>
    </p:spTree>
    <p:extLst>
      <p:ext uri="{BB962C8B-B14F-4D97-AF65-F5344CB8AC3E}">
        <p14:creationId xmlns:p14="http://schemas.microsoft.com/office/powerpoint/2010/main" val="21065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p:bldP spid="10" grpId="0" animBg="1"/>
      <p:bldP spid="12" grpId="0"/>
      <p:bldP spid="14" grpId="0" animBg="1"/>
      <p:bldP spid="15" grpId="0"/>
      <p:bldP spid="16" grpId="0" animBg="1"/>
      <p:bldP spid="18"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Autre</a:t>
            </a:r>
            <a:r>
              <a:rPr lang="en-US" dirty="0"/>
              <a:t> </a:t>
            </a:r>
            <a:r>
              <a:rPr lang="en-US" dirty="0" err="1"/>
              <a:t>exemple</a:t>
            </a:r>
            <a:r>
              <a:rPr lang="en-US" dirty="0"/>
              <a:t>: Email Exchange</a:t>
            </a:r>
          </a:p>
        </p:txBody>
      </p:sp>
      <p:pic>
        <p:nvPicPr>
          <p:cNvPr id="5" name="Picture 4" descr="Graph_Databases_2e_Neo4j (dragged).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71700" y="1043589"/>
            <a:ext cx="5400600" cy="5799507"/>
          </a:xfrm>
          <a:prstGeom prst="rect">
            <a:avLst/>
          </a:prstGeom>
        </p:spPr>
      </p:pic>
    </p:spTree>
    <p:extLst>
      <p:ext uri="{BB962C8B-B14F-4D97-AF65-F5344CB8AC3E}">
        <p14:creationId xmlns:p14="http://schemas.microsoft.com/office/powerpoint/2010/main" val="359332095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a:t>Exemple de requête</a:t>
            </a:r>
          </a:p>
        </p:txBody>
      </p:sp>
      <p:sp>
        <p:nvSpPr>
          <p:cNvPr id="8" name="Right Arrow 7"/>
          <p:cNvSpPr/>
          <p:nvPr/>
        </p:nvSpPr>
        <p:spPr>
          <a:xfrm rot="16200000">
            <a:off x="964544" y="5224594"/>
            <a:ext cx="695589" cy="321734"/>
          </a:xfrm>
          <a:prstGeom prst="rightArrow">
            <a:avLst/>
          </a:prstGeom>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ysClr val="windowText" lastClr="000000"/>
              </a:solidFill>
              <a:effectLst/>
              <a:uLnTx/>
              <a:uFillTx/>
              <a:latin typeface="Helvetica Light"/>
              <a:cs typeface="Helvetica Light"/>
            </a:endParaRPr>
          </a:p>
        </p:txBody>
      </p:sp>
      <p:graphicFrame>
        <p:nvGraphicFramePr>
          <p:cNvPr id="11" name="Table 10"/>
          <p:cNvGraphicFramePr>
            <a:graphicFrameLocks noGrp="1"/>
          </p:cNvGraphicFramePr>
          <p:nvPr>
            <p:extLst/>
          </p:nvPr>
        </p:nvGraphicFramePr>
        <p:xfrm>
          <a:off x="127000" y="4194386"/>
          <a:ext cx="2370668" cy="741680"/>
        </p:xfrm>
        <a:graphic>
          <a:graphicData uri="http://schemas.openxmlformats.org/drawingml/2006/table">
            <a:tbl>
              <a:tblPr firstRow="1" bandRow="1">
                <a:tableStyleId>{69012ECD-51FC-41F1-AA8D-1B2483CD663E}</a:tableStyleId>
              </a:tblPr>
              <a:tblGrid>
                <a:gridCol w="2370668">
                  <a:extLst>
                    <a:ext uri="{9D8B030D-6E8A-4147-A177-3AD203B41FA5}">
                      <a16:colId xmlns:a16="http://schemas.microsoft.com/office/drawing/2014/main" val="20000"/>
                    </a:ext>
                  </a:extLst>
                </a:gridCol>
              </a:tblGrid>
              <a:tr h="370840">
                <a:tc>
                  <a:txBody>
                    <a:bodyPr/>
                    <a:lstStyle/>
                    <a:p>
                      <a:pPr algn="ctr"/>
                      <a:r>
                        <a:rPr lang="en-US" sz="1600" dirty="0"/>
                        <a:t>email</a:t>
                      </a:r>
                    </a:p>
                  </a:txBody>
                  <a:tcPr/>
                </a:tc>
                <a:extLst>
                  <a:ext uri="{0D108BD9-81ED-4DB2-BD59-A6C34878D82A}">
                    <a16:rowId xmlns:a16="http://schemas.microsoft.com/office/drawing/2014/main" val="10000"/>
                  </a:ext>
                </a:extLst>
              </a:tr>
              <a:tr h="370840">
                <a:tc>
                  <a:txBody>
                    <a:bodyPr/>
                    <a:lstStyle/>
                    <a:p>
                      <a:pPr algn="ctr"/>
                      <a:r>
                        <a:rPr lang="en-US" sz="1600" dirty="0"/>
                        <a:t>Node{id:"1",content:"..."}</a:t>
                      </a:r>
                    </a:p>
                  </a:txBody>
                  <a:tcPr/>
                </a:tc>
                <a:extLst>
                  <a:ext uri="{0D108BD9-81ED-4DB2-BD59-A6C34878D82A}">
                    <a16:rowId xmlns:a16="http://schemas.microsoft.com/office/drawing/2014/main" val="10001"/>
                  </a:ext>
                </a:extLst>
              </a:tr>
            </a:tbl>
          </a:graphicData>
        </a:graphic>
      </p:graphicFrame>
      <p:grpSp>
        <p:nvGrpSpPr>
          <p:cNvPr id="3" name="Groupe 2"/>
          <p:cNvGrpSpPr/>
          <p:nvPr/>
        </p:nvGrpSpPr>
        <p:grpSpPr>
          <a:xfrm>
            <a:off x="2915816" y="900000"/>
            <a:ext cx="5400600" cy="5323730"/>
            <a:chOff x="3367882" y="328523"/>
            <a:chExt cx="5685102" cy="6066382"/>
          </a:xfrm>
        </p:grpSpPr>
        <p:pic>
          <p:nvPicPr>
            <p:cNvPr id="5" name="Picture 4" descr="Graph_Databases_2e_Neo4j (dragged).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67882" y="328523"/>
              <a:ext cx="5649118" cy="6066382"/>
            </a:xfrm>
            <a:prstGeom prst="rect">
              <a:avLst/>
            </a:prstGeom>
          </p:spPr>
        </p:pic>
        <p:sp>
          <p:nvSpPr>
            <p:cNvPr id="6" name="Oval 5"/>
            <p:cNvSpPr/>
            <p:nvPr/>
          </p:nvSpPr>
          <p:spPr>
            <a:xfrm>
              <a:off x="5384804" y="3564468"/>
              <a:ext cx="1001180" cy="1001180"/>
            </a:xfrm>
            <a:prstGeom prst="ellipse">
              <a:avLst/>
            </a:prstGeom>
            <a:noFill/>
            <a:ln>
              <a:solidFill>
                <a:schemeClr val="accent2"/>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ysClr val="windowText" lastClr="000000"/>
                </a:solidFill>
                <a:effectLst/>
                <a:uLnTx/>
                <a:uFillTx/>
                <a:latin typeface="Helvetica Light"/>
                <a:cs typeface="Helvetica Light"/>
              </a:endParaRPr>
            </a:p>
          </p:txBody>
        </p:sp>
        <p:sp>
          <p:nvSpPr>
            <p:cNvPr id="10" name="Oval 9"/>
            <p:cNvSpPr/>
            <p:nvPr/>
          </p:nvSpPr>
          <p:spPr>
            <a:xfrm>
              <a:off x="5537204" y="3115733"/>
              <a:ext cx="406396" cy="355601"/>
            </a:xfrm>
            <a:prstGeom prst="ellipse">
              <a:avLst/>
            </a:prstGeom>
            <a:noFill/>
            <a:ln>
              <a:solidFill>
                <a:schemeClr val="accent2"/>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ysClr val="windowText" lastClr="000000"/>
                </a:solidFill>
                <a:effectLst/>
                <a:uLnTx/>
                <a:uFillTx/>
                <a:latin typeface="Helvetica Light"/>
                <a:cs typeface="Helvetica Light"/>
              </a:endParaRPr>
            </a:p>
          </p:txBody>
        </p:sp>
        <p:sp>
          <p:nvSpPr>
            <p:cNvPr id="12" name="Oval 11"/>
            <p:cNvSpPr/>
            <p:nvPr/>
          </p:nvSpPr>
          <p:spPr>
            <a:xfrm>
              <a:off x="5283204" y="414868"/>
              <a:ext cx="1001180" cy="1001180"/>
            </a:xfrm>
            <a:prstGeom prst="ellipse">
              <a:avLst/>
            </a:prstGeom>
            <a:noFill/>
            <a:ln>
              <a:solidFill>
                <a:schemeClr val="accent2"/>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ysClr val="windowText" lastClr="000000"/>
                </a:solidFill>
                <a:effectLst/>
                <a:uLnTx/>
                <a:uFillTx/>
                <a:latin typeface="Helvetica Light"/>
                <a:cs typeface="Helvetica Light"/>
              </a:endParaRPr>
            </a:p>
          </p:txBody>
        </p:sp>
        <p:sp>
          <p:nvSpPr>
            <p:cNvPr id="13" name="Oval 12"/>
            <p:cNvSpPr/>
            <p:nvPr/>
          </p:nvSpPr>
          <p:spPr>
            <a:xfrm>
              <a:off x="8051804" y="1921934"/>
              <a:ext cx="1001180" cy="1001180"/>
            </a:xfrm>
            <a:prstGeom prst="ellipse">
              <a:avLst/>
            </a:prstGeom>
            <a:noFill/>
            <a:ln>
              <a:solidFill>
                <a:schemeClr val="accent2"/>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ysClr val="windowText" lastClr="000000"/>
                </a:solidFill>
                <a:effectLst/>
                <a:uLnTx/>
                <a:uFillTx/>
                <a:latin typeface="Helvetica Light"/>
                <a:cs typeface="Helvetica Light"/>
              </a:endParaRPr>
            </a:p>
          </p:txBody>
        </p:sp>
        <p:sp>
          <p:nvSpPr>
            <p:cNvPr id="14" name="Oval 13"/>
            <p:cNvSpPr/>
            <p:nvPr/>
          </p:nvSpPr>
          <p:spPr>
            <a:xfrm>
              <a:off x="6985005" y="1399114"/>
              <a:ext cx="406396" cy="355601"/>
            </a:xfrm>
            <a:prstGeom prst="ellipse">
              <a:avLst/>
            </a:prstGeom>
            <a:noFill/>
            <a:ln>
              <a:solidFill>
                <a:schemeClr val="accent2"/>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ysClr val="windowText" lastClr="000000"/>
                </a:solidFill>
                <a:effectLst/>
                <a:uLnTx/>
                <a:uFillTx/>
                <a:latin typeface="Helvetica Light"/>
                <a:cs typeface="Helvetica Light"/>
              </a:endParaRPr>
            </a:p>
          </p:txBody>
        </p:sp>
        <p:sp>
          <p:nvSpPr>
            <p:cNvPr id="15" name="Oval 14"/>
            <p:cNvSpPr/>
            <p:nvPr/>
          </p:nvSpPr>
          <p:spPr>
            <a:xfrm rot="19366306">
              <a:off x="6951138" y="2760132"/>
              <a:ext cx="677330" cy="355601"/>
            </a:xfrm>
            <a:prstGeom prst="ellipse">
              <a:avLst/>
            </a:prstGeom>
            <a:noFill/>
            <a:ln>
              <a:solidFill>
                <a:schemeClr val="accent2"/>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ysClr val="windowText" lastClr="000000"/>
                </a:solidFill>
                <a:effectLst/>
                <a:uLnTx/>
                <a:uFillTx/>
                <a:latin typeface="Helvetica Light"/>
                <a:cs typeface="Helvetica Light"/>
              </a:endParaRPr>
            </a:p>
          </p:txBody>
        </p:sp>
      </p:grpSp>
      <p:sp>
        <p:nvSpPr>
          <p:cNvPr id="7" name="Rectangle 6"/>
          <p:cNvSpPr/>
          <p:nvPr/>
        </p:nvSpPr>
        <p:spPr>
          <a:xfrm>
            <a:off x="127000" y="5972228"/>
            <a:ext cx="8424334" cy="830997"/>
          </a:xfrm>
          <a:prstGeom prst="rect">
            <a:avLst/>
          </a:prstGeom>
          <a:solidFill>
            <a:schemeClr val="bg1">
              <a:lumMod val="85000"/>
            </a:schemeClr>
          </a:solidFill>
          <a:ln>
            <a:solidFill>
              <a:srgbClr val="A6A6A6"/>
            </a:solidFill>
          </a:ln>
          <a:effectLst>
            <a:outerShdw blurRad="50800" dist="38100" dir="2700000" algn="tl" rotWithShape="0">
              <a:prstClr val="black">
                <a:alpha val="40000"/>
              </a:prstClr>
            </a:outerShdw>
          </a:effectLst>
        </p:spPr>
        <p:style>
          <a:lnRef idx="1">
            <a:schemeClr val="accent3"/>
          </a:lnRef>
          <a:fillRef idx="2">
            <a:schemeClr val="accent3"/>
          </a:fillRef>
          <a:effectRef idx="1">
            <a:schemeClr val="accent3"/>
          </a:effectRef>
          <a:fontRef idx="minor">
            <a:schemeClr val="dk1"/>
          </a:fontRef>
        </p:style>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latin typeface="Courier"/>
                <a:cs typeface="Courier"/>
              </a:rPr>
              <a:t>MATCH (</a:t>
            </a:r>
            <a:r>
              <a:rPr kumimoji="0" lang="en-US" sz="1600" b="0" i="0" u="none" strike="noStrike" kern="0" cap="none" spc="0" normalizeH="0" baseline="0" noProof="0" dirty="0" err="1">
                <a:ln>
                  <a:noFill/>
                </a:ln>
                <a:solidFill>
                  <a:schemeClr val="accent2"/>
                </a:solidFill>
                <a:effectLst/>
                <a:uLnTx/>
                <a:uFillTx/>
                <a:latin typeface="Courier"/>
                <a:cs typeface="Courier"/>
              </a:rPr>
              <a:t>bob</a:t>
            </a:r>
            <a:r>
              <a:rPr kumimoji="0" lang="en-US" sz="1600" b="0" i="0" u="none" strike="noStrike" kern="0" cap="none" spc="0" normalizeH="0" baseline="0" noProof="0" dirty="0" err="1">
                <a:ln>
                  <a:noFill/>
                </a:ln>
                <a:solidFill>
                  <a:sysClr val="windowText" lastClr="000000"/>
                </a:solidFill>
                <a:effectLst/>
                <a:uLnTx/>
                <a:uFillTx/>
                <a:latin typeface="Courier"/>
                <a:cs typeface="Courier"/>
              </a:rPr>
              <a:t>:</a:t>
            </a:r>
            <a:r>
              <a:rPr kumimoji="0" lang="en-US" sz="1600" b="0" i="0" u="none" strike="noStrike" kern="0" cap="none" spc="0" normalizeH="0" baseline="0" noProof="0" dirty="0" err="1">
                <a:ln>
                  <a:noFill/>
                </a:ln>
                <a:solidFill>
                  <a:schemeClr val="accent1"/>
                </a:solidFill>
                <a:effectLst/>
                <a:uLnTx/>
                <a:uFillTx/>
                <a:latin typeface="Courier"/>
                <a:cs typeface="Courier"/>
              </a:rPr>
              <a:t>User</a:t>
            </a:r>
            <a:r>
              <a:rPr kumimoji="0" lang="en-US" sz="1600" b="0" i="0" u="none" strike="noStrike" kern="0" cap="none" spc="0" normalizeH="0" baseline="0" noProof="0" dirty="0">
                <a:ln>
                  <a:noFill/>
                </a:ln>
                <a:solidFill>
                  <a:sysClr val="windowText" lastClr="000000"/>
                </a:solidFill>
                <a:effectLst/>
                <a:uLnTx/>
                <a:uFillTx/>
                <a:latin typeface="Courier"/>
                <a:cs typeface="Courier"/>
              </a:rPr>
              <a:t>{</a:t>
            </a:r>
            <a:r>
              <a:rPr kumimoji="0" lang="en-US" sz="1600" b="0" i="0" u="none" strike="noStrike" kern="0" cap="none" spc="0" normalizeH="0" baseline="0" noProof="0" dirty="0" err="1">
                <a:ln>
                  <a:noFill/>
                </a:ln>
                <a:solidFill>
                  <a:schemeClr val="accent3">
                    <a:lumMod val="75000"/>
                  </a:schemeClr>
                </a:solidFill>
                <a:effectLst/>
                <a:uLnTx/>
                <a:uFillTx/>
                <a:latin typeface="Courier"/>
                <a:cs typeface="Courier"/>
              </a:rPr>
              <a:t>username</a:t>
            </a:r>
            <a:r>
              <a:rPr kumimoji="0" lang="en-US" sz="1600" b="0" i="0" u="none" strike="noStrike" kern="0" cap="none" spc="0" normalizeH="0" baseline="0" noProof="0" dirty="0" err="1">
                <a:ln>
                  <a:noFill/>
                </a:ln>
                <a:solidFill>
                  <a:sysClr val="windowText" lastClr="000000"/>
                </a:solidFill>
                <a:effectLst/>
                <a:uLnTx/>
                <a:uFillTx/>
                <a:latin typeface="Courier"/>
                <a:cs typeface="Courier"/>
              </a:rPr>
              <a:t>:'Bob</a:t>
            </a:r>
            <a:r>
              <a:rPr kumimoji="0" lang="en-US" sz="1600" b="0" i="0" u="none" strike="noStrike" kern="0" cap="none" spc="0" normalizeH="0" baseline="0" noProof="0" dirty="0">
                <a:ln>
                  <a:noFill/>
                </a:ln>
                <a:solidFill>
                  <a:sysClr val="windowText" lastClr="000000"/>
                </a:solidFill>
                <a:effectLst/>
                <a:uLnTx/>
                <a:uFillTx/>
                <a:latin typeface="Courier"/>
                <a:cs typeface="Courier"/>
              </a:rPr>
              <a:t>'})</a:t>
            </a:r>
            <a:r>
              <a:rPr kumimoji="0" lang="en-US" sz="1600" b="0" i="0" u="none" strike="noStrike" kern="0" cap="none" spc="0" normalizeH="0" baseline="0" noProof="0" dirty="0">
                <a:ln>
                  <a:noFill/>
                </a:ln>
                <a:solidFill>
                  <a:schemeClr val="accent4"/>
                </a:solidFill>
                <a:effectLst/>
                <a:uLnTx/>
                <a:uFillTx/>
                <a:latin typeface="Courier"/>
                <a:cs typeface="Courier"/>
              </a:rPr>
              <a:t>-[</a:t>
            </a:r>
            <a:r>
              <a:rPr kumimoji="0" lang="en-US" sz="1600" b="0" i="0" u="none" strike="noStrike" kern="0" cap="none" spc="0" normalizeH="0" baseline="0" noProof="0" dirty="0">
                <a:ln>
                  <a:noFill/>
                </a:ln>
                <a:solidFill>
                  <a:sysClr val="windowText" lastClr="000000"/>
                </a:solidFill>
                <a:effectLst/>
                <a:uLnTx/>
                <a:uFillTx/>
                <a:latin typeface="Courier"/>
                <a:cs typeface="Courier"/>
              </a:rPr>
              <a:t>:</a:t>
            </a:r>
            <a:r>
              <a:rPr kumimoji="0" lang="en-US" sz="1600" b="0" i="0" u="none" strike="noStrike" kern="0" cap="none" spc="0" normalizeH="0" baseline="0" noProof="0" dirty="0">
                <a:ln>
                  <a:noFill/>
                </a:ln>
                <a:solidFill>
                  <a:srgbClr val="4F81BD"/>
                </a:solidFill>
                <a:effectLst/>
                <a:uLnTx/>
                <a:uFillTx/>
                <a:latin typeface="Courier"/>
                <a:cs typeface="Courier"/>
              </a:rPr>
              <a:t>SENT</a:t>
            </a:r>
            <a:r>
              <a:rPr kumimoji="0" lang="en-US" sz="1600" b="0" i="0" u="none" strike="noStrike" kern="0" cap="none" spc="0" normalizeH="0" baseline="0" noProof="0" dirty="0">
                <a:ln>
                  <a:noFill/>
                </a:ln>
                <a:solidFill>
                  <a:schemeClr val="accent4"/>
                </a:solidFill>
                <a:effectLst/>
                <a:uLnTx/>
                <a:uFillTx/>
                <a:latin typeface="Courier"/>
                <a:cs typeface="Courier"/>
              </a:rPr>
              <a:t>]-&gt;</a:t>
            </a:r>
            <a:r>
              <a:rPr kumimoji="0" lang="en-US" sz="1600" b="0" i="0" u="none" strike="noStrike" kern="0" cap="none" spc="0" normalizeH="0" baseline="0" noProof="0" dirty="0">
                <a:ln>
                  <a:noFill/>
                </a:ln>
                <a:solidFill>
                  <a:sysClr val="windowText" lastClr="000000"/>
                </a:solidFill>
                <a:effectLst/>
                <a:uLnTx/>
                <a:uFillTx/>
                <a:latin typeface="Courier"/>
                <a:cs typeface="Courier"/>
              </a:rPr>
              <a:t>(</a:t>
            </a:r>
            <a:r>
              <a:rPr kumimoji="0" lang="en-US" sz="1600" b="0" i="0" u="none" strike="noStrike" kern="0" cap="none" spc="0" normalizeH="0" baseline="0" noProof="0" dirty="0">
                <a:ln>
                  <a:noFill/>
                </a:ln>
                <a:solidFill>
                  <a:schemeClr val="accent2"/>
                </a:solidFill>
                <a:effectLst/>
                <a:uLnTx/>
                <a:uFillTx/>
                <a:latin typeface="Courier"/>
                <a:cs typeface="Courier"/>
              </a:rPr>
              <a:t>email</a:t>
            </a:r>
            <a:r>
              <a:rPr kumimoji="0" lang="en-US" sz="1600" b="0" i="0" u="none" strike="noStrike" kern="0" cap="none" spc="0" normalizeH="0" baseline="0" noProof="0" dirty="0">
                <a:ln>
                  <a:noFill/>
                </a:ln>
                <a:solidFill>
                  <a:sysClr val="windowText" lastClr="000000"/>
                </a:solidFill>
                <a:effectLst/>
                <a:uLnTx/>
                <a:uFillTx/>
                <a:latin typeface="Courier"/>
                <a:cs typeface="Courier"/>
              </a:rPr>
              <a:t>)</a:t>
            </a:r>
            <a:r>
              <a:rPr kumimoji="0" lang="en-US" sz="1600" b="0" i="0" u="none" strike="noStrike" kern="0" cap="none" spc="0" normalizeH="0" baseline="0" noProof="0" dirty="0">
                <a:ln>
                  <a:noFill/>
                </a:ln>
                <a:solidFill>
                  <a:schemeClr val="accent4"/>
                </a:solidFill>
                <a:effectLst/>
                <a:uLnTx/>
                <a:uFillTx/>
                <a:latin typeface="Courier"/>
                <a:cs typeface="Courier"/>
              </a:rPr>
              <a:t>-[</a:t>
            </a:r>
            <a:r>
              <a:rPr kumimoji="0" lang="en-US" sz="1600" b="0" i="0" u="none" strike="noStrike" kern="0" cap="none" spc="0" normalizeH="0" baseline="0" noProof="0" dirty="0">
                <a:ln>
                  <a:noFill/>
                </a:ln>
                <a:solidFill>
                  <a:sysClr val="windowText" lastClr="000000"/>
                </a:solidFill>
                <a:effectLst/>
                <a:uLnTx/>
                <a:uFillTx/>
                <a:latin typeface="Courier"/>
                <a:cs typeface="Courier"/>
              </a:rPr>
              <a:t>:</a:t>
            </a:r>
            <a:r>
              <a:rPr kumimoji="0" lang="en-US" sz="1600" b="0" i="0" u="none" strike="noStrike" kern="0" cap="none" spc="0" normalizeH="0" baseline="0" noProof="0" dirty="0">
                <a:ln>
                  <a:noFill/>
                </a:ln>
                <a:solidFill>
                  <a:srgbClr val="4F81BD"/>
                </a:solidFill>
                <a:effectLst/>
                <a:uLnTx/>
                <a:uFillTx/>
                <a:latin typeface="Courier"/>
                <a:cs typeface="Courier"/>
              </a:rPr>
              <a:t>CC</a:t>
            </a:r>
            <a:r>
              <a:rPr kumimoji="0" lang="en-US" sz="1600" b="0" i="0" u="none" strike="noStrike" kern="0" cap="none" spc="0" normalizeH="0" baseline="0" noProof="0" dirty="0">
                <a:ln>
                  <a:noFill/>
                </a:ln>
                <a:solidFill>
                  <a:schemeClr val="accent4"/>
                </a:solidFill>
                <a:effectLst/>
                <a:uLnTx/>
                <a:uFillTx/>
                <a:latin typeface="Courier"/>
                <a:cs typeface="Courier"/>
              </a:rPr>
              <a:t>]-&gt;</a:t>
            </a:r>
            <a:r>
              <a:rPr kumimoji="0" lang="en-US" sz="1600" b="0" i="0" u="none" strike="noStrike" kern="0" cap="none" spc="0" normalizeH="0" baseline="0" noProof="0" dirty="0">
                <a:ln>
                  <a:noFill/>
                </a:ln>
                <a:solidFill>
                  <a:sysClr val="windowText" lastClr="000000"/>
                </a:solidFill>
                <a:effectLst/>
                <a:uLnTx/>
                <a:uFillTx/>
                <a:latin typeface="Courier"/>
                <a:cs typeface="Courier"/>
              </a:rPr>
              <a:t>(</a:t>
            </a:r>
            <a:r>
              <a:rPr kumimoji="0" lang="en-US" sz="1600" b="0" i="0" u="none" strike="noStrike" kern="0" cap="none" spc="0" normalizeH="0" baseline="0" noProof="0" dirty="0">
                <a:ln>
                  <a:noFill/>
                </a:ln>
                <a:solidFill>
                  <a:schemeClr val="accent2"/>
                </a:solidFill>
                <a:effectLst/>
                <a:uLnTx/>
                <a:uFillTx/>
                <a:latin typeface="Courier"/>
                <a:cs typeface="Courier"/>
              </a:rPr>
              <a:t>alias</a:t>
            </a:r>
            <a:r>
              <a:rPr kumimoji="0" lang="en-US" sz="1600" b="0" i="0" u="none" strike="noStrike" kern="0" cap="none" spc="0" normalizeH="0" baseline="0" noProof="0" dirty="0">
                <a:ln>
                  <a:noFill/>
                </a:ln>
                <a:solidFill>
                  <a:sysClr val="windowText" lastClr="000000"/>
                </a:solidFill>
                <a:effectLst/>
                <a:uLnTx/>
                <a:uFillTx/>
                <a:latin typeface="Courier"/>
                <a:cs typeface="Courier"/>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latin typeface="Courier"/>
                <a:cs typeface="Courier"/>
              </a:rPr>
              <a:t>      (</a:t>
            </a:r>
            <a:r>
              <a:rPr kumimoji="0" lang="en-US" sz="1600" b="0" i="0" u="none" strike="noStrike" kern="0" cap="none" spc="0" normalizeH="0" baseline="0" noProof="0" dirty="0">
                <a:ln>
                  <a:noFill/>
                </a:ln>
                <a:solidFill>
                  <a:schemeClr val="accent2"/>
                </a:solidFill>
                <a:effectLst/>
                <a:uLnTx/>
                <a:uFillTx/>
                <a:latin typeface="Courier"/>
                <a:cs typeface="Courier"/>
              </a:rPr>
              <a:t>alias</a:t>
            </a:r>
            <a:r>
              <a:rPr kumimoji="0" lang="en-US" sz="1600" b="0" i="0" u="none" strike="noStrike" kern="0" cap="none" spc="0" normalizeH="0" baseline="0" noProof="0" dirty="0">
                <a:ln>
                  <a:noFill/>
                </a:ln>
                <a:solidFill>
                  <a:sysClr val="windowText" lastClr="000000"/>
                </a:solidFill>
                <a:effectLst/>
                <a:uLnTx/>
                <a:uFillTx/>
                <a:latin typeface="Courier"/>
                <a:cs typeface="Courier"/>
              </a:rPr>
              <a:t>)</a:t>
            </a:r>
            <a:r>
              <a:rPr kumimoji="0" lang="en-US" sz="1600" b="0" i="0" u="none" strike="noStrike" kern="0" cap="none" spc="0" normalizeH="0" baseline="0" noProof="0" dirty="0">
                <a:ln>
                  <a:noFill/>
                </a:ln>
                <a:solidFill>
                  <a:schemeClr val="accent4"/>
                </a:solidFill>
                <a:effectLst/>
                <a:uLnTx/>
                <a:uFillTx/>
                <a:latin typeface="Courier"/>
                <a:cs typeface="Courier"/>
              </a:rPr>
              <a:t>-[</a:t>
            </a:r>
            <a:r>
              <a:rPr kumimoji="0" lang="en-US" sz="1600" b="0" i="0" u="none" strike="noStrike" kern="0" cap="none" spc="0" normalizeH="0" baseline="0" noProof="0" dirty="0">
                <a:ln>
                  <a:noFill/>
                </a:ln>
                <a:solidFill>
                  <a:sysClr val="windowText" lastClr="000000"/>
                </a:solidFill>
                <a:effectLst/>
                <a:uLnTx/>
                <a:uFillTx/>
                <a:latin typeface="Courier"/>
                <a:cs typeface="Courier"/>
              </a:rPr>
              <a:t>:</a:t>
            </a:r>
            <a:r>
              <a:rPr kumimoji="0" lang="en-US" sz="1600" b="0" i="0" u="none" strike="noStrike" kern="0" cap="none" spc="0" normalizeH="0" baseline="0" noProof="0" dirty="0">
                <a:ln>
                  <a:noFill/>
                </a:ln>
                <a:solidFill>
                  <a:srgbClr val="4F81BD"/>
                </a:solidFill>
                <a:effectLst/>
                <a:uLnTx/>
                <a:uFillTx/>
                <a:latin typeface="Courier"/>
                <a:cs typeface="Courier"/>
              </a:rPr>
              <a:t>ALIAS_OF</a:t>
            </a:r>
            <a:r>
              <a:rPr kumimoji="0" lang="en-US" sz="1600" b="0" i="0" u="none" strike="noStrike" kern="0" cap="none" spc="0" normalizeH="0" baseline="0" noProof="0" dirty="0">
                <a:ln>
                  <a:noFill/>
                </a:ln>
                <a:solidFill>
                  <a:schemeClr val="accent4"/>
                </a:solidFill>
                <a:effectLst/>
                <a:uLnTx/>
                <a:uFillTx/>
                <a:latin typeface="Courier"/>
                <a:cs typeface="Courier"/>
              </a:rPr>
              <a:t>]-&gt;</a:t>
            </a:r>
            <a:r>
              <a:rPr kumimoji="0" lang="en-US" sz="1600" b="0" i="0" u="none" strike="noStrike" kern="0" cap="none" spc="0" normalizeH="0" baseline="0" noProof="0" dirty="0">
                <a:ln>
                  <a:noFill/>
                </a:ln>
                <a:solidFill>
                  <a:sysClr val="windowText" lastClr="000000"/>
                </a:solidFill>
                <a:effectLst/>
                <a:uLnTx/>
                <a:uFillTx/>
                <a:latin typeface="Courier"/>
                <a:cs typeface="Courier"/>
              </a:rPr>
              <a:t>(</a:t>
            </a:r>
            <a:r>
              <a:rPr kumimoji="0" lang="en-US" sz="1600" b="0" i="0" u="none" strike="noStrike" kern="0" cap="none" spc="0" normalizeH="0" baseline="0" noProof="0" dirty="0">
                <a:ln>
                  <a:noFill/>
                </a:ln>
                <a:solidFill>
                  <a:schemeClr val="accent2"/>
                </a:solidFill>
                <a:effectLst/>
                <a:uLnTx/>
                <a:uFillTx/>
                <a:latin typeface="Courier"/>
                <a:cs typeface="Courier"/>
              </a:rPr>
              <a:t>bob</a:t>
            </a:r>
            <a:r>
              <a:rPr kumimoji="0" lang="en-US" sz="1600" b="0" i="0" u="none" strike="noStrike" kern="0" cap="none" spc="0" normalizeH="0" baseline="0" noProof="0" dirty="0">
                <a:ln>
                  <a:noFill/>
                </a:ln>
                <a:solidFill>
                  <a:sysClr val="windowText" lastClr="000000"/>
                </a:solidFill>
                <a:effectLst/>
                <a:uLnTx/>
                <a:uFillTx/>
                <a:latin typeface="Courier"/>
                <a:cs typeface="Courier"/>
              </a:rPr>
              <a:t>)</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latin typeface="Courier"/>
                <a:cs typeface="Courier"/>
              </a:rPr>
              <a:t>RETURN </a:t>
            </a:r>
            <a:r>
              <a:rPr kumimoji="0" lang="en-US" sz="1600" b="0" i="0" u="none" strike="noStrike" kern="0" cap="none" spc="0" normalizeH="0" baseline="0" noProof="0" dirty="0">
                <a:ln>
                  <a:noFill/>
                </a:ln>
                <a:solidFill>
                  <a:schemeClr val="accent2"/>
                </a:solidFill>
                <a:effectLst/>
                <a:uLnTx/>
                <a:uFillTx/>
                <a:latin typeface="Courier"/>
                <a:cs typeface="Courier"/>
              </a:rPr>
              <a:t>email</a:t>
            </a:r>
            <a:endParaRPr kumimoji="0" lang="en-US" sz="1600" b="0" i="0" u="none" strike="noStrike" kern="0" cap="none" spc="0" normalizeH="0" baseline="0" noProof="0" dirty="0">
              <a:ln>
                <a:noFill/>
              </a:ln>
              <a:solidFill>
                <a:schemeClr val="accent3">
                  <a:lumMod val="75000"/>
                </a:schemeClr>
              </a:solidFill>
              <a:effectLst/>
              <a:uLnTx/>
              <a:uFillTx/>
              <a:latin typeface="Courier"/>
              <a:cs typeface="Courier"/>
            </a:endParaRPr>
          </a:p>
        </p:txBody>
      </p:sp>
    </p:spTree>
    <p:extLst>
      <p:ext uri="{BB962C8B-B14F-4D97-AF65-F5344CB8AC3E}">
        <p14:creationId xmlns:p14="http://schemas.microsoft.com/office/powerpoint/2010/main" val="285269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7"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a:t>Création d’un Graphe de Données</a:t>
            </a:r>
            <a:endParaRPr lang="en-US" dirty="0"/>
          </a:p>
        </p:txBody>
      </p:sp>
      <p:sp>
        <p:nvSpPr>
          <p:cNvPr id="4" name="Slide Number Placeholder 3"/>
          <p:cNvSpPr>
            <a:spLocks noGrp="1"/>
          </p:cNvSpPr>
          <p:nvPr>
            <p:ph type="sldNum" sz="quarter" idx="4294967295"/>
          </p:nvPr>
        </p:nvSpPr>
        <p:spPr>
          <a:xfrm>
            <a:off x="7010400" y="6356350"/>
            <a:ext cx="2133600" cy="365125"/>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4C0CF1B7-FE82-8440-ACAC-297B7D9EA724}"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43</a:t>
            </a:fld>
            <a:endParaRPr kumimoji="0" lang="en-US" sz="1800" b="0" i="0" u="none" strike="noStrike" kern="0" cap="none" spc="0" normalizeH="0" baseline="0" noProof="0">
              <a:ln>
                <a:noFill/>
              </a:ln>
              <a:solidFill>
                <a:sysClr val="windowText" lastClr="000000"/>
              </a:solidFill>
              <a:effectLst/>
              <a:uLnTx/>
              <a:uFillTx/>
            </a:endParaRPr>
          </a:p>
        </p:txBody>
      </p:sp>
      <p:pic>
        <p:nvPicPr>
          <p:cNvPr id="8" name="Picture 7" descr="Graph_Databases_2e_Neo4j (dragged).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37200" y="2525194"/>
            <a:ext cx="3386667" cy="4091507"/>
          </a:xfrm>
          <a:prstGeom prst="rect">
            <a:avLst/>
          </a:prstGeom>
        </p:spPr>
      </p:pic>
      <p:sp>
        <p:nvSpPr>
          <p:cNvPr id="10" name="Rectangle 9"/>
          <p:cNvSpPr/>
          <p:nvPr/>
        </p:nvSpPr>
        <p:spPr>
          <a:xfrm>
            <a:off x="251520" y="1186586"/>
            <a:ext cx="5435603" cy="1569660"/>
          </a:xfrm>
          <a:prstGeom prst="rect">
            <a:avLst/>
          </a:prstGeom>
          <a:solidFill>
            <a:schemeClr val="bg1">
              <a:lumMod val="85000"/>
            </a:schemeClr>
          </a:solidFill>
          <a:ln>
            <a:solidFill>
              <a:srgbClr val="A6A6A6"/>
            </a:solidFill>
          </a:ln>
          <a:effectLst>
            <a:outerShdw blurRad="50800" dist="38100" dir="2700000" algn="tl" rotWithShape="0">
              <a:prstClr val="black">
                <a:alpha val="40000"/>
              </a:prstClr>
            </a:outerShdw>
          </a:effectLst>
        </p:spPr>
        <p:style>
          <a:lnRef idx="1">
            <a:schemeClr val="accent3"/>
          </a:lnRef>
          <a:fillRef idx="2">
            <a:schemeClr val="accent3"/>
          </a:fillRef>
          <a:effectRef idx="1">
            <a:schemeClr val="accent3"/>
          </a:effectRef>
          <a:fontRef idx="minor">
            <a:schemeClr val="dk1"/>
          </a:fontRef>
        </p:style>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latin typeface="Courier"/>
                <a:cs typeface="Courier"/>
              </a:rPr>
              <a:t>CREATE (</a:t>
            </a:r>
            <a:r>
              <a:rPr kumimoji="0" lang="en-US" sz="1600" b="0" i="0" u="none" strike="noStrike" kern="0" cap="none" spc="0" normalizeH="0" baseline="0" noProof="0" dirty="0" err="1">
                <a:ln>
                  <a:noFill/>
                </a:ln>
                <a:solidFill>
                  <a:srgbClr val="C0504D"/>
                </a:solidFill>
                <a:effectLst/>
                <a:uLnTx/>
                <a:uFillTx/>
                <a:latin typeface="Courier"/>
                <a:cs typeface="Courier"/>
              </a:rPr>
              <a:t>alice</a:t>
            </a:r>
            <a:r>
              <a:rPr kumimoji="0" lang="en-US" sz="1600" b="0" i="0" u="none" strike="noStrike" kern="0" cap="none" spc="0" normalizeH="0" baseline="0" noProof="0" dirty="0" err="1">
                <a:ln>
                  <a:noFill/>
                </a:ln>
                <a:solidFill>
                  <a:sysClr val="windowText" lastClr="000000"/>
                </a:solidFill>
                <a:effectLst/>
                <a:uLnTx/>
                <a:uFillTx/>
                <a:latin typeface="Courier"/>
                <a:cs typeface="Courier"/>
              </a:rPr>
              <a:t>:</a:t>
            </a:r>
            <a:r>
              <a:rPr kumimoji="0" lang="en-US" sz="1600" b="0" i="0" u="none" strike="noStrike" kern="0" cap="none" spc="0" normalizeH="0" baseline="0" noProof="0" dirty="0" err="1">
                <a:ln>
                  <a:noFill/>
                </a:ln>
                <a:solidFill>
                  <a:schemeClr val="accent1"/>
                </a:solidFill>
                <a:effectLst/>
                <a:uLnTx/>
                <a:uFillTx/>
                <a:latin typeface="Courier"/>
                <a:cs typeface="Courier"/>
              </a:rPr>
              <a:t>User</a:t>
            </a:r>
            <a:r>
              <a:rPr kumimoji="0" lang="en-US" sz="1600" b="0" i="0" u="none" strike="noStrike" kern="0" cap="none" spc="0" normalizeH="0" baseline="0" noProof="0" dirty="0">
                <a:ln>
                  <a:noFill/>
                </a:ln>
                <a:solidFill>
                  <a:schemeClr val="accent1"/>
                </a:solidFill>
                <a:effectLst/>
                <a:uLnTx/>
                <a:uFillTx/>
                <a:latin typeface="Courier"/>
                <a:cs typeface="Courier"/>
              </a:rPr>
              <a:t> </a:t>
            </a:r>
            <a:r>
              <a:rPr kumimoji="0" lang="en-US" sz="1600" b="0" i="0" u="none" strike="noStrike" kern="0" cap="none" spc="0" normalizeH="0" baseline="0" noProof="0" dirty="0">
                <a:ln>
                  <a:noFill/>
                </a:ln>
                <a:solidFill>
                  <a:sysClr val="windowText" lastClr="000000"/>
                </a:solidFill>
                <a:effectLst/>
                <a:uLnTx/>
                <a:uFillTx/>
                <a:latin typeface="Courier"/>
                <a:cs typeface="Courier"/>
              </a:rPr>
              <a:t>{</a:t>
            </a:r>
            <a:r>
              <a:rPr kumimoji="0" lang="en-US" sz="1600" b="0" i="0" u="none" strike="noStrike" kern="0" cap="none" spc="0" normalizeH="0" baseline="0" noProof="0" dirty="0" err="1">
                <a:ln>
                  <a:noFill/>
                </a:ln>
                <a:solidFill>
                  <a:schemeClr val="accent3">
                    <a:lumMod val="75000"/>
                  </a:schemeClr>
                </a:solidFill>
                <a:effectLst/>
                <a:uLnTx/>
                <a:uFillTx/>
                <a:latin typeface="Courier"/>
                <a:cs typeface="Courier"/>
              </a:rPr>
              <a:t>username</a:t>
            </a:r>
            <a:r>
              <a:rPr kumimoji="0" lang="en-US" sz="1600" b="0" i="0" u="none" strike="noStrike" kern="0" cap="none" spc="0" normalizeH="0" baseline="0" noProof="0" dirty="0" err="1">
                <a:ln>
                  <a:noFill/>
                </a:ln>
                <a:solidFill>
                  <a:sysClr val="windowText" lastClr="000000"/>
                </a:solidFill>
                <a:effectLst/>
                <a:uLnTx/>
                <a:uFillTx/>
                <a:latin typeface="Courier"/>
                <a:cs typeface="Courier"/>
              </a:rPr>
              <a:t>:'Alice</a:t>
            </a:r>
            <a:r>
              <a:rPr kumimoji="0" lang="en-US" sz="1600" b="0" i="0" u="none" strike="noStrike" kern="0" cap="none" spc="0" normalizeH="0" baseline="0" noProof="0" dirty="0">
                <a:ln>
                  <a:noFill/>
                </a:ln>
                <a:solidFill>
                  <a:sysClr val="windowText" lastClr="000000"/>
                </a:solidFill>
                <a:effectLst/>
                <a:uLnTx/>
                <a:uFillTx/>
                <a:latin typeface="Courier"/>
                <a:cs typeface="Courier"/>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latin typeface="Courier"/>
                <a:cs typeface="Courier"/>
              </a:rPr>
              <a:t>       (</a:t>
            </a:r>
            <a:r>
              <a:rPr kumimoji="0" lang="en-US" sz="1600" b="0" i="0" u="none" strike="noStrike" kern="0" cap="none" spc="0" normalizeH="0" baseline="0" noProof="0" dirty="0" err="1">
                <a:ln>
                  <a:noFill/>
                </a:ln>
                <a:solidFill>
                  <a:srgbClr val="C0504D"/>
                </a:solidFill>
                <a:effectLst/>
                <a:uLnTx/>
                <a:uFillTx/>
                <a:latin typeface="Courier"/>
                <a:cs typeface="Courier"/>
              </a:rPr>
              <a:t>bob</a:t>
            </a:r>
            <a:r>
              <a:rPr kumimoji="0" lang="en-US" sz="1600" b="0" i="0" u="none" strike="noStrike" kern="0" cap="none" spc="0" normalizeH="0" baseline="0" noProof="0" dirty="0" err="1">
                <a:ln>
                  <a:noFill/>
                </a:ln>
                <a:solidFill>
                  <a:sysClr val="windowText" lastClr="000000"/>
                </a:solidFill>
                <a:effectLst/>
                <a:uLnTx/>
                <a:uFillTx/>
                <a:latin typeface="Courier"/>
                <a:cs typeface="Courier"/>
              </a:rPr>
              <a:t>:</a:t>
            </a:r>
            <a:r>
              <a:rPr kumimoji="0" lang="en-US" sz="1600" b="0" i="0" u="none" strike="noStrike" kern="0" cap="none" spc="0" normalizeH="0" baseline="0" noProof="0" dirty="0" err="1">
                <a:ln>
                  <a:noFill/>
                </a:ln>
                <a:solidFill>
                  <a:schemeClr val="accent1"/>
                </a:solidFill>
                <a:effectLst/>
                <a:uLnTx/>
                <a:uFillTx/>
                <a:latin typeface="Courier"/>
                <a:cs typeface="Courier"/>
              </a:rPr>
              <a:t>User</a:t>
            </a:r>
            <a:r>
              <a:rPr kumimoji="0" lang="en-US" sz="1600" b="0" i="0" u="none" strike="noStrike" kern="0" cap="none" spc="0" normalizeH="0" baseline="0" noProof="0" dirty="0">
                <a:ln>
                  <a:noFill/>
                </a:ln>
                <a:solidFill>
                  <a:sysClr val="windowText" lastClr="000000"/>
                </a:solidFill>
                <a:effectLst/>
                <a:uLnTx/>
                <a:uFillTx/>
                <a:latin typeface="Courier"/>
                <a:cs typeface="Courier"/>
              </a:rPr>
              <a:t> {</a:t>
            </a:r>
            <a:r>
              <a:rPr kumimoji="0" lang="en-US" sz="1600" b="0" i="0" u="none" strike="noStrike" kern="0" cap="none" spc="0" normalizeH="0" baseline="0" noProof="0" dirty="0" err="1">
                <a:ln>
                  <a:noFill/>
                </a:ln>
                <a:solidFill>
                  <a:schemeClr val="accent3">
                    <a:lumMod val="75000"/>
                  </a:schemeClr>
                </a:solidFill>
                <a:effectLst/>
                <a:uLnTx/>
                <a:uFillTx/>
                <a:latin typeface="Courier"/>
                <a:cs typeface="Courier"/>
              </a:rPr>
              <a:t>username</a:t>
            </a:r>
            <a:r>
              <a:rPr kumimoji="0" lang="en-US" sz="1600" b="0" i="0" u="none" strike="noStrike" kern="0" cap="none" spc="0" normalizeH="0" baseline="0" noProof="0" dirty="0" err="1">
                <a:ln>
                  <a:noFill/>
                </a:ln>
                <a:solidFill>
                  <a:sysClr val="windowText" lastClr="000000"/>
                </a:solidFill>
                <a:effectLst/>
                <a:uLnTx/>
                <a:uFillTx/>
                <a:latin typeface="Courier"/>
                <a:cs typeface="Courier"/>
              </a:rPr>
              <a:t>:'Bob</a:t>
            </a:r>
            <a:r>
              <a:rPr kumimoji="0" lang="en-US" sz="1600" b="0" i="0" u="none" strike="noStrike" kern="0" cap="none" spc="0" normalizeH="0" baseline="0" noProof="0" dirty="0">
                <a:ln>
                  <a:noFill/>
                </a:ln>
                <a:solidFill>
                  <a:sysClr val="windowText" lastClr="000000"/>
                </a:solidFill>
                <a:effectLst/>
                <a:uLnTx/>
                <a:uFillTx/>
                <a:latin typeface="Courier"/>
                <a:cs typeface="Courier"/>
              </a:rPr>
              <a:t>'}),</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latin typeface="Courier"/>
                <a:cs typeface="Courier"/>
              </a:rPr>
              <a:t>       (</a:t>
            </a:r>
            <a:r>
              <a:rPr kumimoji="0" lang="en-US" sz="1600" b="0" i="0" u="none" strike="noStrike" kern="0" cap="none" spc="0" normalizeH="0" baseline="0" noProof="0" dirty="0" err="1">
                <a:ln>
                  <a:noFill/>
                </a:ln>
                <a:solidFill>
                  <a:srgbClr val="C0504D"/>
                </a:solidFill>
                <a:effectLst/>
                <a:uLnTx/>
                <a:uFillTx/>
                <a:latin typeface="Courier"/>
                <a:cs typeface="Courier"/>
              </a:rPr>
              <a:t>charlie</a:t>
            </a:r>
            <a:r>
              <a:rPr kumimoji="0" lang="en-US" sz="1600" b="0" i="0" u="none" strike="noStrike" kern="0" cap="none" spc="0" normalizeH="0" baseline="0" noProof="0" dirty="0" err="1">
                <a:ln>
                  <a:noFill/>
                </a:ln>
                <a:solidFill>
                  <a:sysClr val="windowText" lastClr="000000"/>
                </a:solidFill>
                <a:effectLst/>
                <a:uLnTx/>
                <a:uFillTx/>
                <a:latin typeface="Courier"/>
                <a:cs typeface="Courier"/>
              </a:rPr>
              <a:t>:</a:t>
            </a:r>
            <a:r>
              <a:rPr kumimoji="0" lang="en-US" sz="1600" b="0" i="0" u="none" strike="noStrike" kern="0" cap="none" spc="0" normalizeH="0" baseline="0" noProof="0" dirty="0" err="1">
                <a:ln>
                  <a:noFill/>
                </a:ln>
                <a:solidFill>
                  <a:schemeClr val="accent1"/>
                </a:solidFill>
                <a:effectLst/>
                <a:uLnTx/>
                <a:uFillTx/>
                <a:latin typeface="Courier"/>
                <a:cs typeface="Courier"/>
              </a:rPr>
              <a:t>User</a:t>
            </a:r>
            <a:r>
              <a:rPr kumimoji="0" lang="en-US" sz="1600" b="0" i="0" u="none" strike="noStrike" kern="0" cap="none" spc="0" normalizeH="0" baseline="0" noProof="0" dirty="0">
                <a:ln>
                  <a:noFill/>
                </a:ln>
                <a:solidFill>
                  <a:sysClr val="windowText" lastClr="000000"/>
                </a:solidFill>
                <a:effectLst/>
                <a:uLnTx/>
                <a:uFillTx/>
                <a:latin typeface="Courier"/>
                <a:cs typeface="Courier"/>
              </a:rPr>
              <a:t>{</a:t>
            </a:r>
            <a:r>
              <a:rPr kumimoji="0" lang="en-US" sz="1600" b="0" i="0" u="none" strike="noStrike" kern="0" cap="none" spc="0" normalizeH="0" baseline="0" noProof="0" dirty="0" err="1">
                <a:ln>
                  <a:noFill/>
                </a:ln>
                <a:solidFill>
                  <a:schemeClr val="accent3">
                    <a:lumMod val="75000"/>
                  </a:schemeClr>
                </a:solidFill>
                <a:effectLst/>
                <a:uLnTx/>
                <a:uFillTx/>
                <a:latin typeface="Courier"/>
                <a:cs typeface="Courier"/>
              </a:rPr>
              <a:t>username</a:t>
            </a:r>
            <a:r>
              <a:rPr kumimoji="0" lang="en-US" sz="1600" b="0" i="0" u="none" strike="noStrike" kern="0" cap="none" spc="0" normalizeH="0" baseline="0" noProof="0" dirty="0" err="1">
                <a:ln>
                  <a:noFill/>
                </a:ln>
                <a:solidFill>
                  <a:sysClr val="windowText" lastClr="000000"/>
                </a:solidFill>
                <a:effectLst/>
                <a:uLnTx/>
                <a:uFillTx/>
                <a:latin typeface="Courier"/>
                <a:cs typeface="Courier"/>
              </a:rPr>
              <a:t>:'Charlie</a:t>
            </a:r>
            <a:r>
              <a:rPr kumimoji="0" lang="en-US" sz="1600" b="0" i="0" u="none" strike="noStrike" kern="0" cap="none" spc="0" normalizeH="0" baseline="0" noProof="0" dirty="0">
                <a:ln>
                  <a:noFill/>
                </a:ln>
                <a:solidFill>
                  <a:sysClr val="windowText" lastClr="000000"/>
                </a:solidFill>
                <a:effectLst/>
                <a:uLnTx/>
                <a:uFillTx/>
                <a:latin typeface="Courier"/>
                <a:cs typeface="Courier"/>
              </a:rPr>
              <a:t>'}),</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latin typeface="Courier"/>
                <a:cs typeface="Courier"/>
              </a:rPr>
              <a:t>       (</a:t>
            </a:r>
            <a:r>
              <a:rPr kumimoji="0" lang="en-US" sz="1600" b="0" i="0" u="none" strike="noStrike" kern="0" cap="none" spc="0" normalizeH="0" baseline="0" noProof="0" dirty="0" err="1">
                <a:ln>
                  <a:noFill/>
                </a:ln>
                <a:solidFill>
                  <a:srgbClr val="C0504D"/>
                </a:solidFill>
                <a:effectLst/>
                <a:uLnTx/>
                <a:uFillTx/>
                <a:latin typeface="Courier"/>
                <a:cs typeface="Courier"/>
              </a:rPr>
              <a:t>davina</a:t>
            </a:r>
            <a:r>
              <a:rPr kumimoji="0" lang="en-US" sz="1600" b="0" i="0" u="none" strike="noStrike" kern="0" cap="none" spc="0" normalizeH="0" baseline="0" noProof="0" dirty="0" err="1">
                <a:ln>
                  <a:noFill/>
                </a:ln>
                <a:solidFill>
                  <a:sysClr val="windowText" lastClr="000000"/>
                </a:solidFill>
                <a:effectLst/>
                <a:uLnTx/>
                <a:uFillTx/>
                <a:latin typeface="Courier"/>
                <a:cs typeface="Courier"/>
              </a:rPr>
              <a:t>:</a:t>
            </a:r>
            <a:r>
              <a:rPr kumimoji="0" lang="en-US" sz="1600" b="0" i="0" u="none" strike="noStrike" kern="0" cap="none" spc="0" normalizeH="0" baseline="0" noProof="0" dirty="0" err="1">
                <a:ln>
                  <a:noFill/>
                </a:ln>
                <a:solidFill>
                  <a:schemeClr val="accent1"/>
                </a:solidFill>
                <a:effectLst/>
                <a:uLnTx/>
                <a:uFillTx/>
                <a:latin typeface="Courier"/>
                <a:cs typeface="Courier"/>
              </a:rPr>
              <a:t>User</a:t>
            </a:r>
            <a:r>
              <a:rPr kumimoji="0" lang="en-US" sz="1600" b="0" i="0" u="none" strike="noStrike" kern="0" cap="none" spc="0" normalizeH="0" baseline="0" noProof="0" dirty="0">
                <a:ln>
                  <a:noFill/>
                </a:ln>
                <a:solidFill>
                  <a:sysClr val="windowText" lastClr="000000"/>
                </a:solidFill>
                <a:effectLst/>
                <a:uLnTx/>
                <a:uFillTx/>
                <a:latin typeface="Courier"/>
                <a:cs typeface="Courier"/>
              </a:rPr>
              <a:t> {</a:t>
            </a:r>
            <a:r>
              <a:rPr kumimoji="0" lang="en-US" sz="1600" b="0" i="0" u="none" strike="noStrike" kern="0" cap="none" spc="0" normalizeH="0" baseline="0" noProof="0" dirty="0">
                <a:ln>
                  <a:noFill/>
                </a:ln>
                <a:solidFill>
                  <a:schemeClr val="accent3">
                    <a:lumMod val="75000"/>
                  </a:schemeClr>
                </a:solidFill>
                <a:effectLst/>
                <a:uLnTx/>
                <a:uFillTx/>
                <a:latin typeface="Courier"/>
                <a:cs typeface="Courier"/>
              </a:rPr>
              <a:t>username</a:t>
            </a:r>
            <a:r>
              <a:rPr kumimoji="0" lang="en-US" sz="1600" b="0" i="0" u="none" strike="noStrike" kern="0" cap="none" spc="0" normalizeH="0" baseline="0" noProof="0" dirty="0">
                <a:ln>
                  <a:noFill/>
                </a:ln>
                <a:solidFill>
                  <a:sysClr val="windowText" lastClr="000000"/>
                </a:solidFill>
                <a:effectLst/>
                <a:uLnTx/>
                <a:uFillTx/>
                <a:latin typeface="Courier"/>
                <a:cs typeface="Courier"/>
              </a:rPr>
              <a:t>:'</a:t>
            </a:r>
            <a:r>
              <a:rPr kumimoji="0" lang="en-US" sz="1600" b="0" i="0" u="none" strike="noStrike" kern="0" cap="none" spc="0" normalizeH="0" baseline="0" noProof="0" dirty="0" err="1">
                <a:ln>
                  <a:noFill/>
                </a:ln>
                <a:solidFill>
                  <a:sysClr val="windowText" lastClr="000000"/>
                </a:solidFill>
                <a:effectLst/>
                <a:uLnTx/>
                <a:uFillTx/>
                <a:latin typeface="Courier"/>
                <a:cs typeface="Courier"/>
              </a:rPr>
              <a:t>Davina</a:t>
            </a:r>
            <a:r>
              <a:rPr kumimoji="0" lang="en-US" sz="1600" b="0" i="0" u="none" strike="noStrike" kern="0" cap="none" spc="0" normalizeH="0" baseline="0" noProof="0" dirty="0">
                <a:ln>
                  <a:noFill/>
                </a:ln>
                <a:solidFill>
                  <a:sysClr val="windowText" lastClr="000000"/>
                </a:solidFill>
                <a:effectLst/>
                <a:uLnTx/>
                <a:uFillTx/>
                <a:latin typeface="Courier"/>
                <a:cs typeface="Courier"/>
              </a:rPr>
              <a:t>'}),</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latin typeface="Courier"/>
                <a:cs typeface="Courier"/>
              </a:rPr>
              <a:t>       (</a:t>
            </a:r>
            <a:r>
              <a:rPr kumimoji="0" lang="en-US" sz="1600" b="0" i="0" u="none" strike="noStrike" kern="0" cap="none" spc="0" normalizeH="0" baseline="0" noProof="0" dirty="0" err="1">
                <a:ln>
                  <a:noFill/>
                </a:ln>
                <a:solidFill>
                  <a:srgbClr val="C0504D"/>
                </a:solidFill>
                <a:effectLst/>
                <a:uLnTx/>
                <a:uFillTx/>
                <a:latin typeface="Courier"/>
                <a:cs typeface="Courier"/>
              </a:rPr>
              <a:t>edward</a:t>
            </a:r>
            <a:r>
              <a:rPr kumimoji="0" lang="en-US" sz="1600" b="0" i="0" u="none" strike="noStrike" kern="0" cap="none" spc="0" normalizeH="0" baseline="0" noProof="0" dirty="0" err="1">
                <a:ln>
                  <a:noFill/>
                </a:ln>
                <a:solidFill>
                  <a:sysClr val="windowText" lastClr="000000"/>
                </a:solidFill>
                <a:effectLst/>
                <a:uLnTx/>
                <a:uFillTx/>
                <a:latin typeface="Courier"/>
                <a:cs typeface="Courier"/>
              </a:rPr>
              <a:t>:</a:t>
            </a:r>
            <a:r>
              <a:rPr kumimoji="0" lang="en-US" sz="1600" b="0" i="0" u="none" strike="noStrike" kern="0" cap="none" spc="0" normalizeH="0" baseline="0" noProof="0" dirty="0" err="1">
                <a:ln>
                  <a:noFill/>
                </a:ln>
                <a:solidFill>
                  <a:schemeClr val="accent1"/>
                </a:solidFill>
                <a:effectLst/>
                <a:uLnTx/>
                <a:uFillTx/>
                <a:latin typeface="Courier"/>
                <a:cs typeface="Courier"/>
              </a:rPr>
              <a:t>User</a:t>
            </a:r>
            <a:r>
              <a:rPr kumimoji="0" lang="en-US" sz="1600" b="0" i="0" u="none" strike="noStrike" kern="0" cap="none" spc="0" normalizeH="0" baseline="0" noProof="0" dirty="0">
                <a:ln>
                  <a:noFill/>
                </a:ln>
                <a:solidFill>
                  <a:sysClr val="windowText" lastClr="000000"/>
                </a:solidFill>
                <a:effectLst/>
                <a:uLnTx/>
                <a:uFillTx/>
                <a:latin typeface="Courier"/>
                <a:cs typeface="Courier"/>
              </a:rPr>
              <a:t> {</a:t>
            </a:r>
            <a:r>
              <a:rPr kumimoji="0" lang="en-US" sz="1600" b="0" i="0" u="none" strike="noStrike" kern="0" cap="none" spc="0" normalizeH="0" baseline="0" noProof="0" dirty="0" err="1">
                <a:ln>
                  <a:noFill/>
                </a:ln>
                <a:solidFill>
                  <a:schemeClr val="accent3">
                    <a:lumMod val="75000"/>
                  </a:schemeClr>
                </a:solidFill>
                <a:effectLst/>
                <a:uLnTx/>
                <a:uFillTx/>
                <a:latin typeface="Courier"/>
                <a:cs typeface="Courier"/>
              </a:rPr>
              <a:t>username</a:t>
            </a:r>
            <a:r>
              <a:rPr kumimoji="0" lang="en-US" sz="1600" b="0" i="0" u="none" strike="noStrike" kern="0" cap="none" spc="0" normalizeH="0" baseline="0" noProof="0" dirty="0" err="1">
                <a:ln>
                  <a:noFill/>
                </a:ln>
                <a:solidFill>
                  <a:sysClr val="windowText" lastClr="000000"/>
                </a:solidFill>
                <a:effectLst/>
                <a:uLnTx/>
                <a:uFillTx/>
                <a:latin typeface="Courier"/>
                <a:cs typeface="Courier"/>
              </a:rPr>
              <a:t>:'Edward</a:t>
            </a:r>
            <a:r>
              <a:rPr kumimoji="0" lang="en-US" sz="1600" b="0" i="0" u="none" strike="noStrike" kern="0" cap="none" spc="0" normalizeH="0" baseline="0" noProof="0" dirty="0">
                <a:ln>
                  <a:noFill/>
                </a:ln>
                <a:solidFill>
                  <a:sysClr val="windowText" lastClr="000000"/>
                </a:solidFill>
                <a:effectLst/>
                <a:uLnTx/>
                <a:uFillTx/>
                <a:latin typeface="Courier"/>
                <a:cs typeface="Courier"/>
              </a:rPr>
              <a:t>'}),</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latin typeface="Courier"/>
                <a:cs typeface="Courier"/>
              </a:rPr>
              <a:t>       (</a:t>
            </a:r>
            <a:r>
              <a:rPr kumimoji="0" lang="en-US" sz="1600" b="0" i="0" u="none" strike="noStrike" kern="0" cap="none" spc="0" normalizeH="0" baseline="0" noProof="0" dirty="0" err="1">
                <a:ln>
                  <a:noFill/>
                </a:ln>
                <a:solidFill>
                  <a:srgbClr val="C0504D"/>
                </a:solidFill>
                <a:effectLst/>
                <a:uLnTx/>
                <a:uFillTx/>
                <a:latin typeface="Courier"/>
                <a:cs typeface="Courier"/>
              </a:rPr>
              <a:t>alice</a:t>
            </a:r>
            <a:r>
              <a:rPr kumimoji="0" lang="en-US" sz="1600" b="0" i="0" u="none" strike="noStrike" kern="0" cap="none" spc="0" normalizeH="0" baseline="0" noProof="0" dirty="0">
                <a:ln>
                  <a:noFill/>
                </a:ln>
                <a:solidFill>
                  <a:sysClr val="windowText" lastClr="000000"/>
                </a:solidFill>
                <a:effectLst/>
                <a:uLnTx/>
                <a:uFillTx/>
                <a:latin typeface="Courier"/>
                <a:cs typeface="Courier"/>
              </a:rPr>
              <a:t>)-[:</a:t>
            </a:r>
            <a:r>
              <a:rPr kumimoji="0" lang="en-US" sz="1600" b="0" i="0" u="none" strike="noStrike" kern="0" cap="none" spc="0" normalizeH="0" baseline="0" noProof="0" dirty="0">
                <a:ln>
                  <a:noFill/>
                </a:ln>
                <a:solidFill>
                  <a:schemeClr val="accent1"/>
                </a:solidFill>
                <a:effectLst/>
                <a:uLnTx/>
                <a:uFillTx/>
                <a:latin typeface="Courier"/>
                <a:cs typeface="Courier"/>
              </a:rPr>
              <a:t>ALIAS_OF</a:t>
            </a:r>
            <a:r>
              <a:rPr kumimoji="0" lang="en-US" sz="1600" b="0" i="0" u="none" strike="noStrike" kern="0" cap="none" spc="0" normalizeH="0" baseline="0" noProof="0" dirty="0">
                <a:ln>
                  <a:noFill/>
                </a:ln>
                <a:solidFill>
                  <a:sysClr val="windowText" lastClr="000000"/>
                </a:solidFill>
                <a:effectLst/>
                <a:uLnTx/>
                <a:uFillTx/>
                <a:latin typeface="Courier"/>
                <a:cs typeface="Courier"/>
              </a:rPr>
              <a:t>]-&gt;(</a:t>
            </a:r>
            <a:r>
              <a:rPr kumimoji="0" lang="en-US" sz="1600" b="0" i="0" u="none" strike="noStrike" kern="0" cap="none" spc="0" normalizeH="0" baseline="0" noProof="0" dirty="0">
                <a:ln>
                  <a:noFill/>
                </a:ln>
                <a:solidFill>
                  <a:srgbClr val="C0504D"/>
                </a:solidFill>
                <a:effectLst/>
                <a:uLnTx/>
                <a:uFillTx/>
                <a:latin typeface="Courier"/>
                <a:cs typeface="Courier"/>
              </a:rPr>
              <a:t>bob</a:t>
            </a:r>
            <a:r>
              <a:rPr kumimoji="0" lang="en-US" sz="1600" b="0" i="0" u="none" strike="noStrike" kern="0" cap="none" spc="0" normalizeH="0" baseline="0" noProof="0" dirty="0">
                <a:ln>
                  <a:noFill/>
                </a:ln>
                <a:solidFill>
                  <a:sysClr val="windowText" lastClr="000000"/>
                </a:solidFill>
                <a:effectLst/>
                <a:uLnTx/>
                <a:uFillTx/>
                <a:latin typeface="Courier"/>
                <a:cs typeface="Courier"/>
              </a:rPr>
              <a:t>)</a:t>
            </a:r>
          </a:p>
        </p:txBody>
      </p:sp>
      <p:sp>
        <p:nvSpPr>
          <p:cNvPr id="3" name="Rectangle 2"/>
          <p:cNvSpPr/>
          <p:nvPr/>
        </p:nvSpPr>
        <p:spPr>
          <a:xfrm rot="2538556">
            <a:off x="6502114" y="4624902"/>
            <a:ext cx="397933" cy="731732"/>
          </a:xfrm>
          <a:prstGeom prst="rect">
            <a:avLst/>
          </a:prstGeom>
          <a:solidFill>
            <a:srgbClr val="FFFFFF"/>
          </a:solidFill>
          <a:ln>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ysClr val="windowText" lastClr="000000"/>
              </a:solidFill>
              <a:effectLst/>
              <a:uLnTx/>
              <a:uFillTx/>
              <a:latin typeface="Helvetica Light"/>
              <a:cs typeface="Helvetica Light"/>
            </a:endParaRPr>
          </a:p>
        </p:txBody>
      </p:sp>
      <p:sp>
        <p:nvSpPr>
          <p:cNvPr id="11" name="Rectangle 10"/>
          <p:cNvSpPr/>
          <p:nvPr/>
        </p:nvSpPr>
        <p:spPr>
          <a:xfrm rot="2538556">
            <a:off x="7831650" y="3450157"/>
            <a:ext cx="147218" cy="731732"/>
          </a:xfrm>
          <a:prstGeom prst="rect">
            <a:avLst/>
          </a:prstGeom>
          <a:solidFill>
            <a:srgbClr val="FFFFFF"/>
          </a:solidFill>
          <a:ln>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ysClr val="windowText" lastClr="000000"/>
              </a:solidFill>
              <a:effectLst/>
              <a:uLnTx/>
              <a:uFillTx/>
              <a:latin typeface="Helvetica Light"/>
              <a:cs typeface="Helvetica Light"/>
            </a:endParaRPr>
          </a:p>
        </p:txBody>
      </p:sp>
      <p:sp>
        <p:nvSpPr>
          <p:cNvPr id="12" name="Rectangle 11"/>
          <p:cNvSpPr/>
          <p:nvPr/>
        </p:nvSpPr>
        <p:spPr>
          <a:xfrm rot="2538556">
            <a:off x="7678405" y="3575384"/>
            <a:ext cx="241339" cy="312835"/>
          </a:xfrm>
          <a:prstGeom prst="rect">
            <a:avLst/>
          </a:prstGeom>
          <a:solidFill>
            <a:srgbClr val="FFFFFF"/>
          </a:solidFill>
          <a:ln>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ysClr val="windowText" lastClr="000000"/>
              </a:solidFill>
              <a:effectLst/>
              <a:uLnTx/>
              <a:uFillTx/>
              <a:latin typeface="Helvetica Light"/>
              <a:cs typeface="Helvetica Light"/>
            </a:endParaRPr>
          </a:p>
        </p:txBody>
      </p:sp>
      <p:sp>
        <p:nvSpPr>
          <p:cNvPr id="13" name="Rectangle 12"/>
          <p:cNvSpPr/>
          <p:nvPr/>
        </p:nvSpPr>
        <p:spPr>
          <a:xfrm rot="8069282">
            <a:off x="6534865" y="3343997"/>
            <a:ext cx="317505" cy="799078"/>
          </a:xfrm>
          <a:prstGeom prst="rect">
            <a:avLst/>
          </a:prstGeom>
          <a:solidFill>
            <a:srgbClr val="FFFFFF"/>
          </a:solidFill>
          <a:ln>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ysClr val="windowText" lastClr="000000"/>
              </a:solidFill>
              <a:effectLst/>
              <a:uLnTx/>
              <a:uFillTx/>
              <a:latin typeface="Helvetica Light"/>
              <a:cs typeface="Helvetica Light"/>
            </a:endParaRPr>
          </a:p>
        </p:txBody>
      </p:sp>
    </p:spTree>
    <p:extLst>
      <p:ext uri="{BB962C8B-B14F-4D97-AF65-F5344CB8AC3E}">
        <p14:creationId xmlns:p14="http://schemas.microsoft.com/office/powerpoint/2010/main" val="2197088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a:t>Création d’un Graphe de Données</a:t>
            </a:r>
          </a:p>
        </p:txBody>
      </p:sp>
      <p:sp>
        <p:nvSpPr>
          <p:cNvPr id="4" name="Slide Number Placeholder 3"/>
          <p:cNvSpPr>
            <a:spLocks noGrp="1"/>
          </p:cNvSpPr>
          <p:nvPr>
            <p:ph type="sldNum" sz="quarter" idx="4294967295"/>
          </p:nvPr>
        </p:nvSpPr>
        <p:spPr>
          <a:xfrm>
            <a:off x="7010400" y="6356350"/>
            <a:ext cx="2133600" cy="365125"/>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4C0CF1B7-FE82-8440-ACAC-297B7D9EA724}"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44</a:t>
            </a:fld>
            <a:endParaRPr kumimoji="0" lang="en-US" sz="1800" b="0" i="0" u="none" strike="noStrike" kern="0" cap="none" spc="0" normalizeH="0" baseline="0" noProof="0">
              <a:ln>
                <a:noFill/>
              </a:ln>
              <a:solidFill>
                <a:sysClr val="windowText" lastClr="000000"/>
              </a:solidFill>
              <a:effectLst/>
              <a:uLnTx/>
              <a:uFillTx/>
            </a:endParaRPr>
          </a:p>
        </p:txBody>
      </p:sp>
      <p:pic>
        <p:nvPicPr>
          <p:cNvPr id="8" name="Picture 7" descr="Graph_Databases_2e_Neo4j (dragged).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37200" y="2525194"/>
            <a:ext cx="3386667" cy="4091507"/>
          </a:xfrm>
          <a:prstGeom prst="rect">
            <a:avLst/>
          </a:prstGeom>
        </p:spPr>
      </p:pic>
      <p:sp>
        <p:nvSpPr>
          <p:cNvPr id="9" name="Rectangle 8"/>
          <p:cNvSpPr/>
          <p:nvPr/>
        </p:nvSpPr>
        <p:spPr>
          <a:xfrm>
            <a:off x="364064" y="3446389"/>
            <a:ext cx="5350936" cy="1815882"/>
          </a:xfrm>
          <a:prstGeom prst="rect">
            <a:avLst/>
          </a:prstGeom>
          <a:solidFill>
            <a:schemeClr val="bg1">
              <a:lumMod val="85000"/>
            </a:schemeClr>
          </a:solidFill>
          <a:ln>
            <a:solidFill>
              <a:srgbClr val="A6A6A6"/>
            </a:solidFill>
          </a:ln>
          <a:effectLst>
            <a:outerShdw blurRad="50800" dist="38100" dir="2700000" algn="tl" rotWithShape="0">
              <a:prstClr val="black">
                <a:alpha val="40000"/>
              </a:prstClr>
            </a:outerShdw>
          </a:effectLst>
        </p:spPr>
        <p:style>
          <a:lnRef idx="1">
            <a:schemeClr val="accent3"/>
          </a:lnRef>
          <a:fillRef idx="2">
            <a:schemeClr val="accent3"/>
          </a:fillRef>
          <a:effectRef idx="1">
            <a:schemeClr val="accent3"/>
          </a:effectRef>
          <a:fontRef idx="minor">
            <a:schemeClr val="dk1"/>
          </a:fontRef>
        </p:style>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latin typeface="Courier"/>
                <a:cs typeface="Courier"/>
              </a:rPr>
              <a:t>MATCH (</a:t>
            </a:r>
            <a:r>
              <a:rPr kumimoji="0" lang="en-US" sz="1600" b="0" i="0" u="none" strike="noStrike" kern="0" cap="none" spc="0" normalizeH="0" baseline="0" noProof="0" dirty="0" err="1">
                <a:ln>
                  <a:noFill/>
                </a:ln>
                <a:solidFill>
                  <a:schemeClr val="accent2"/>
                </a:solidFill>
                <a:effectLst/>
                <a:uLnTx/>
                <a:uFillTx/>
                <a:latin typeface="Courier"/>
                <a:cs typeface="Courier"/>
              </a:rPr>
              <a:t>bob</a:t>
            </a:r>
            <a:r>
              <a:rPr kumimoji="0" lang="en-US" sz="1600" b="0" i="0" u="none" strike="noStrike" kern="0" cap="none" spc="0" normalizeH="0" baseline="0" noProof="0" dirty="0" err="1">
                <a:ln>
                  <a:noFill/>
                </a:ln>
                <a:solidFill>
                  <a:sysClr val="windowText" lastClr="000000"/>
                </a:solidFill>
                <a:effectLst/>
                <a:uLnTx/>
                <a:uFillTx/>
                <a:latin typeface="Courier"/>
                <a:cs typeface="Courier"/>
              </a:rPr>
              <a:t>:</a:t>
            </a:r>
            <a:r>
              <a:rPr kumimoji="0" lang="en-US" sz="1600" b="0" i="0" u="none" strike="noStrike" kern="0" cap="none" spc="0" normalizeH="0" baseline="0" noProof="0" dirty="0" err="1">
                <a:ln>
                  <a:noFill/>
                </a:ln>
                <a:solidFill>
                  <a:schemeClr val="accent1"/>
                </a:solidFill>
                <a:effectLst/>
                <a:uLnTx/>
                <a:uFillTx/>
                <a:latin typeface="Courier"/>
                <a:cs typeface="Courier"/>
              </a:rPr>
              <a:t>User</a:t>
            </a:r>
            <a:r>
              <a:rPr kumimoji="0" lang="en-US" sz="1600" b="0" i="0" u="none" strike="noStrike" kern="0" cap="none" spc="0" normalizeH="0" baseline="0" noProof="0" dirty="0">
                <a:ln>
                  <a:noFill/>
                </a:ln>
                <a:solidFill>
                  <a:sysClr val="windowText" lastClr="000000"/>
                </a:solidFill>
                <a:effectLst/>
                <a:uLnTx/>
                <a:uFillTx/>
                <a:latin typeface="Courier"/>
                <a:cs typeface="Courier"/>
              </a:rPr>
              <a:t> {</a:t>
            </a:r>
            <a:r>
              <a:rPr kumimoji="0" lang="en-US" sz="1600" b="0" i="0" u="none" strike="noStrike" kern="0" cap="none" spc="0" normalizeH="0" baseline="0" noProof="0" dirty="0" err="1">
                <a:ln>
                  <a:noFill/>
                </a:ln>
                <a:solidFill>
                  <a:schemeClr val="accent3">
                    <a:lumMod val="75000"/>
                  </a:schemeClr>
                </a:solidFill>
                <a:effectLst/>
                <a:uLnTx/>
                <a:uFillTx/>
                <a:latin typeface="Courier"/>
                <a:cs typeface="Courier"/>
              </a:rPr>
              <a:t>username</a:t>
            </a:r>
            <a:r>
              <a:rPr kumimoji="0" lang="en-US" sz="1600" b="0" i="0" u="none" strike="noStrike" kern="0" cap="none" spc="0" normalizeH="0" baseline="0" noProof="0" dirty="0" err="1">
                <a:ln>
                  <a:noFill/>
                </a:ln>
                <a:solidFill>
                  <a:sysClr val="windowText" lastClr="000000"/>
                </a:solidFill>
                <a:effectLst/>
                <a:uLnTx/>
                <a:uFillTx/>
                <a:latin typeface="Courier"/>
                <a:cs typeface="Courier"/>
              </a:rPr>
              <a:t>:'Bob</a:t>
            </a:r>
            <a:r>
              <a:rPr kumimoji="0" lang="en-US" sz="1600" b="0" i="0" u="none" strike="noStrike" kern="0" cap="none" spc="0" normalizeH="0" baseline="0" noProof="0" dirty="0">
                <a:ln>
                  <a:noFill/>
                </a:ln>
                <a:solidFill>
                  <a:sysClr val="windowText" lastClr="000000"/>
                </a:solidFill>
                <a:effectLst/>
                <a:uLnTx/>
                <a:uFillTx/>
                <a:latin typeface="Courier"/>
                <a:cs typeface="Courier"/>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latin typeface="Courier"/>
                <a:cs typeface="Courier"/>
              </a:rPr>
              <a:t>      (</a:t>
            </a:r>
            <a:r>
              <a:rPr kumimoji="0" lang="en-US" sz="1600" b="0" i="0" u="none" strike="noStrike" kern="0" cap="none" spc="0" normalizeH="0" baseline="0" noProof="0" dirty="0" err="1">
                <a:ln>
                  <a:noFill/>
                </a:ln>
                <a:solidFill>
                  <a:schemeClr val="accent2"/>
                </a:solidFill>
                <a:effectLst/>
                <a:uLnTx/>
                <a:uFillTx/>
                <a:latin typeface="Courier"/>
                <a:cs typeface="Courier"/>
              </a:rPr>
              <a:t>charlie</a:t>
            </a:r>
            <a:r>
              <a:rPr kumimoji="0" lang="en-US" sz="1600" b="0" i="0" u="none" strike="noStrike" kern="0" cap="none" spc="0" normalizeH="0" baseline="0" noProof="0" dirty="0" err="1">
                <a:ln>
                  <a:noFill/>
                </a:ln>
                <a:solidFill>
                  <a:sysClr val="windowText" lastClr="000000"/>
                </a:solidFill>
                <a:effectLst/>
                <a:uLnTx/>
                <a:uFillTx/>
                <a:latin typeface="Courier"/>
                <a:cs typeface="Courier"/>
              </a:rPr>
              <a:t>:</a:t>
            </a:r>
            <a:r>
              <a:rPr kumimoji="0" lang="en-US" sz="1600" b="0" i="0" u="none" strike="noStrike" kern="0" cap="none" spc="0" normalizeH="0" baseline="0" noProof="0" dirty="0" err="1">
                <a:ln>
                  <a:noFill/>
                </a:ln>
                <a:solidFill>
                  <a:schemeClr val="accent1"/>
                </a:solidFill>
                <a:effectLst/>
                <a:uLnTx/>
                <a:uFillTx/>
                <a:latin typeface="Courier"/>
                <a:cs typeface="Courier"/>
              </a:rPr>
              <a:t>User</a:t>
            </a:r>
            <a:r>
              <a:rPr kumimoji="0" lang="en-US" sz="1600" b="0" i="0" u="none" strike="noStrike" kern="0" cap="none" spc="0" normalizeH="0" baseline="0" noProof="0" dirty="0">
                <a:ln>
                  <a:noFill/>
                </a:ln>
                <a:solidFill>
                  <a:sysClr val="windowText" lastClr="000000"/>
                </a:solidFill>
                <a:effectLst/>
                <a:uLnTx/>
                <a:uFillTx/>
                <a:latin typeface="Courier"/>
                <a:cs typeface="Courier"/>
              </a:rPr>
              <a:t> {</a:t>
            </a:r>
            <a:r>
              <a:rPr kumimoji="0" lang="en-US" sz="1600" b="0" i="0" u="none" strike="noStrike" kern="0" cap="none" spc="0" normalizeH="0" baseline="0" noProof="0" dirty="0" err="1">
                <a:ln>
                  <a:noFill/>
                </a:ln>
                <a:solidFill>
                  <a:schemeClr val="accent3">
                    <a:lumMod val="75000"/>
                  </a:schemeClr>
                </a:solidFill>
                <a:effectLst/>
                <a:uLnTx/>
                <a:uFillTx/>
                <a:latin typeface="Courier"/>
                <a:cs typeface="Courier"/>
              </a:rPr>
              <a:t>username</a:t>
            </a:r>
            <a:r>
              <a:rPr kumimoji="0" lang="en-US" sz="1600" b="0" i="0" u="none" strike="noStrike" kern="0" cap="none" spc="0" normalizeH="0" baseline="0" noProof="0" dirty="0" err="1">
                <a:ln>
                  <a:noFill/>
                </a:ln>
                <a:solidFill>
                  <a:sysClr val="windowText" lastClr="000000"/>
                </a:solidFill>
                <a:effectLst/>
                <a:uLnTx/>
                <a:uFillTx/>
                <a:latin typeface="Courier"/>
                <a:cs typeface="Courier"/>
              </a:rPr>
              <a:t>:'Charlie</a:t>
            </a:r>
            <a:r>
              <a:rPr kumimoji="0" lang="en-US" sz="1600" b="0" i="0" u="none" strike="noStrike" kern="0" cap="none" spc="0" normalizeH="0" baseline="0" noProof="0" dirty="0">
                <a:ln>
                  <a:noFill/>
                </a:ln>
                <a:solidFill>
                  <a:sysClr val="windowText" lastClr="000000"/>
                </a:solidFill>
                <a:effectLst/>
                <a:uLnTx/>
                <a:uFillTx/>
                <a:latin typeface="Courier"/>
                <a:cs typeface="Courier"/>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latin typeface="Courier"/>
                <a:cs typeface="Courier"/>
              </a:rPr>
              <a:t>      (</a:t>
            </a:r>
            <a:r>
              <a:rPr kumimoji="0" lang="en-US" sz="1600" b="0" i="0" u="none" strike="noStrike" kern="0" cap="none" spc="0" normalizeH="0" baseline="0" noProof="0" dirty="0" err="1">
                <a:ln>
                  <a:noFill/>
                </a:ln>
                <a:solidFill>
                  <a:schemeClr val="accent2"/>
                </a:solidFill>
                <a:effectLst/>
                <a:uLnTx/>
                <a:uFillTx/>
                <a:latin typeface="Courier"/>
                <a:cs typeface="Courier"/>
              </a:rPr>
              <a:t>davina</a:t>
            </a:r>
            <a:r>
              <a:rPr kumimoji="0" lang="en-US" sz="1600" b="0" i="0" u="none" strike="noStrike" kern="0" cap="none" spc="0" normalizeH="0" baseline="0" noProof="0" dirty="0" err="1">
                <a:ln>
                  <a:noFill/>
                </a:ln>
                <a:solidFill>
                  <a:sysClr val="windowText" lastClr="000000"/>
                </a:solidFill>
                <a:effectLst/>
                <a:uLnTx/>
                <a:uFillTx/>
                <a:latin typeface="Courier"/>
                <a:cs typeface="Courier"/>
              </a:rPr>
              <a:t>:</a:t>
            </a:r>
            <a:r>
              <a:rPr kumimoji="0" lang="en-US" sz="1600" b="0" i="0" u="none" strike="noStrike" kern="0" cap="none" spc="0" normalizeH="0" baseline="0" noProof="0" dirty="0" err="1">
                <a:ln>
                  <a:noFill/>
                </a:ln>
                <a:solidFill>
                  <a:schemeClr val="accent1"/>
                </a:solidFill>
                <a:effectLst/>
                <a:uLnTx/>
                <a:uFillTx/>
                <a:latin typeface="Courier"/>
                <a:cs typeface="Courier"/>
              </a:rPr>
              <a:t>User</a:t>
            </a:r>
            <a:r>
              <a:rPr kumimoji="0" lang="en-US" sz="1600" b="0" i="0" u="none" strike="noStrike" kern="0" cap="none" spc="0" normalizeH="0" baseline="0" noProof="0" dirty="0">
                <a:ln>
                  <a:noFill/>
                </a:ln>
                <a:solidFill>
                  <a:sysClr val="windowText" lastClr="000000"/>
                </a:solidFill>
                <a:effectLst/>
                <a:uLnTx/>
                <a:uFillTx/>
                <a:latin typeface="Courier"/>
                <a:cs typeface="Courier"/>
              </a:rPr>
              <a:t> {</a:t>
            </a:r>
            <a:r>
              <a:rPr kumimoji="0" lang="en-US" sz="1600" b="0" i="0" u="none" strike="noStrike" kern="0" cap="none" spc="0" normalizeH="0" baseline="0" noProof="0" dirty="0">
                <a:ln>
                  <a:noFill/>
                </a:ln>
                <a:solidFill>
                  <a:schemeClr val="accent3">
                    <a:lumMod val="75000"/>
                  </a:schemeClr>
                </a:solidFill>
                <a:effectLst/>
                <a:uLnTx/>
                <a:uFillTx/>
                <a:latin typeface="Courier"/>
                <a:cs typeface="Courier"/>
              </a:rPr>
              <a:t>username</a:t>
            </a:r>
            <a:r>
              <a:rPr kumimoji="0" lang="en-US" sz="1600" b="0" i="0" u="none" strike="noStrike" kern="0" cap="none" spc="0" normalizeH="0" baseline="0" noProof="0" dirty="0">
                <a:ln>
                  <a:noFill/>
                </a:ln>
                <a:solidFill>
                  <a:sysClr val="windowText" lastClr="000000"/>
                </a:solidFill>
                <a:effectLst/>
                <a:uLnTx/>
                <a:uFillTx/>
                <a:latin typeface="Courier"/>
                <a:cs typeface="Courier"/>
              </a:rPr>
              <a:t>:'</a:t>
            </a:r>
            <a:r>
              <a:rPr kumimoji="0" lang="en-US" sz="1600" b="0" i="0" u="none" strike="noStrike" kern="0" cap="none" spc="0" normalizeH="0" baseline="0" noProof="0" dirty="0" err="1">
                <a:ln>
                  <a:noFill/>
                </a:ln>
                <a:solidFill>
                  <a:sysClr val="windowText" lastClr="000000"/>
                </a:solidFill>
                <a:effectLst/>
                <a:uLnTx/>
                <a:uFillTx/>
                <a:latin typeface="Courier"/>
                <a:cs typeface="Courier"/>
              </a:rPr>
              <a:t>Davina</a:t>
            </a:r>
            <a:r>
              <a:rPr kumimoji="0" lang="en-US" sz="1600" b="0" i="0" u="none" strike="noStrike" kern="0" cap="none" spc="0" normalizeH="0" baseline="0" noProof="0" dirty="0">
                <a:ln>
                  <a:noFill/>
                </a:ln>
                <a:solidFill>
                  <a:sysClr val="windowText" lastClr="000000"/>
                </a:solidFill>
                <a:effectLst/>
                <a:uLnTx/>
                <a:uFillTx/>
                <a:latin typeface="Courier"/>
                <a:cs typeface="Courier"/>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latin typeface="Courier"/>
                <a:cs typeface="Courier"/>
              </a:rPr>
              <a:t>      (</a:t>
            </a:r>
            <a:r>
              <a:rPr kumimoji="0" lang="en-US" sz="1600" b="0" i="0" u="none" strike="noStrike" kern="0" cap="none" spc="0" normalizeH="0" baseline="0" noProof="0" dirty="0" err="1">
                <a:ln>
                  <a:noFill/>
                </a:ln>
                <a:solidFill>
                  <a:schemeClr val="accent2"/>
                </a:solidFill>
                <a:effectLst/>
                <a:uLnTx/>
                <a:uFillTx/>
                <a:latin typeface="Courier"/>
                <a:cs typeface="Courier"/>
              </a:rPr>
              <a:t>edward</a:t>
            </a:r>
            <a:r>
              <a:rPr kumimoji="0" lang="en-US" sz="1600" b="0" i="0" u="none" strike="noStrike" kern="0" cap="none" spc="0" normalizeH="0" baseline="0" noProof="0" dirty="0" err="1">
                <a:ln>
                  <a:noFill/>
                </a:ln>
                <a:solidFill>
                  <a:sysClr val="windowText" lastClr="000000"/>
                </a:solidFill>
                <a:effectLst/>
                <a:uLnTx/>
                <a:uFillTx/>
                <a:latin typeface="Courier"/>
                <a:cs typeface="Courier"/>
              </a:rPr>
              <a:t>:</a:t>
            </a:r>
            <a:r>
              <a:rPr kumimoji="0" lang="en-US" sz="1600" b="0" i="0" u="none" strike="noStrike" kern="0" cap="none" spc="0" normalizeH="0" baseline="0" noProof="0" dirty="0" err="1">
                <a:ln>
                  <a:noFill/>
                </a:ln>
                <a:solidFill>
                  <a:schemeClr val="accent1"/>
                </a:solidFill>
                <a:effectLst/>
                <a:uLnTx/>
                <a:uFillTx/>
                <a:latin typeface="Courier"/>
                <a:cs typeface="Courier"/>
              </a:rPr>
              <a:t>User</a:t>
            </a:r>
            <a:r>
              <a:rPr kumimoji="0" lang="en-US" sz="1600" b="0" i="0" u="none" strike="noStrike" kern="0" cap="none" spc="0" normalizeH="0" baseline="0" noProof="0" dirty="0">
                <a:ln>
                  <a:noFill/>
                </a:ln>
                <a:solidFill>
                  <a:sysClr val="windowText" lastClr="000000"/>
                </a:solidFill>
                <a:effectLst/>
                <a:uLnTx/>
                <a:uFillTx/>
                <a:latin typeface="Courier"/>
                <a:cs typeface="Courier"/>
              </a:rPr>
              <a:t> {</a:t>
            </a:r>
            <a:r>
              <a:rPr kumimoji="0" lang="en-US" sz="1600" b="0" i="0" u="none" strike="noStrike" kern="0" cap="none" spc="0" normalizeH="0" baseline="0" noProof="0" dirty="0" err="1">
                <a:ln>
                  <a:noFill/>
                </a:ln>
                <a:solidFill>
                  <a:schemeClr val="accent3">
                    <a:lumMod val="75000"/>
                  </a:schemeClr>
                </a:solidFill>
                <a:effectLst/>
                <a:uLnTx/>
                <a:uFillTx/>
                <a:latin typeface="Courier"/>
                <a:cs typeface="Courier"/>
              </a:rPr>
              <a:t>username</a:t>
            </a:r>
            <a:r>
              <a:rPr kumimoji="0" lang="en-US" sz="1600" b="0" i="0" u="none" strike="noStrike" kern="0" cap="none" spc="0" normalizeH="0" baseline="0" noProof="0" dirty="0" err="1">
                <a:ln>
                  <a:noFill/>
                </a:ln>
                <a:solidFill>
                  <a:sysClr val="windowText" lastClr="000000"/>
                </a:solidFill>
                <a:effectLst/>
                <a:uLnTx/>
                <a:uFillTx/>
                <a:latin typeface="Courier"/>
                <a:cs typeface="Courier"/>
              </a:rPr>
              <a:t>:'Edward</a:t>
            </a:r>
            <a:r>
              <a:rPr kumimoji="0" lang="en-US" sz="1600" b="0" i="0" u="none" strike="noStrike" kern="0" cap="none" spc="0" normalizeH="0" baseline="0" noProof="0" dirty="0">
                <a:ln>
                  <a:noFill/>
                </a:ln>
                <a:solidFill>
                  <a:sysClr val="windowText" lastClr="000000"/>
                </a:solidFill>
                <a:effectLst/>
                <a:uLnTx/>
                <a:uFillTx/>
                <a:latin typeface="Courier"/>
                <a:cs typeface="Courier"/>
              </a:rPr>
              <a:t>'}) CREATE (</a:t>
            </a:r>
            <a:r>
              <a:rPr kumimoji="0" lang="en-US" sz="1600" b="0" i="0" u="none" strike="noStrike" kern="0" cap="none" spc="0" normalizeH="0" baseline="0" noProof="0" dirty="0">
                <a:ln>
                  <a:noFill/>
                </a:ln>
                <a:solidFill>
                  <a:schemeClr val="accent2"/>
                </a:solidFill>
                <a:effectLst/>
                <a:uLnTx/>
                <a:uFillTx/>
                <a:latin typeface="Courier"/>
                <a:cs typeface="Courier"/>
              </a:rPr>
              <a:t>bob</a:t>
            </a:r>
            <a:r>
              <a:rPr kumimoji="0" lang="en-US" sz="1600" b="0" i="0" u="none" strike="noStrike" kern="0" cap="none" spc="0" normalizeH="0" baseline="0" noProof="0" dirty="0">
                <a:ln>
                  <a:noFill/>
                </a:ln>
                <a:solidFill>
                  <a:sysClr val="windowText" lastClr="000000"/>
                </a:solidFill>
                <a:effectLst/>
                <a:uLnTx/>
                <a:uFillTx/>
                <a:latin typeface="Courier"/>
                <a:cs typeface="Courier"/>
              </a:rPr>
              <a:t>)-[:</a:t>
            </a:r>
            <a:r>
              <a:rPr kumimoji="0" lang="en-US" sz="1600" b="0" i="0" u="none" strike="noStrike" kern="0" cap="none" spc="0" normalizeH="0" baseline="0" noProof="0" dirty="0">
                <a:ln>
                  <a:noFill/>
                </a:ln>
                <a:solidFill>
                  <a:schemeClr val="accent1"/>
                </a:solidFill>
                <a:effectLst/>
                <a:uLnTx/>
                <a:uFillTx/>
                <a:latin typeface="Courier"/>
                <a:cs typeface="Courier"/>
              </a:rPr>
              <a:t>EMAILED</a:t>
            </a:r>
            <a:r>
              <a:rPr kumimoji="0" lang="en-US" sz="1600" b="0" i="0" u="none" strike="noStrike" kern="0" cap="none" spc="0" normalizeH="0" baseline="0" noProof="0" dirty="0">
                <a:ln>
                  <a:noFill/>
                </a:ln>
                <a:solidFill>
                  <a:sysClr val="windowText" lastClr="000000"/>
                </a:solidFill>
                <a:effectLst/>
                <a:uLnTx/>
                <a:uFillTx/>
                <a:latin typeface="Courier"/>
                <a:cs typeface="Courier"/>
              </a:rPr>
              <a:t>]-&gt;(</a:t>
            </a:r>
            <a:r>
              <a:rPr kumimoji="0" lang="en-US" sz="1600" b="0" i="0" u="none" strike="noStrike" kern="0" cap="none" spc="0" normalizeH="0" baseline="0" noProof="0" dirty="0" err="1">
                <a:ln>
                  <a:noFill/>
                </a:ln>
                <a:solidFill>
                  <a:schemeClr val="accent2"/>
                </a:solidFill>
                <a:effectLst/>
                <a:uLnTx/>
                <a:uFillTx/>
                <a:latin typeface="Courier"/>
                <a:cs typeface="Courier"/>
              </a:rPr>
              <a:t>charlie</a:t>
            </a:r>
            <a:r>
              <a:rPr kumimoji="0" lang="en-US" sz="1600" b="0" i="0" u="none" strike="noStrike" kern="0" cap="none" spc="0" normalizeH="0" baseline="0" noProof="0" dirty="0">
                <a:ln>
                  <a:noFill/>
                </a:ln>
                <a:solidFill>
                  <a:sysClr val="windowText" lastClr="000000"/>
                </a:solidFill>
                <a:effectLst/>
                <a:uLnTx/>
                <a:uFillTx/>
                <a:latin typeface="Courier"/>
                <a:cs typeface="Courier"/>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latin typeface="Courier"/>
                <a:cs typeface="Courier"/>
              </a:rPr>
              <a:t>       (</a:t>
            </a:r>
            <a:r>
              <a:rPr kumimoji="0" lang="en-US" sz="1600" b="0" i="0" u="none" strike="noStrike" kern="0" cap="none" spc="0" normalizeH="0" baseline="0" noProof="0" dirty="0">
                <a:ln>
                  <a:noFill/>
                </a:ln>
                <a:solidFill>
                  <a:schemeClr val="accent2"/>
                </a:solidFill>
                <a:effectLst/>
                <a:uLnTx/>
                <a:uFillTx/>
                <a:latin typeface="Courier"/>
                <a:cs typeface="Courier"/>
              </a:rPr>
              <a:t>bob</a:t>
            </a:r>
            <a:r>
              <a:rPr kumimoji="0" lang="en-US" sz="1600" b="0" i="0" u="none" strike="noStrike" kern="0" cap="none" spc="0" normalizeH="0" baseline="0" noProof="0" dirty="0">
                <a:ln>
                  <a:noFill/>
                </a:ln>
                <a:solidFill>
                  <a:sysClr val="windowText" lastClr="000000"/>
                </a:solidFill>
                <a:effectLst/>
                <a:uLnTx/>
                <a:uFillTx/>
                <a:latin typeface="Courier"/>
                <a:cs typeface="Courier"/>
              </a:rPr>
              <a:t>)-[:</a:t>
            </a:r>
            <a:r>
              <a:rPr kumimoji="0" lang="en-US" sz="1600" b="0" i="0" u="none" strike="noStrike" kern="0" cap="none" spc="0" normalizeH="0" baseline="0" noProof="0" dirty="0">
                <a:ln>
                  <a:noFill/>
                </a:ln>
                <a:solidFill>
                  <a:schemeClr val="accent1"/>
                </a:solidFill>
                <a:effectLst/>
                <a:uLnTx/>
                <a:uFillTx/>
                <a:latin typeface="Courier"/>
                <a:cs typeface="Courier"/>
              </a:rPr>
              <a:t>CC</a:t>
            </a:r>
            <a:r>
              <a:rPr kumimoji="0" lang="en-US" sz="1600" b="0" i="0" u="none" strike="noStrike" kern="0" cap="none" spc="0" normalizeH="0" baseline="0" noProof="0" dirty="0">
                <a:ln>
                  <a:noFill/>
                </a:ln>
                <a:solidFill>
                  <a:sysClr val="windowText" lastClr="000000"/>
                </a:solidFill>
                <a:effectLst/>
                <a:uLnTx/>
                <a:uFillTx/>
                <a:latin typeface="Courier"/>
                <a:cs typeface="Courier"/>
              </a:rPr>
              <a:t>]-&gt;(</a:t>
            </a:r>
            <a:r>
              <a:rPr kumimoji="0" lang="en-US" sz="1600" b="0" i="0" u="none" strike="noStrike" kern="0" cap="none" spc="0" normalizeH="0" baseline="0" noProof="0" dirty="0" err="1">
                <a:ln>
                  <a:noFill/>
                </a:ln>
                <a:solidFill>
                  <a:schemeClr val="accent2"/>
                </a:solidFill>
                <a:effectLst/>
                <a:uLnTx/>
                <a:uFillTx/>
                <a:latin typeface="Courier"/>
                <a:cs typeface="Courier"/>
              </a:rPr>
              <a:t>davina</a:t>
            </a:r>
            <a:r>
              <a:rPr kumimoji="0" lang="en-US" sz="1600" b="0" i="0" u="none" strike="noStrike" kern="0" cap="none" spc="0" normalizeH="0" baseline="0" noProof="0" dirty="0">
                <a:ln>
                  <a:noFill/>
                </a:ln>
                <a:solidFill>
                  <a:sysClr val="windowText" lastClr="000000"/>
                </a:solidFill>
                <a:effectLst/>
                <a:uLnTx/>
                <a:uFillTx/>
                <a:latin typeface="Courier"/>
                <a:cs typeface="Courier"/>
              </a:rPr>
              <a:t>),</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latin typeface="Courier"/>
                <a:cs typeface="Courier"/>
              </a:rPr>
              <a:t>       (</a:t>
            </a:r>
            <a:r>
              <a:rPr kumimoji="0" lang="en-US" sz="1600" b="0" i="0" u="none" strike="noStrike" kern="0" cap="none" spc="0" normalizeH="0" baseline="0" noProof="0" dirty="0">
                <a:ln>
                  <a:noFill/>
                </a:ln>
                <a:solidFill>
                  <a:schemeClr val="accent2"/>
                </a:solidFill>
                <a:effectLst/>
                <a:uLnTx/>
                <a:uFillTx/>
                <a:latin typeface="Courier"/>
                <a:cs typeface="Courier"/>
              </a:rPr>
              <a:t>bob</a:t>
            </a:r>
            <a:r>
              <a:rPr kumimoji="0" lang="en-US" sz="1600" b="0" i="0" u="none" strike="noStrike" kern="0" cap="none" spc="0" normalizeH="0" baseline="0" noProof="0" dirty="0">
                <a:ln>
                  <a:noFill/>
                </a:ln>
                <a:solidFill>
                  <a:sysClr val="windowText" lastClr="000000"/>
                </a:solidFill>
                <a:effectLst/>
                <a:uLnTx/>
                <a:uFillTx/>
                <a:latin typeface="Courier"/>
                <a:cs typeface="Courier"/>
              </a:rPr>
              <a:t>)-[:</a:t>
            </a:r>
            <a:r>
              <a:rPr kumimoji="0" lang="en-US" sz="1600" b="0" i="0" u="none" strike="noStrike" kern="0" cap="none" spc="0" normalizeH="0" baseline="0" noProof="0" dirty="0">
                <a:ln>
                  <a:noFill/>
                </a:ln>
                <a:solidFill>
                  <a:schemeClr val="accent1"/>
                </a:solidFill>
                <a:effectLst/>
                <a:uLnTx/>
                <a:uFillTx/>
                <a:latin typeface="Courier"/>
                <a:cs typeface="Courier"/>
              </a:rPr>
              <a:t>BCC</a:t>
            </a:r>
            <a:r>
              <a:rPr kumimoji="0" lang="en-US" sz="1600" b="0" i="0" u="none" strike="noStrike" kern="0" cap="none" spc="0" normalizeH="0" baseline="0" noProof="0" dirty="0">
                <a:ln>
                  <a:noFill/>
                </a:ln>
                <a:solidFill>
                  <a:sysClr val="windowText" lastClr="000000"/>
                </a:solidFill>
                <a:effectLst/>
                <a:uLnTx/>
                <a:uFillTx/>
                <a:latin typeface="Courier"/>
                <a:cs typeface="Courier"/>
              </a:rPr>
              <a:t>]-&gt;(</a:t>
            </a:r>
            <a:r>
              <a:rPr kumimoji="0" lang="en-US" sz="1600" b="0" i="0" u="none" strike="noStrike" kern="0" cap="none" spc="0" normalizeH="0" baseline="0" noProof="0" dirty="0" err="1">
                <a:ln>
                  <a:noFill/>
                </a:ln>
                <a:solidFill>
                  <a:schemeClr val="accent2"/>
                </a:solidFill>
                <a:effectLst/>
                <a:uLnTx/>
                <a:uFillTx/>
                <a:latin typeface="Courier"/>
                <a:cs typeface="Courier"/>
              </a:rPr>
              <a:t>edward</a:t>
            </a:r>
            <a:r>
              <a:rPr kumimoji="0" lang="en-US" sz="1600" b="0" i="0" u="none" strike="noStrike" kern="0" cap="none" spc="0" normalizeH="0" baseline="0" noProof="0" dirty="0">
                <a:ln>
                  <a:noFill/>
                </a:ln>
                <a:solidFill>
                  <a:sysClr val="windowText" lastClr="000000"/>
                </a:solidFill>
                <a:effectLst/>
                <a:uLnTx/>
                <a:uFillTx/>
                <a:latin typeface="Courier"/>
                <a:cs typeface="Courier"/>
              </a:rPr>
              <a:t>)</a:t>
            </a:r>
          </a:p>
        </p:txBody>
      </p:sp>
      <p:sp>
        <p:nvSpPr>
          <p:cNvPr id="10" name="Rectangle 9"/>
          <p:cNvSpPr/>
          <p:nvPr/>
        </p:nvSpPr>
        <p:spPr>
          <a:xfrm>
            <a:off x="364064" y="1033462"/>
            <a:ext cx="5435603" cy="1569660"/>
          </a:xfrm>
          <a:prstGeom prst="rect">
            <a:avLst/>
          </a:prstGeom>
          <a:solidFill>
            <a:schemeClr val="bg1">
              <a:lumMod val="85000"/>
            </a:schemeClr>
          </a:solidFill>
          <a:ln>
            <a:solidFill>
              <a:srgbClr val="A6A6A6"/>
            </a:solidFill>
          </a:ln>
          <a:effectLst>
            <a:outerShdw blurRad="50800" dist="38100" dir="2700000" algn="tl" rotWithShape="0">
              <a:prstClr val="black">
                <a:alpha val="40000"/>
              </a:prstClr>
            </a:outerShdw>
          </a:effectLst>
        </p:spPr>
        <p:style>
          <a:lnRef idx="1">
            <a:schemeClr val="accent3"/>
          </a:lnRef>
          <a:fillRef idx="2">
            <a:schemeClr val="accent3"/>
          </a:fillRef>
          <a:effectRef idx="1">
            <a:schemeClr val="accent3"/>
          </a:effectRef>
          <a:fontRef idx="minor">
            <a:schemeClr val="dk1"/>
          </a:fontRef>
        </p:style>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latin typeface="Courier"/>
                <a:cs typeface="Courier"/>
              </a:rPr>
              <a:t>CREATE (</a:t>
            </a:r>
            <a:r>
              <a:rPr kumimoji="0" lang="en-US" sz="1600" b="0" i="0" u="none" strike="noStrike" kern="0" cap="none" spc="0" normalizeH="0" baseline="0" noProof="0" dirty="0" err="1">
                <a:ln>
                  <a:noFill/>
                </a:ln>
                <a:solidFill>
                  <a:srgbClr val="C0504D"/>
                </a:solidFill>
                <a:effectLst/>
                <a:uLnTx/>
                <a:uFillTx/>
                <a:latin typeface="Courier"/>
                <a:cs typeface="Courier"/>
              </a:rPr>
              <a:t>alice</a:t>
            </a:r>
            <a:r>
              <a:rPr kumimoji="0" lang="en-US" sz="1600" b="0" i="0" u="none" strike="noStrike" kern="0" cap="none" spc="0" normalizeH="0" baseline="0" noProof="0" dirty="0" err="1">
                <a:ln>
                  <a:noFill/>
                </a:ln>
                <a:solidFill>
                  <a:sysClr val="windowText" lastClr="000000"/>
                </a:solidFill>
                <a:effectLst/>
                <a:uLnTx/>
                <a:uFillTx/>
                <a:latin typeface="Courier"/>
                <a:cs typeface="Courier"/>
              </a:rPr>
              <a:t>:</a:t>
            </a:r>
            <a:r>
              <a:rPr kumimoji="0" lang="en-US" sz="1600" b="0" i="0" u="none" strike="noStrike" kern="0" cap="none" spc="0" normalizeH="0" baseline="0" noProof="0" dirty="0" err="1">
                <a:ln>
                  <a:noFill/>
                </a:ln>
                <a:solidFill>
                  <a:schemeClr val="accent1"/>
                </a:solidFill>
                <a:effectLst/>
                <a:uLnTx/>
                <a:uFillTx/>
                <a:latin typeface="Courier"/>
                <a:cs typeface="Courier"/>
              </a:rPr>
              <a:t>User</a:t>
            </a:r>
            <a:r>
              <a:rPr kumimoji="0" lang="en-US" sz="1600" b="0" i="0" u="none" strike="noStrike" kern="0" cap="none" spc="0" normalizeH="0" baseline="0" noProof="0" dirty="0">
                <a:ln>
                  <a:noFill/>
                </a:ln>
                <a:solidFill>
                  <a:schemeClr val="accent1"/>
                </a:solidFill>
                <a:effectLst/>
                <a:uLnTx/>
                <a:uFillTx/>
                <a:latin typeface="Courier"/>
                <a:cs typeface="Courier"/>
              </a:rPr>
              <a:t> </a:t>
            </a:r>
            <a:r>
              <a:rPr kumimoji="0" lang="en-US" sz="1600" b="0" i="0" u="none" strike="noStrike" kern="0" cap="none" spc="0" normalizeH="0" baseline="0" noProof="0" dirty="0">
                <a:ln>
                  <a:noFill/>
                </a:ln>
                <a:solidFill>
                  <a:sysClr val="windowText" lastClr="000000"/>
                </a:solidFill>
                <a:effectLst/>
                <a:uLnTx/>
                <a:uFillTx/>
                <a:latin typeface="Courier"/>
                <a:cs typeface="Courier"/>
              </a:rPr>
              <a:t>{</a:t>
            </a:r>
            <a:r>
              <a:rPr kumimoji="0" lang="en-US" sz="1600" b="0" i="0" u="none" strike="noStrike" kern="0" cap="none" spc="0" normalizeH="0" baseline="0" noProof="0" dirty="0" err="1">
                <a:ln>
                  <a:noFill/>
                </a:ln>
                <a:solidFill>
                  <a:schemeClr val="accent3">
                    <a:lumMod val="75000"/>
                  </a:schemeClr>
                </a:solidFill>
                <a:effectLst/>
                <a:uLnTx/>
                <a:uFillTx/>
                <a:latin typeface="Courier"/>
                <a:cs typeface="Courier"/>
              </a:rPr>
              <a:t>username</a:t>
            </a:r>
            <a:r>
              <a:rPr kumimoji="0" lang="en-US" sz="1600" b="0" i="0" u="none" strike="noStrike" kern="0" cap="none" spc="0" normalizeH="0" baseline="0" noProof="0" dirty="0" err="1">
                <a:ln>
                  <a:noFill/>
                </a:ln>
                <a:solidFill>
                  <a:sysClr val="windowText" lastClr="000000"/>
                </a:solidFill>
                <a:effectLst/>
                <a:uLnTx/>
                <a:uFillTx/>
                <a:latin typeface="Courier"/>
                <a:cs typeface="Courier"/>
              </a:rPr>
              <a:t>:'Alice</a:t>
            </a:r>
            <a:r>
              <a:rPr kumimoji="0" lang="en-US" sz="1600" b="0" i="0" u="none" strike="noStrike" kern="0" cap="none" spc="0" normalizeH="0" baseline="0" noProof="0" dirty="0">
                <a:ln>
                  <a:noFill/>
                </a:ln>
                <a:solidFill>
                  <a:sysClr val="windowText" lastClr="000000"/>
                </a:solidFill>
                <a:effectLst/>
                <a:uLnTx/>
                <a:uFillTx/>
                <a:latin typeface="Courier"/>
                <a:cs typeface="Courier"/>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latin typeface="Courier"/>
                <a:cs typeface="Courier"/>
              </a:rPr>
              <a:t>       (</a:t>
            </a:r>
            <a:r>
              <a:rPr kumimoji="0" lang="en-US" sz="1600" b="0" i="0" u="none" strike="noStrike" kern="0" cap="none" spc="0" normalizeH="0" baseline="0" noProof="0" dirty="0" err="1">
                <a:ln>
                  <a:noFill/>
                </a:ln>
                <a:solidFill>
                  <a:srgbClr val="C0504D"/>
                </a:solidFill>
                <a:effectLst/>
                <a:uLnTx/>
                <a:uFillTx/>
                <a:latin typeface="Courier"/>
                <a:cs typeface="Courier"/>
              </a:rPr>
              <a:t>bob</a:t>
            </a:r>
            <a:r>
              <a:rPr kumimoji="0" lang="en-US" sz="1600" b="0" i="0" u="none" strike="noStrike" kern="0" cap="none" spc="0" normalizeH="0" baseline="0" noProof="0" dirty="0" err="1">
                <a:ln>
                  <a:noFill/>
                </a:ln>
                <a:solidFill>
                  <a:sysClr val="windowText" lastClr="000000"/>
                </a:solidFill>
                <a:effectLst/>
                <a:uLnTx/>
                <a:uFillTx/>
                <a:latin typeface="Courier"/>
                <a:cs typeface="Courier"/>
              </a:rPr>
              <a:t>:</a:t>
            </a:r>
            <a:r>
              <a:rPr kumimoji="0" lang="en-US" sz="1600" b="0" i="0" u="none" strike="noStrike" kern="0" cap="none" spc="0" normalizeH="0" baseline="0" noProof="0" dirty="0" err="1">
                <a:ln>
                  <a:noFill/>
                </a:ln>
                <a:solidFill>
                  <a:schemeClr val="accent1"/>
                </a:solidFill>
                <a:effectLst/>
                <a:uLnTx/>
                <a:uFillTx/>
                <a:latin typeface="Courier"/>
                <a:cs typeface="Courier"/>
              </a:rPr>
              <a:t>User</a:t>
            </a:r>
            <a:r>
              <a:rPr kumimoji="0" lang="en-US" sz="1600" b="0" i="0" u="none" strike="noStrike" kern="0" cap="none" spc="0" normalizeH="0" baseline="0" noProof="0" dirty="0">
                <a:ln>
                  <a:noFill/>
                </a:ln>
                <a:solidFill>
                  <a:sysClr val="windowText" lastClr="000000"/>
                </a:solidFill>
                <a:effectLst/>
                <a:uLnTx/>
                <a:uFillTx/>
                <a:latin typeface="Courier"/>
                <a:cs typeface="Courier"/>
              </a:rPr>
              <a:t> {</a:t>
            </a:r>
            <a:r>
              <a:rPr kumimoji="0" lang="en-US" sz="1600" b="0" i="0" u="none" strike="noStrike" kern="0" cap="none" spc="0" normalizeH="0" baseline="0" noProof="0" dirty="0" err="1">
                <a:ln>
                  <a:noFill/>
                </a:ln>
                <a:solidFill>
                  <a:schemeClr val="accent3">
                    <a:lumMod val="75000"/>
                  </a:schemeClr>
                </a:solidFill>
                <a:effectLst/>
                <a:uLnTx/>
                <a:uFillTx/>
                <a:latin typeface="Courier"/>
                <a:cs typeface="Courier"/>
              </a:rPr>
              <a:t>username</a:t>
            </a:r>
            <a:r>
              <a:rPr kumimoji="0" lang="en-US" sz="1600" b="0" i="0" u="none" strike="noStrike" kern="0" cap="none" spc="0" normalizeH="0" baseline="0" noProof="0" dirty="0" err="1">
                <a:ln>
                  <a:noFill/>
                </a:ln>
                <a:solidFill>
                  <a:sysClr val="windowText" lastClr="000000"/>
                </a:solidFill>
                <a:effectLst/>
                <a:uLnTx/>
                <a:uFillTx/>
                <a:latin typeface="Courier"/>
                <a:cs typeface="Courier"/>
              </a:rPr>
              <a:t>:'Bob</a:t>
            </a:r>
            <a:r>
              <a:rPr kumimoji="0" lang="en-US" sz="1600" b="0" i="0" u="none" strike="noStrike" kern="0" cap="none" spc="0" normalizeH="0" baseline="0" noProof="0" dirty="0">
                <a:ln>
                  <a:noFill/>
                </a:ln>
                <a:solidFill>
                  <a:sysClr val="windowText" lastClr="000000"/>
                </a:solidFill>
                <a:effectLst/>
                <a:uLnTx/>
                <a:uFillTx/>
                <a:latin typeface="Courier"/>
                <a:cs typeface="Courier"/>
              </a:rPr>
              <a:t>'}),</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latin typeface="Courier"/>
                <a:cs typeface="Courier"/>
              </a:rPr>
              <a:t>       (</a:t>
            </a:r>
            <a:r>
              <a:rPr kumimoji="0" lang="en-US" sz="1600" b="0" i="0" u="none" strike="noStrike" kern="0" cap="none" spc="0" normalizeH="0" baseline="0" noProof="0" dirty="0" err="1">
                <a:ln>
                  <a:noFill/>
                </a:ln>
                <a:solidFill>
                  <a:srgbClr val="C0504D"/>
                </a:solidFill>
                <a:effectLst/>
                <a:uLnTx/>
                <a:uFillTx/>
                <a:latin typeface="Courier"/>
                <a:cs typeface="Courier"/>
              </a:rPr>
              <a:t>charlie</a:t>
            </a:r>
            <a:r>
              <a:rPr kumimoji="0" lang="en-US" sz="1600" b="0" i="0" u="none" strike="noStrike" kern="0" cap="none" spc="0" normalizeH="0" baseline="0" noProof="0" dirty="0" err="1">
                <a:ln>
                  <a:noFill/>
                </a:ln>
                <a:solidFill>
                  <a:sysClr val="windowText" lastClr="000000"/>
                </a:solidFill>
                <a:effectLst/>
                <a:uLnTx/>
                <a:uFillTx/>
                <a:latin typeface="Courier"/>
                <a:cs typeface="Courier"/>
              </a:rPr>
              <a:t>:</a:t>
            </a:r>
            <a:r>
              <a:rPr kumimoji="0" lang="en-US" sz="1600" b="0" i="0" u="none" strike="noStrike" kern="0" cap="none" spc="0" normalizeH="0" baseline="0" noProof="0" dirty="0" err="1">
                <a:ln>
                  <a:noFill/>
                </a:ln>
                <a:solidFill>
                  <a:schemeClr val="accent1"/>
                </a:solidFill>
                <a:effectLst/>
                <a:uLnTx/>
                <a:uFillTx/>
                <a:latin typeface="Courier"/>
                <a:cs typeface="Courier"/>
              </a:rPr>
              <a:t>User</a:t>
            </a:r>
            <a:r>
              <a:rPr kumimoji="0" lang="en-US" sz="1600" b="0" i="0" u="none" strike="noStrike" kern="0" cap="none" spc="0" normalizeH="0" baseline="0" noProof="0" dirty="0">
                <a:ln>
                  <a:noFill/>
                </a:ln>
                <a:solidFill>
                  <a:sysClr val="windowText" lastClr="000000"/>
                </a:solidFill>
                <a:effectLst/>
                <a:uLnTx/>
                <a:uFillTx/>
                <a:latin typeface="Courier"/>
                <a:cs typeface="Courier"/>
              </a:rPr>
              <a:t>{</a:t>
            </a:r>
            <a:r>
              <a:rPr kumimoji="0" lang="en-US" sz="1600" b="0" i="0" u="none" strike="noStrike" kern="0" cap="none" spc="0" normalizeH="0" baseline="0" noProof="0" dirty="0" err="1">
                <a:ln>
                  <a:noFill/>
                </a:ln>
                <a:solidFill>
                  <a:schemeClr val="accent3">
                    <a:lumMod val="75000"/>
                  </a:schemeClr>
                </a:solidFill>
                <a:effectLst/>
                <a:uLnTx/>
                <a:uFillTx/>
                <a:latin typeface="Courier"/>
                <a:cs typeface="Courier"/>
              </a:rPr>
              <a:t>username</a:t>
            </a:r>
            <a:r>
              <a:rPr kumimoji="0" lang="en-US" sz="1600" b="0" i="0" u="none" strike="noStrike" kern="0" cap="none" spc="0" normalizeH="0" baseline="0" noProof="0" dirty="0" err="1">
                <a:ln>
                  <a:noFill/>
                </a:ln>
                <a:solidFill>
                  <a:sysClr val="windowText" lastClr="000000"/>
                </a:solidFill>
                <a:effectLst/>
                <a:uLnTx/>
                <a:uFillTx/>
                <a:latin typeface="Courier"/>
                <a:cs typeface="Courier"/>
              </a:rPr>
              <a:t>:'Charlie</a:t>
            </a:r>
            <a:r>
              <a:rPr kumimoji="0" lang="en-US" sz="1600" b="0" i="0" u="none" strike="noStrike" kern="0" cap="none" spc="0" normalizeH="0" baseline="0" noProof="0" dirty="0">
                <a:ln>
                  <a:noFill/>
                </a:ln>
                <a:solidFill>
                  <a:sysClr val="windowText" lastClr="000000"/>
                </a:solidFill>
                <a:effectLst/>
                <a:uLnTx/>
                <a:uFillTx/>
                <a:latin typeface="Courier"/>
                <a:cs typeface="Courier"/>
              </a:rPr>
              <a:t>'}),</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latin typeface="Courier"/>
                <a:cs typeface="Courier"/>
              </a:rPr>
              <a:t>       (</a:t>
            </a:r>
            <a:r>
              <a:rPr kumimoji="0" lang="en-US" sz="1600" b="0" i="0" u="none" strike="noStrike" kern="0" cap="none" spc="0" normalizeH="0" baseline="0" noProof="0" dirty="0" err="1">
                <a:ln>
                  <a:noFill/>
                </a:ln>
                <a:solidFill>
                  <a:srgbClr val="C0504D"/>
                </a:solidFill>
                <a:effectLst/>
                <a:uLnTx/>
                <a:uFillTx/>
                <a:latin typeface="Courier"/>
                <a:cs typeface="Courier"/>
              </a:rPr>
              <a:t>davina</a:t>
            </a:r>
            <a:r>
              <a:rPr kumimoji="0" lang="en-US" sz="1600" b="0" i="0" u="none" strike="noStrike" kern="0" cap="none" spc="0" normalizeH="0" baseline="0" noProof="0" dirty="0" err="1">
                <a:ln>
                  <a:noFill/>
                </a:ln>
                <a:solidFill>
                  <a:sysClr val="windowText" lastClr="000000"/>
                </a:solidFill>
                <a:effectLst/>
                <a:uLnTx/>
                <a:uFillTx/>
                <a:latin typeface="Courier"/>
                <a:cs typeface="Courier"/>
              </a:rPr>
              <a:t>:</a:t>
            </a:r>
            <a:r>
              <a:rPr kumimoji="0" lang="en-US" sz="1600" b="0" i="0" u="none" strike="noStrike" kern="0" cap="none" spc="0" normalizeH="0" baseline="0" noProof="0" dirty="0" err="1">
                <a:ln>
                  <a:noFill/>
                </a:ln>
                <a:solidFill>
                  <a:schemeClr val="accent1"/>
                </a:solidFill>
                <a:effectLst/>
                <a:uLnTx/>
                <a:uFillTx/>
                <a:latin typeface="Courier"/>
                <a:cs typeface="Courier"/>
              </a:rPr>
              <a:t>User</a:t>
            </a:r>
            <a:r>
              <a:rPr kumimoji="0" lang="en-US" sz="1600" b="0" i="0" u="none" strike="noStrike" kern="0" cap="none" spc="0" normalizeH="0" baseline="0" noProof="0" dirty="0">
                <a:ln>
                  <a:noFill/>
                </a:ln>
                <a:solidFill>
                  <a:sysClr val="windowText" lastClr="000000"/>
                </a:solidFill>
                <a:effectLst/>
                <a:uLnTx/>
                <a:uFillTx/>
                <a:latin typeface="Courier"/>
                <a:cs typeface="Courier"/>
              </a:rPr>
              <a:t> {</a:t>
            </a:r>
            <a:r>
              <a:rPr kumimoji="0" lang="en-US" sz="1600" b="0" i="0" u="none" strike="noStrike" kern="0" cap="none" spc="0" normalizeH="0" baseline="0" noProof="0" dirty="0">
                <a:ln>
                  <a:noFill/>
                </a:ln>
                <a:solidFill>
                  <a:schemeClr val="accent3">
                    <a:lumMod val="75000"/>
                  </a:schemeClr>
                </a:solidFill>
                <a:effectLst/>
                <a:uLnTx/>
                <a:uFillTx/>
                <a:latin typeface="Courier"/>
                <a:cs typeface="Courier"/>
              </a:rPr>
              <a:t>username</a:t>
            </a:r>
            <a:r>
              <a:rPr kumimoji="0" lang="en-US" sz="1600" b="0" i="0" u="none" strike="noStrike" kern="0" cap="none" spc="0" normalizeH="0" baseline="0" noProof="0" dirty="0">
                <a:ln>
                  <a:noFill/>
                </a:ln>
                <a:solidFill>
                  <a:sysClr val="windowText" lastClr="000000"/>
                </a:solidFill>
                <a:effectLst/>
                <a:uLnTx/>
                <a:uFillTx/>
                <a:latin typeface="Courier"/>
                <a:cs typeface="Courier"/>
              </a:rPr>
              <a:t>:'</a:t>
            </a:r>
            <a:r>
              <a:rPr kumimoji="0" lang="en-US" sz="1600" b="0" i="0" u="none" strike="noStrike" kern="0" cap="none" spc="0" normalizeH="0" baseline="0" noProof="0" dirty="0" err="1">
                <a:ln>
                  <a:noFill/>
                </a:ln>
                <a:solidFill>
                  <a:sysClr val="windowText" lastClr="000000"/>
                </a:solidFill>
                <a:effectLst/>
                <a:uLnTx/>
                <a:uFillTx/>
                <a:latin typeface="Courier"/>
                <a:cs typeface="Courier"/>
              </a:rPr>
              <a:t>Davina</a:t>
            </a:r>
            <a:r>
              <a:rPr kumimoji="0" lang="en-US" sz="1600" b="0" i="0" u="none" strike="noStrike" kern="0" cap="none" spc="0" normalizeH="0" baseline="0" noProof="0" dirty="0">
                <a:ln>
                  <a:noFill/>
                </a:ln>
                <a:solidFill>
                  <a:sysClr val="windowText" lastClr="000000"/>
                </a:solidFill>
                <a:effectLst/>
                <a:uLnTx/>
                <a:uFillTx/>
                <a:latin typeface="Courier"/>
                <a:cs typeface="Courier"/>
              </a:rPr>
              <a:t>'}),</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latin typeface="Courier"/>
                <a:cs typeface="Courier"/>
              </a:rPr>
              <a:t>       (</a:t>
            </a:r>
            <a:r>
              <a:rPr kumimoji="0" lang="en-US" sz="1600" b="0" i="0" u="none" strike="noStrike" kern="0" cap="none" spc="0" normalizeH="0" baseline="0" noProof="0" dirty="0" err="1">
                <a:ln>
                  <a:noFill/>
                </a:ln>
                <a:solidFill>
                  <a:srgbClr val="C0504D"/>
                </a:solidFill>
                <a:effectLst/>
                <a:uLnTx/>
                <a:uFillTx/>
                <a:latin typeface="Courier"/>
                <a:cs typeface="Courier"/>
              </a:rPr>
              <a:t>edward</a:t>
            </a:r>
            <a:r>
              <a:rPr kumimoji="0" lang="en-US" sz="1600" b="0" i="0" u="none" strike="noStrike" kern="0" cap="none" spc="0" normalizeH="0" baseline="0" noProof="0" dirty="0" err="1">
                <a:ln>
                  <a:noFill/>
                </a:ln>
                <a:solidFill>
                  <a:sysClr val="windowText" lastClr="000000"/>
                </a:solidFill>
                <a:effectLst/>
                <a:uLnTx/>
                <a:uFillTx/>
                <a:latin typeface="Courier"/>
                <a:cs typeface="Courier"/>
              </a:rPr>
              <a:t>:</a:t>
            </a:r>
            <a:r>
              <a:rPr kumimoji="0" lang="en-US" sz="1600" b="0" i="0" u="none" strike="noStrike" kern="0" cap="none" spc="0" normalizeH="0" baseline="0" noProof="0" dirty="0" err="1">
                <a:ln>
                  <a:noFill/>
                </a:ln>
                <a:solidFill>
                  <a:schemeClr val="accent1"/>
                </a:solidFill>
                <a:effectLst/>
                <a:uLnTx/>
                <a:uFillTx/>
                <a:latin typeface="Courier"/>
                <a:cs typeface="Courier"/>
              </a:rPr>
              <a:t>User</a:t>
            </a:r>
            <a:r>
              <a:rPr kumimoji="0" lang="en-US" sz="1600" b="0" i="0" u="none" strike="noStrike" kern="0" cap="none" spc="0" normalizeH="0" baseline="0" noProof="0" dirty="0">
                <a:ln>
                  <a:noFill/>
                </a:ln>
                <a:solidFill>
                  <a:sysClr val="windowText" lastClr="000000"/>
                </a:solidFill>
                <a:effectLst/>
                <a:uLnTx/>
                <a:uFillTx/>
                <a:latin typeface="Courier"/>
                <a:cs typeface="Courier"/>
              </a:rPr>
              <a:t> {</a:t>
            </a:r>
            <a:r>
              <a:rPr kumimoji="0" lang="en-US" sz="1600" b="0" i="0" u="none" strike="noStrike" kern="0" cap="none" spc="0" normalizeH="0" baseline="0" noProof="0" dirty="0" err="1">
                <a:ln>
                  <a:noFill/>
                </a:ln>
                <a:solidFill>
                  <a:schemeClr val="accent3">
                    <a:lumMod val="75000"/>
                  </a:schemeClr>
                </a:solidFill>
                <a:effectLst/>
                <a:uLnTx/>
                <a:uFillTx/>
                <a:latin typeface="Courier"/>
                <a:cs typeface="Courier"/>
              </a:rPr>
              <a:t>username</a:t>
            </a:r>
            <a:r>
              <a:rPr kumimoji="0" lang="en-US" sz="1600" b="0" i="0" u="none" strike="noStrike" kern="0" cap="none" spc="0" normalizeH="0" baseline="0" noProof="0" dirty="0" err="1">
                <a:ln>
                  <a:noFill/>
                </a:ln>
                <a:solidFill>
                  <a:sysClr val="windowText" lastClr="000000"/>
                </a:solidFill>
                <a:effectLst/>
                <a:uLnTx/>
                <a:uFillTx/>
                <a:latin typeface="Courier"/>
                <a:cs typeface="Courier"/>
              </a:rPr>
              <a:t>:'Edward</a:t>
            </a:r>
            <a:r>
              <a:rPr kumimoji="0" lang="en-US" sz="1600" b="0" i="0" u="none" strike="noStrike" kern="0" cap="none" spc="0" normalizeH="0" baseline="0" noProof="0" dirty="0">
                <a:ln>
                  <a:noFill/>
                </a:ln>
                <a:solidFill>
                  <a:sysClr val="windowText" lastClr="000000"/>
                </a:solidFill>
                <a:effectLst/>
                <a:uLnTx/>
                <a:uFillTx/>
                <a:latin typeface="Courier"/>
                <a:cs typeface="Courier"/>
              </a:rPr>
              <a:t>'}),</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latin typeface="Courier"/>
                <a:cs typeface="Courier"/>
              </a:rPr>
              <a:t>       (</a:t>
            </a:r>
            <a:r>
              <a:rPr kumimoji="0" lang="en-US" sz="1600" b="0" i="0" u="none" strike="noStrike" kern="0" cap="none" spc="0" normalizeH="0" baseline="0" noProof="0" dirty="0" err="1">
                <a:ln>
                  <a:noFill/>
                </a:ln>
                <a:solidFill>
                  <a:srgbClr val="C0504D"/>
                </a:solidFill>
                <a:effectLst/>
                <a:uLnTx/>
                <a:uFillTx/>
                <a:latin typeface="Courier"/>
                <a:cs typeface="Courier"/>
              </a:rPr>
              <a:t>alice</a:t>
            </a:r>
            <a:r>
              <a:rPr kumimoji="0" lang="en-US" sz="1600" b="0" i="0" u="none" strike="noStrike" kern="0" cap="none" spc="0" normalizeH="0" baseline="0" noProof="0" dirty="0">
                <a:ln>
                  <a:noFill/>
                </a:ln>
                <a:solidFill>
                  <a:sysClr val="windowText" lastClr="000000"/>
                </a:solidFill>
                <a:effectLst/>
                <a:uLnTx/>
                <a:uFillTx/>
                <a:latin typeface="Courier"/>
                <a:cs typeface="Courier"/>
              </a:rPr>
              <a:t>)-[:</a:t>
            </a:r>
            <a:r>
              <a:rPr kumimoji="0" lang="en-US" sz="1600" b="0" i="0" u="none" strike="noStrike" kern="0" cap="none" spc="0" normalizeH="0" baseline="0" noProof="0" dirty="0">
                <a:ln>
                  <a:noFill/>
                </a:ln>
                <a:solidFill>
                  <a:schemeClr val="accent1"/>
                </a:solidFill>
                <a:effectLst/>
                <a:uLnTx/>
                <a:uFillTx/>
                <a:latin typeface="Courier"/>
                <a:cs typeface="Courier"/>
              </a:rPr>
              <a:t>ALIAS_OF</a:t>
            </a:r>
            <a:r>
              <a:rPr kumimoji="0" lang="en-US" sz="1600" b="0" i="0" u="none" strike="noStrike" kern="0" cap="none" spc="0" normalizeH="0" baseline="0" noProof="0" dirty="0">
                <a:ln>
                  <a:noFill/>
                </a:ln>
                <a:solidFill>
                  <a:sysClr val="windowText" lastClr="000000"/>
                </a:solidFill>
                <a:effectLst/>
                <a:uLnTx/>
                <a:uFillTx/>
                <a:latin typeface="Courier"/>
                <a:cs typeface="Courier"/>
              </a:rPr>
              <a:t>]-&gt;(</a:t>
            </a:r>
            <a:r>
              <a:rPr kumimoji="0" lang="en-US" sz="1600" b="0" i="0" u="none" strike="noStrike" kern="0" cap="none" spc="0" normalizeH="0" baseline="0" noProof="0" dirty="0">
                <a:ln>
                  <a:noFill/>
                </a:ln>
                <a:solidFill>
                  <a:srgbClr val="C0504D"/>
                </a:solidFill>
                <a:effectLst/>
                <a:uLnTx/>
                <a:uFillTx/>
                <a:latin typeface="Courier"/>
                <a:cs typeface="Courier"/>
              </a:rPr>
              <a:t>bob</a:t>
            </a:r>
            <a:r>
              <a:rPr kumimoji="0" lang="en-US" sz="1600" b="0" i="0" u="none" strike="noStrike" kern="0" cap="none" spc="0" normalizeH="0" baseline="0" noProof="0" dirty="0">
                <a:ln>
                  <a:noFill/>
                </a:ln>
                <a:solidFill>
                  <a:sysClr val="windowText" lastClr="000000"/>
                </a:solidFill>
                <a:effectLst/>
                <a:uLnTx/>
                <a:uFillTx/>
                <a:latin typeface="Courier"/>
                <a:cs typeface="Courier"/>
              </a:rPr>
              <a:t>)</a:t>
            </a:r>
          </a:p>
        </p:txBody>
      </p:sp>
      <p:sp>
        <p:nvSpPr>
          <p:cNvPr id="3" name="Rectangle 2"/>
          <p:cNvSpPr/>
          <p:nvPr/>
        </p:nvSpPr>
        <p:spPr>
          <a:xfrm rot="2538556">
            <a:off x="6502114" y="4624902"/>
            <a:ext cx="397933" cy="731732"/>
          </a:xfrm>
          <a:prstGeom prst="rect">
            <a:avLst/>
          </a:prstGeom>
          <a:solidFill>
            <a:srgbClr val="FFFFFF"/>
          </a:solidFill>
          <a:ln>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ysClr val="windowText" lastClr="000000"/>
              </a:solidFill>
              <a:effectLst/>
              <a:uLnTx/>
              <a:uFillTx/>
              <a:latin typeface="Helvetica Light"/>
              <a:cs typeface="Helvetica Light"/>
            </a:endParaRPr>
          </a:p>
        </p:txBody>
      </p:sp>
      <p:sp>
        <p:nvSpPr>
          <p:cNvPr id="11" name="Rectangle 10"/>
          <p:cNvSpPr/>
          <p:nvPr/>
        </p:nvSpPr>
        <p:spPr>
          <a:xfrm rot="2538556">
            <a:off x="7831650" y="3450157"/>
            <a:ext cx="147218" cy="731732"/>
          </a:xfrm>
          <a:prstGeom prst="rect">
            <a:avLst/>
          </a:prstGeom>
          <a:solidFill>
            <a:srgbClr val="FFFFFF"/>
          </a:solidFill>
          <a:ln>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ysClr val="windowText" lastClr="000000"/>
              </a:solidFill>
              <a:effectLst/>
              <a:uLnTx/>
              <a:uFillTx/>
              <a:latin typeface="Helvetica Light"/>
              <a:cs typeface="Helvetica Light"/>
            </a:endParaRPr>
          </a:p>
        </p:txBody>
      </p:sp>
      <p:sp>
        <p:nvSpPr>
          <p:cNvPr id="12" name="Rectangle 11"/>
          <p:cNvSpPr/>
          <p:nvPr/>
        </p:nvSpPr>
        <p:spPr>
          <a:xfrm rot="2538556">
            <a:off x="7678405" y="3575384"/>
            <a:ext cx="241339" cy="312835"/>
          </a:xfrm>
          <a:prstGeom prst="rect">
            <a:avLst/>
          </a:prstGeom>
          <a:solidFill>
            <a:srgbClr val="FFFFFF"/>
          </a:solidFill>
          <a:ln>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ysClr val="windowText" lastClr="000000"/>
              </a:solidFill>
              <a:effectLst/>
              <a:uLnTx/>
              <a:uFillTx/>
              <a:latin typeface="Helvetica Light"/>
              <a:cs typeface="Helvetica Light"/>
            </a:endParaRPr>
          </a:p>
        </p:txBody>
      </p:sp>
      <p:sp>
        <p:nvSpPr>
          <p:cNvPr id="13" name="Rectangle 12"/>
          <p:cNvSpPr/>
          <p:nvPr/>
        </p:nvSpPr>
        <p:spPr>
          <a:xfrm rot="8069282">
            <a:off x="6534865" y="3343997"/>
            <a:ext cx="317505" cy="799078"/>
          </a:xfrm>
          <a:prstGeom prst="rect">
            <a:avLst/>
          </a:prstGeom>
          <a:solidFill>
            <a:srgbClr val="FFFFFF"/>
          </a:solidFill>
          <a:ln>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ysClr val="windowText" lastClr="000000"/>
              </a:solidFill>
              <a:effectLst/>
              <a:uLnTx/>
              <a:uFillTx/>
              <a:latin typeface="Helvetica Light"/>
              <a:cs typeface="Helvetica Light"/>
            </a:endParaRPr>
          </a:p>
        </p:txBody>
      </p:sp>
    </p:spTree>
    <p:extLst>
      <p:ext uri="{BB962C8B-B14F-4D97-AF65-F5344CB8AC3E}">
        <p14:creationId xmlns:p14="http://schemas.microsoft.com/office/powerpoint/2010/main" val="534715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4" fill="hold" grpId="0" nodeType="clickEffect">
                                  <p:stCondLst>
                                    <p:cond delay="0"/>
                                  </p:stCondLst>
                                  <p:childTnLst>
                                    <p:animEffect transition="out" filter="wipe(down)">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par>
                                <p:cTn id="8" presetID="22" presetClass="exit" presetSubtype="4" fill="hold" grpId="0" nodeType="withEffect">
                                  <p:stCondLst>
                                    <p:cond delay="0"/>
                                  </p:stCondLst>
                                  <p:childTnLst>
                                    <p:animEffect transition="out" filter="wipe(down)">
                                      <p:cBhvr>
                                        <p:cTn id="9" dur="500"/>
                                        <p:tgtEl>
                                          <p:spTgt spid="11"/>
                                        </p:tgtEl>
                                      </p:cBhvr>
                                    </p:animEffect>
                                    <p:set>
                                      <p:cBhvr>
                                        <p:cTn id="10" dur="1" fill="hold">
                                          <p:stCondLst>
                                            <p:cond delay="499"/>
                                          </p:stCondLst>
                                        </p:cTn>
                                        <p:tgtEl>
                                          <p:spTgt spid="11"/>
                                        </p:tgtEl>
                                        <p:attrNameLst>
                                          <p:attrName>style.visibility</p:attrName>
                                        </p:attrNameLst>
                                      </p:cBhvr>
                                      <p:to>
                                        <p:strVal val="hidden"/>
                                      </p:to>
                                    </p:set>
                                  </p:childTnLst>
                                </p:cTn>
                              </p:par>
                              <p:par>
                                <p:cTn id="11" presetID="22" presetClass="exit" presetSubtype="4" fill="hold" grpId="0" nodeType="withEffect">
                                  <p:stCondLst>
                                    <p:cond delay="0"/>
                                  </p:stCondLst>
                                  <p:childTnLst>
                                    <p:animEffect transition="out" filter="wipe(down)">
                                      <p:cBhvr>
                                        <p:cTn id="12" dur="500"/>
                                        <p:tgtEl>
                                          <p:spTgt spid="12"/>
                                        </p:tgtEl>
                                      </p:cBhvr>
                                    </p:animEffect>
                                    <p:set>
                                      <p:cBhvr>
                                        <p:cTn id="13" dur="1" fill="hold">
                                          <p:stCondLst>
                                            <p:cond delay="499"/>
                                          </p:stCondLst>
                                        </p:cTn>
                                        <p:tgtEl>
                                          <p:spTgt spid="12"/>
                                        </p:tgtEl>
                                        <p:attrNameLst>
                                          <p:attrName>style.visibility</p:attrName>
                                        </p:attrNameLst>
                                      </p:cBhvr>
                                      <p:to>
                                        <p:strVal val="hidden"/>
                                      </p:to>
                                    </p:set>
                                  </p:childTnLst>
                                </p:cTn>
                              </p:par>
                              <p:par>
                                <p:cTn id="14" presetID="22" presetClass="exit" presetSubtype="4" fill="hold" grpId="0" nodeType="withEffect">
                                  <p:stCondLst>
                                    <p:cond delay="0"/>
                                  </p:stCondLst>
                                  <p:childTnLst>
                                    <p:animEffect transition="out" filter="wipe(down)">
                                      <p:cBhvr>
                                        <p:cTn id="15" dur="500"/>
                                        <p:tgtEl>
                                          <p:spTgt spid="13"/>
                                        </p:tgtEl>
                                      </p:cBhvr>
                                    </p:animEffect>
                                    <p:set>
                                      <p:cBhvr>
                                        <p:cTn id="16" dur="1" fill="hold">
                                          <p:stCondLst>
                                            <p:cond delay="499"/>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1" grpId="0" animBg="1"/>
      <p:bldP spid="12" grpId="0" animBg="1"/>
      <p:bldP spid="13"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Autre</a:t>
            </a:r>
            <a:r>
              <a:rPr lang="en-US" dirty="0"/>
              <a:t> </a:t>
            </a:r>
            <a:r>
              <a:rPr lang="en-US" dirty="0" err="1"/>
              <a:t>exemple</a:t>
            </a:r>
            <a:endParaRPr lang="en-US" dirty="0"/>
          </a:p>
        </p:txBody>
      </p:sp>
      <p:sp>
        <p:nvSpPr>
          <p:cNvPr id="5" name="Espace réservé du texte 4"/>
          <p:cNvSpPr>
            <a:spLocks noGrp="1"/>
          </p:cNvSpPr>
          <p:nvPr>
            <p:ph type="body" sz="quarter" idx="10"/>
          </p:nvPr>
        </p:nvSpPr>
        <p:spPr/>
        <p:txBody>
          <a:bodyPr/>
          <a:lstStyle/>
          <a:p>
            <a:r>
              <a:rPr lang="fr-FR" b="0" kern="0" dirty="0">
                <a:solidFill>
                  <a:sysClr val="windowText" lastClr="000000"/>
                </a:solidFill>
                <a:latin typeface="Helvetica Light"/>
                <a:cs typeface="Helvetica Light"/>
              </a:rPr>
              <a:t>Affectation du chemin d’accès</a:t>
            </a:r>
            <a:endParaRPr lang="fr-FR" dirty="0"/>
          </a:p>
        </p:txBody>
      </p:sp>
      <p:sp>
        <p:nvSpPr>
          <p:cNvPr id="4" name="Slide Number Placeholder 3"/>
          <p:cNvSpPr>
            <a:spLocks noGrp="1"/>
          </p:cNvSpPr>
          <p:nvPr>
            <p:ph type="sldNum" sz="quarter" idx="4294967295"/>
          </p:nvPr>
        </p:nvSpPr>
        <p:spPr>
          <a:xfrm>
            <a:off x="7010400" y="6356350"/>
            <a:ext cx="2133600" cy="365125"/>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4C0CF1B7-FE82-8440-ACAC-297B7D9EA724}"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45</a:t>
            </a:fld>
            <a:endParaRPr kumimoji="0" lang="en-US" sz="1800" b="0" i="0" u="none" strike="noStrike" kern="0" cap="none" spc="0" normalizeH="0" baseline="0" noProof="0" dirty="0">
              <a:ln>
                <a:noFill/>
              </a:ln>
              <a:solidFill>
                <a:sysClr val="windowText" lastClr="000000"/>
              </a:solidFill>
              <a:effectLst/>
              <a:uLnTx/>
              <a:uFillTx/>
            </a:endParaRPr>
          </a:p>
        </p:txBody>
      </p:sp>
      <p:pic>
        <p:nvPicPr>
          <p:cNvPr id="7" name="Picture 6" descr="Graph_Databases_2e_Neo4j (dragged).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43268" y="928688"/>
            <a:ext cx="4490665" cy="4380368"/>
          </a:xfrm>
          <a:prstGeom prst="rect">
            <a:avLst/>
          </a:prstGeom>
        </p:spPr>
      </p:pic>
      <p:sp>
        <p:nvSpPr>
          <p:cNvPr id="8" name="Rectangle 7"/>
          <p:cNvSpPr/>
          <p:nvPr/>
        </p:nvSpPr>
        <p:spPr>
          <a:xfrm>
            <a:off x="499532" y="5309056"/>
            <a:ext cx="7374468" cy="1077218"/>
          </a:xfrm>
          <a:prstGeom prst="rect">
            <a:avLst/>
          </a:prstGeom>
          <a:solidFill>
            <a:schemeClr val="bg1">
              <a:lumMod val="85000"/>
            </a:schemeClr>
          </a:solidFill>
          <a:ln>
            <a:solidFill>
              <a:srgbClr val="A6A6A6"/>
            </a:solidFill>
          </a:ln>
          <a:effectLst>
            <a:outerShdw blurRad="50800" dist="38100" dir="2700000" algn="tl" rotWithShape="0">
              <a:prstClr val="black">
                <a:alpha val="40000"/>
              </a:prstClr>
            </a:outerShdw>
          </a:effectLst>
        </p:spPr>
        <p:style>
          <a:lnRef idx="1">
            <a:schemeClr val="accent3"/>
          </a:lnRef>
          <a:fillRef idx="2">
            <a:schemeClr val="accent3"/>
          </a:fillRef>
          <a:effectRef idx="1">
            <a:schemeClr val="accent3"/>
          </a:effectRef>
          <a:fontRef idx="minor">
            <a:schemeClr val="dk1"/>
          </a:fontRef>
        </p:style>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latin typeface="Courier"/>
                <a:cs typeface="Courier"/>
              </a:rPr>
              <a:t>MATCH </a:t>
            </a:r>
            <a:r>
              <a:rPr kumimoji="0" lang="en-US" sz="1600" b="0" i="0" u="none" strike="noStrike" kern="0" cap="none" spc="0" normalizeH="0" baseline="0" noProof="0" dirty="0">
                <a:ln>
                  <a:noFill/>
                </a:ln>
                <a:solidFill>
                  <a:srgbClr val="C0504D"/>
                </a:solidFill>
                <a:effectLst/>
                <a:uLnTx/>
                <a:uFillTx/>
                <a:latin typeface="Courier"/>
                <a:cs typeface="Courier"/>
              </a:rPr>
              <a:t>p </a:t>
            </a:r>
            <a:r>
              <a:rPr kumimoji="0" lang="en-US" sz="1600" b="0" i="0" u="none" strike="noStrike" kern="0" cap="none" spc="0" normalizeH="0" baseline="0" noProof="0" dirty="0">
                <a:ln>
                  <a:noFill/>
                </a:ln>
                <a:solidFill>
                  <a:schemeClr val="accent5"/>
                </a:solidFill>
                <a:effectLst/>
                <a:uLnTx/>
                <a:uFillTx/>
                <a:latin typeface="Courier"/>
                <a:cs typeface="Courier"/>
              </a:rPr>
              <a:t>=</a:t>
            </a:r>
            <a:r>
              <a:rPr kumimoji="0" lang="en-US" sz="1600" b="0" i="0" u="none" strike="noStrike" kern="0" cap="none" spc="0" normalizeH="0" baseline="0" noProof="0" dirty="0">
                <a:ln>
                  <a:noFill/>
                </a:ln>
                <a:solidFill>
                  <a:srgbClr val="C0504D"/>
                </a:solidFill>
                <a:effectLst/>
                <a:uLnTx/>
                <a:uFillTx/>
                <a:latin typeface="Courier"/>
                <a:cs typeface="Courier"/>
              </a:rPr>
              <a:t> </a:t>
            </a:r>
            <a:r>
              <a:rPr kumimoji="0" lang="en-US" sz="1600" b="0" i="0" u="none" strike="noStrike" kern="0" cap="none" spc="0" normalizeH="0" baseline="0" noProof="0" dirty="0">
                <a:ln>
                  <a:noFill/>
                </a:ln>
                <a:solidFill>
                  <a:sysClr val="windowText" lastClr="000000"/>
                </a:solidFill>
                <a:effectLst/>
                <a:uLnTx/>
                <a:uFillTx/>
                <a:latin typeface="Courier"/>
                <a:cs typeface="Courier"/>
              </a:rPr>
              <a:t>(</a:t>
            </a:r>
            <a:r>
              <a:rPr kumimoji="0" lang="en-US" sz="1600" b="0" i="0" u="none" strike="noStrike" kern="0" cap="none" spc="0" normalizeH="0" baseline="0" noProof="0" dirty="0" err="1">
                <a:ln>
                  <a:noFill/>
                </a:ln>
                <a:solidFill>
                  <a:schemeClr val="accent2"/>
                </a:solidFill>
                <a:effectLst/>
                <a:uLnTx/>
                <a:uFillTx/>
                <a:latin typeface="Courier"/>
                <a:cs typeface="Courier"/>
              </a:rPr>
              <a:t>email</a:t>
            </a:r>
            <a:r>
              <a:rPr kumimoji="0" lang="en-US" sz="1600" b="0" i="0" u="none" strike="noStrike" kern="0" cap="none" spc="0" normalizeH="0" baseline="0" noProof="0" dirty="0" err="1">
                <a:ln>
                  <a:noFill/>
                </a:ln>
                <a:solidFill>
                  <a:sysClr val="windowText" lastClr="000000"/>
                </a:solidFill>
                <a:effectLst/>
                <a:uLnTx/>
                <a:uFillTx/>
                <a:latin typeface="Courier"/>
                <a:cs typeface="Courier"/>
              </a:rPr>
              <a:t>:</a:t>
            </a:r>
            <a:r>
              <a:rPr kumimoji="0" lang="en-US" sz="1600" b="0" i="0" u="none" strike="noStrike" kern="0" cap="none" spc="0" normalizeH="0" baseline="0" noProof="0" dirty="0" err="1">
                <a:ln>
                  <a:noFill/>
                </a:ln>
                <a:solidFill>
                  <a:schemeClr val="accent1"/>
                </a:solidFill>
                <a:effectLst/>
                <a:uLnTx/>
                <a:uFillTx/>
                <a:latin typeface="Courier"/>
                <a:cs typeface="Courier"/>
              </a:rPr>
              <a:t>Email</a:t>
            </a:r>
            <a:r>
              <a:rPr kumimoji="0" lang="en-US" sz="1600" b="0" i="0" u="none" strike="noStrike" kern="0" cap="none" spc="0" normalizeH="0" baseline="0" noProof="0" dirty="0">
                <a:ln>
                  <a:noFill/>
                </a:ln>
                <a:solidFill>
                  <a:sysClr val="windowText" lastClr="000000"/>
                </a:solidFill>
                <a:effectLst/>
                <a:uLnTx/>
                <a:uFillTx/>
                <a:latin typeface="Courier"/>
                <a:cs typeface="Courier"/>
              </a:rPr>
              <a:t> {</a:t>
            </a:r>
            <a:r>
              <a:rPr kumimoji="0" lang="en-US" sz="1600" b="0" i="0" u="none" strike="noStrike" kern="0" cap="none" spc="0" normalizeH="0" baseline="0" noProof="0" dirty="0">
                <a:ln>
                  <a:noFill/>
                </a:ln>
                <a:solidFill>
                  <a:schemeClr val="accent3">
                    <a:lumMod val="75000"/>
                  </a:schemeClr>
                </a:solidFill>
                <a:effectLst/>
                <a:uLnTx/>
                <a:uFillTx/>
                <a:latin typeface="Courier"/>
                <a:cs typeface="Courier"/>
              </a:rPr>
              <a:t>id</a:t>
            </a:r>
            <a:r>
              <a:rPr kumimoji="0" lang="en-US" sz="1600" b="0" i="0" u="none" strike="noStrike" kern="0" cap="none" spc="0" normalizeH="0" baseline="0" noProof="0" dirty="0">
                <a:ln>
                  <a:noFill/>
                </a:ln>
                <a:solidFill>
                  <a:sysClr val="windowText" lastClr="000000"/>
                </a:solidFill>
                <a:effectLst/>
                <a:uLnTx/>
                <a:uFillTx/>
                <a:latin typeface="Courier"/>
                <a:cs typeface="Courier"/>
              </a:rPr>
              <a:t>:'6'})</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latin typeface="Courier"/>
                <a:cs typeface="Courier"/>
              </a:rPr>
              <a:t>      </a:t>
            </a:r>
            <a:r>
              <a:rPr kumimoji="0" lang="en-US" sz="1600" b="0" i="0" u="none" strike="noStrike" kern="0" cap="none" spc="0" normalizeH="0" baseline="0" noProof="0" dirty="0">
                <a:ln>
                  <a:noFill/>
                </a:ln>
                <a:solidFill>
                  <a:srgbClr val="8064A2"/>
                </a:solidFill>
                <a:effectLst/>
                <a:uLnTx/>
                <a:uFillTx/>
                <a:latin typeface="Courier"/>
                <a:cs typeface="Courier"/>
              </a:rPr>
              <a:t>&lt;-[</a:t>
            </a:r>
            <a:r>
              <a:rPr kumimoji="0" lang="en-US" sz="1600" b="0" i="0" u="none" strike="noStrike" kern="0" cap="none" spc="0" normalizeH="0" baseline="0" noProof="0" dirty="0">
                <a:ln>
                  <a:noFill/>
                </a:ln>
                <a:solidFill>
                  <a:sysClr val="windowText" lastClr="000000"/>
                </a:solidFill>
                <a:effectLst/>
                <a:uLnTx/>
                <a:uFillTx/>
                <a:latin typeface="Courier"/>
                <a:cs typeface="Courier"/>
              </a:rPr>
              <a:t>:</a:t>
            </a:r>
            <a:r>
              <a:rPr kumimoji="0" lang="en-US" sz="1600" b="0" i="0" u="none" strike="noStrike" kern="0" cap="none" spc="0" normalizeH="0" baseline="0" noProof="0" dirty="0">
                <a:ln>
                  <a:noFill/>
                </a:ln>
                <a:solidFill>
                  <a:schemeClr val="accent1"/>
                </a:solidFill>
                <a:effectLst/>
                <a:uLnTx/>
                <a:uFillTx/>
                <a:latin typeface="Courier"/>
                <a:cs typeface="Courier"/>
              </a:rPr>
              <a:t>REPLY_TO</a:t>
            </a:r>
            <a:r>
              <a:rPr kumimoji="0" lang="en-US" sz="1600" b="0" i="0" u="none" strike="noStrike" kern="0" cap="none" spc="0" normalizeH="0" baseline="0" noProof="0" dirty="0">
                <a:ln>
                  <a:noFill/>
                </a:ln>
                <a:solidFill>
                  <a:sysClr val="windowText" lastClr="000000"/>
                </a:solidFill>
                <a:effectLst/>
                <a:uLnTx/>
                <a:uFillTx/>
                <a:latin typeface="Courier"/>
                <a:cs typeface="Courier"/>
              </a:rPr>
              <a:t>*1..4</a:t>
            </a:r>
            <a:r>
              <a:rPr kumimoji="0" lang="en-US" sz="1600" b="0" i="0" u="none" strike="noStrike" kern="0" cap="none" spc="0" normalizeH="0" baseline="0" noProof="0" dirty="0">
                <a:ln>
                  <a:noFill/>
                </a:ln>
                <a:solidFill>
                  <a:srgbClr val="8064A2"/>
                </a:solidFill>
                <a:effectLst/>
                <a:uLnTx/>
                <a:uFillTx/>
                <a:latin typeface="Courier"/>
                <a:cs typeface="Courier"/>
              </a:rPr>
              <a:t>]-</a:t>
            </a:r>
            <a:r>
              <a:rPr kumimoji="0" lang="en-US" sz="1600" b="0" i="0" u="none" strike="noStrike" kern="0" cap="none" spc="0" normalizeH="0" baseline="0" noProof="0" dirty="0">
                <a:ln>
                  <a:noFill/>
                </a:ln>
                <a:solidFill>
                  <a:sysClr val="windowText" lastClr="000000"/>
                </a:solidFill>
                <a:effectLst/>
                <a:uLnTx/>
                <a:uFillTx/>
                <a:latin typeface="Courier"/>
                <a:cs typeface="Courier"/>
              </a:rPr>
              <a:t>(:</a:t>
            </a:r>
            <a:r>
              <a:rPr kumimoji="0" lang="en-US" sz="1600" b="0" i="0" u="none" strike="noStrike" kern="0" cap="none" spc="0" normalizeH="0" baseline="0" noProof="0" dirty="0">
                <a:ln>
                  <a:noFill/>
                </a:ln>
                <a:solidFill>
                  <a:schemeClr val="accent1"/>
                </a:solidFill>
                <a:effectLst/>
                <a:uLnTx/>
                <a:uFillTx/>
                <a:latin typeface="Courier"/>
                <a:cs typeface="Courier"/>
              </a:rPr>
              <a:t>Reply</a:t>
            </a:r>
            <a:r>
              <a:rPr kumimoji="0" lang="en-US" sz="1600" b="0" i="0" u="none" strike="noStrike" kern="0" cap="none" spc="0" normalizeH="0" baseline="0" noProof="0" dirty="0">
                <a:ln>
                  <a:noFill/>
                </a:ln>
                <a:solidFill>
                  <a:sysClr val="windowText" lastClr="000000"/>
                </a:solidFill>
                <a:effectLst/>
                <a:uLnTx/>
                <a:uFillTx/>
                <a:latin typeface="Courier"/>
                <a:cs typeface="Courier"/>
              </a:rPr>
              <a:t>)</a:t>
            </a:r>
            <a:r>
              <a:rPr kumimoji="0" lang="en-US" sz="1600" b="0" i="0" u="none" strike="noStrike" kern="0" cap="none" spc="0" normalizeH="0" baseline="0" noProof="0" dirty="0">
                <a:ln>
                  <a:noFill/>
                </a:ln>
                <a:solidFill>
                  <a:srgbClr val="8064A2"/>
                </a:solidFill>
                <a:effectLst/>
                <a:uLnTx/>
                <a:uFillTx/>
                <a:latin typeface="Courier"/>
                <a:cs typeface="Courier"/>
              </a:rPr>
              <a:t>&lt;-[</a:t>
            </a:r>
            <a:r>
              <a:rPr kumimoji="0" lang="en-US" sz="1600" b="0" i="0" u="none" strike="noStrike" kern="0" cap="none" spc="0" normalizeH="0" baseline="0" noProof="0" dirty="0">
                <a:ln>
                  <a:noFill/>
                </a:ln>
                <a:solidFill>
                  <a:sysClr val="windowText" lastClr="000000"/>
                </a:solidFill>
                <a:effectLst/>
                <a:uLnTx/>
                <a:uFillTx/>
                <a:latin typeface="Courier"/>
                <a:cs typeface="Courier"/>
              </a:rPr>
              <a:t>:</a:t>
            </a:r>
            <a:r>
              <a:rPr kumimoji="0" lang="en-US" sz="1600" b="0" i="0" u="none" strike="noStrike" kern="0" cap="none" spc="0" normalizeH="0" baseline="0" noProof="0" dirty="0">
                <a:ln>
                  <a:noFill/>
                </a:ln>
                <a:solidFill>
                  <a:schemeClr val="accent1"/>
                </a:solidFill>
                <a:effectLst/>
                <a:uLnTx/>
                <a:uFillTx/>
                <a:latin typeface="Courier"/>
                <a:cs typeface="Courier"/>
              </a:rPr>
              <a:t>SENT</a:t>
            </a:r>
            <a:r>
              <a:rPr kumimoji="0" lang="en-US" sz="1600" b="0" i="0" u="none" strike="noStrike" kern="0" cap="none" spc="0" normalizeH="0" baseline="0" noProof="0" dirty="0">
                <a:ln>
                  <a:noFill/>
                </a:ln>
                <a:solidFill>
                  <a:sysClr val="windowText" lastClr="000000"/>
                </a:solidFill>
                <a:effectLst/>
                <a:uLnTx/>
                <a:uFillTx/>
                <a:latin typeface="Courier"/>
                <a:cs typeface="Courier"/>
              </a:rPr>
              <a:t>]-(</a:t>
            </a:r>
            <a:r>
              <a:rPr kumimoji="0" lang="en-US" sz="1600" b="0" i="0" u="none" strike="noStrike" kern="0" cap="none" spc="0" normalizeH="0" baseline="0" noProof="0" dirty="0">
                <a:ln>
                  <a:noFill/>
                </a:ln>
                <a:solidFill>
                  <a:schemeClr val="accent2"/>
                </a:solidFill>
                <a:effectLst/>
                <a:uLnTx/>
                <a:uFillTx/>
                <a:latin typeface="Courier"/>
                <a:cs typeface="Courier"/>
              </a:rPr>
              <a:t>replier</a:t>
            </a:r>
            <a:r>
              <a:rPr kumimoji="0" lang="en-US" sz="1600" b="0" i="0" u="none" strike="noStrike" kern="0" cap="none" spc="0" normalizeH="0" baseline="0" noProof="0" dirty="0">
                <a:ln>
                  <a:noFill/>
                </a:ln>
                <a:solidFill>
                  <a:sysClr val="windowText" lastClr="000000"/>
                </a:solidFill>
                <a:effectLst/>
                <a:uLnTx/>
                <a:uFillTx/>
                <a:latin typeface="Courier"/>
                <a:cs typeface="Courier"/>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latin typeface="Courier"/>
                <a:cs typeface="Courier"/>
              </a:rPr>
              <a:t>RETURN </a:t>
            </a:r>
            <a:r>
              <a:rPr kumimoji="0" lang="en-US" sz="1600" b="0" i="0" u="none" strike="noStrike" kern="0" cap="none" spc="0" normalizeH="0" baseline="0" noProof="0" dirty="0" err="1">
                <a:ln>
                  <a:noFill/>
                </a:ln>
                <a:solidFill>
                  <a:schemeClr val="accent2"/>
                </a:solidFill>
                <a:effectLst/>
                <a:uLnTx/>
                <a:uFillTx/>
                <a:latin typeface="Courier"/>
                <a:cs typeface="Courier"/>
              </a:rPr>
              <a:t>replier</a:t>
            </a:r>
            <a:r>
              <a:rPr kumimoji="0" lang="en-US" sz="1600" b="0" i="0" u="none" strike="noStrike" kern="0" cap="none" spc="0" normalizeH="0" baseline="0" noProof="0" dirty="0" err="1">
                <a:ln>
                  <a:noFill/>
                </a:ln>
                <a:solidFill>
                  <a:sysClr val="windowText" lastClr="000000"/>
                </a:solidFill>
                <a:effectLst/>
                <a:uLnTx/>
                <a:uFillTx/>
                <a:latin typeface="Courier"/>
                <a:cs typeface="Courier"/>
              </a:rPr>
              <a:t>.</a:t>
            </a:r>
            <a:r>
              <a:rPr kumimoji="0" lang="en-US" sz="1600" b="0" i="0" u="none" strike="noStrike" kern="0" cap="none" spc="0" normalizeH="0" baseline="0" noProof="0" dirty="0" err="1">
                <a:ln>
                  <a:noFill/>
                </a:ln>
                <a:solidFill>
                  <a:schemeClr val="accent3">
                    <a:lumMod val="75000"/>
                  </a:schemeClr>
                </a:solidFill>
                <a:effectLst/>
                <a:uLnTx/>
                <a:uFillTx/>
                <a:latin typeface="Courier"/>
                <a:cs typeface="Courier"/>
              </a:rPr>
              <a:t>username</a:t>
            </a:r>
            <a:r>
              <a:rPr kumimoji="0" lang="en-US" sz="1600" b="0" i="0" u="none" strike="noStrike" kern="0" cap="none" spc="0" normalizeH="0" baseline="0" noProof="0" dirty="0">
                <a:ln>
                  <a:noFill/>
                </a:ln>
                <a:solidFill>
                  <a:sysClr val="windowText" lastClr="000000"/>
                </a:solidFill>
                <a:effectLst/>
                <a:uLnTx/>
                <a:uFillTx/>
                <a:latin typeface="Courier"/>
                <a:cs typeface="Courier"/>
              </a:rPr>
              <a:t> AS replier, length(</a:t>
            </a:r>
            <a:r>
              <a:rPr kumimoji="0" lang="en-US" sz="1600" b="0" i="0" u="none" strike="noStrike" kern="0" cap="none" spc="0" normalizeH="0" baseline="0" noProof="0" dirty="0">
                <a:ln>
                  <a:noFill/>
                </a:ln>
                <a:solidFill>
                  <a:schemeClr val="accent2"/>
                </a:solidFill>
                <a:effectLst/>
                <a:uLnTx/>
                <a:uFillTx/>
                <a:latin typeface="Courier"/>
                <a:cs typeface="Courier"/>
              </a:rPr>
              <a:t>p</a:t>
            </a:r>
            <a:r>
              <a:rPr kumimoji="0" lang="en-US" sz="1600" b="0" i="0" u="none" strike="noStrike" kern="0" cap="none" spc="0" normalizeH="0" baseline="0" noProof="0" dirty="0">
                <a:ln>
                  <a:noFill/>
                </a:ln>
                <a:solidFill>
                  <a:sysClr val="windowText" lastClr="000000"/>
                </a:solidFill>
                <a:effectLst/>
                <a:uLnTx/>
                <a:uFillTx/>
                <a:latin typeface="Courier"/>
                <a:cs typeface="Courier"/>
              </a:rPr>
              <a:t>) - 1 AS depth</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latin typeface="Courier"/>
                <a:cs typeface="Courier"/>
              </a:rPr>
              <a:t>ORDER BY depth</a:t>
            </a:r>
            <a:endParaRPr kumimoji="0" lang="en-US" sz="1600" b="0" i="0" u="none" strike="noStrike" kern="0" cap="none" spc="0" normalizeH="0" baseline="0" noProof="0" dirty="0">
              <a:ln>
                <a:noFill/>
              </a:ln>
              <a:solidFill>
                <a:schemeClr val="accent3">
                  <a:lumMod val="75000"/>
                </a:schemeClr>
              </a:solidFill>
              <a:effectLst/>
              <a:uLnTx/>
              <a:uFillTx/>
              <a:latin typeface="Courier"/>
              <a:cs typeface="Courier"/>
            </a:endParaRPr>
          </a:p>
        </p:txBody>
      </p:sp>
      <p:sp>
        <p:nvSpPr>
          <p:cNvPr id="9" name="Right Arrow 8"/>
          <p:cNvSpPr/>
          <p:nvPr/>
        </p:nvSpPr>
        <p:spPr>
          <a:xfrm rot="16200000">
            <a:off x="1659473" y="4786802"/>
            <a:ext cx="372533" cy="321734"/>
          </a:xfrm>
          <a:prstGeom prst="rightArrow">
            <a:avLst/>
          </a:prstGeom>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ysClr val="windowText" lastClr="000000"/>
              </a:solidFill>
              <a:effectLst/>
              <a:uLnTx/>
              <a:uFillTx/>
              <a:latin typeface="Helvetica Light"/>
              <a:cs typeface="Helvetica Light"/>
            </a:endParaRPr>
          </a:p>
        </p:txBody>
      </p:sp>
      <p:graphicFrame>
        <p:nvGraphicFramePr>
          <p:cNvPr id="10" name="Table 9"/>
          <p:cNvGraphicFramePr>
            <a:graphicFrameLocks noGrp="1"/>
          </p:cNvGraphicFramePr>
          <p:nvPr>
            <p:extLst/>
          </p:nvPr>
        </p:nvGraphicFramePr>
        <p:xfrm>
          <a:off x="575732" y="2937683"/>
          <a:ext cx="2582334" cy="1747520"/>
        </p:xfrm>
        <a:graphic>
          <a:graphicData uri="http://schemas.openxmlformats.org/drawingml/2006/table">
            <a:tbl>
              <a:tblPr firstRow="1" bandRow="1">
                <a:tableStyleId>{69012ECD-51FC-41F1-AA8D-1B2483CD663E}</a:tableStyleId>
              </a:tblPr>
              <a:tblGrid>
                <a:gridCol w="1291167">
                  <a:extLst>
                    <a:ext uri="{9D8B030D-6E8A-4147-A177-3AD203B41FA5}">
                      <a16:colId xmlns:a16="http://schemas.microsoft.com/office/drawing/2014/main" val="20000"/>
                    </a:ext>
                  </a:extLst>
                </a:gridCol>
                <a:gridCol w="1291167">
                  <a:extLst>
                    <a:ext uri="{9D8B030D-6E8A-4147-A177-3AD203B41FA5}">
                      <a16:colId xmlns:a16="http://schemas.microsoft.com/office/drawing/2014/main" val="20001"/>
                    </a:ext>
                  </a:extLst>
                </a:gridCol>
              </a:tblGrid>
              <a:tr h="370840">
                <a:tc>
                  <a:txBody>
                    <a:bodyPr/>
                    <a:lstStyle/>
                    <a:p>
                      <a:pPr algn="ctr"/>
                      <a:r>
                        <a:rPr lang="en-US" sz="1600" dirty="0"/>
                        <a:t>replier</a:t>
                      </a:r>
                    </a:p>
                  </a:txBody>
                  <a:tcPr/>
                </a:tc>
                <a:tc>
                  <a:txBody>
                    <a:bodyPr/>
                    <a:lstStyle/>
                    <a:p>
                      <a:pPr algn="ctr"/>
                      <a:r>
                        <a:rPr lang="en-US" sz="1600" dirty="0"/>
                        <a:t>depth</a:t>
                      </a:r>
                    </a:p>
                  </a:txBody>
                  <a:tcPr/>
                </a:tc>
                <a:extLst>
                  <a:ext uri="{0D108BD9-81ED-4DB2-BD59-A6C34878D82A}">
                    <a16:rowId xmlns:a16="http://schemas.microsoft.com/office/drawing/2014/main" val="10000"/>
                  </a:ext>
                </a:extLst>
              </a:tr>
              <a:tr h="370840">
                <a:tc>
                  <a:txBody>
                    <a:bodyPr/>
                    <a:lstStyle/>
                    <a:p>
                      <a:pPr algn="ctr"/>
                      <a:r>
                        <a:rPr lang="en-US" sz="1600" dirty="0" err="1"/>
                        <a:t>Davina</a:t>
                      </a:r>
                      <a:endParaRPr lang="en-US" sz="1600" dirty="0"/>
                    </a:p>
                  </a:txBody>
                  <a:tcPr/>
                </a:tc>
                <a:tc>
                  <a:txBody>
                    <a:bodyPr/>
                    <a:lstStyle/>
                    <a:p>
                      <a:pPr algn="ctr"/>
                      <a:r>
                        <a:rPr lang="en-US" sz="1600" dirty="0"/>
                        <a:t>1</a:t>
                      </a:r>
                    </a:p>
                  </a:txBody>
                  <a:tcPr/>
                </a:tc>
                <a:extLst>
                  <a:ext uri="{0D108BD9-81ED-4DB2-BD59-A6C34878D82A}">
                    <a16:rowId xmlns:a16="http://schemas.microsoft.com/office/drawing/2014/main" val="10001"/>
                  </a:ext>
                </a:extLst>
              </a:tr>
              <a:tr h="0">
                <a:tc>
                  <a:txBody>
                    <a:bodyPr/>
                    <a:lstStyle/>
                    <a:p>
                      <a:pPr algn="ctr"/>
                      <a:r>
                        <a:rPr lang="en-US" sz="1600" dirty="0"/>
                        <a:t>Bob</a:t>
                      </a:r>
                    </a:p>
                  </a:txBody>
                  <a:tcPr/>
                </a:tc>
                <a:tc>
                  <a:txBody>
                    <a:bodyPr/>
                    <a:lstStyle/>
                    <a:p>
                      <a:pPr algn="ctr"/>
                      <a:r>
                        <a:rPr lang="en-US" sz="1600" dirty="0"/>
                        <a:t>1</a:t>
                      </a:r>
                    </a:p>
                  </a:txBody>
                  <a:tcPr/>
                </a:tc>
                <a:extLst>
                  <a:ext uri="{0D108BD9-81ED-4DB2-BD59-A6C34878D82A}">
                    <a16:rowId xmlns:a16="http://schemas.microsoft.com/office/drawing/2014/main" val="10002"/>
                  </a:ext>
                </a:extLst>
              </a:tr>
              <a:tr h="0">
                <a:tc>
                  <a:txBody>
                    <a:bodyPr/>
                    <a:lstStyle/>
                    <a:p>
                      <a:pPr algn="ctr"/>
                      <a:r>
                        <a:rPr lang="en-US" sz="1600" dirty="0"/>
                        <a:t>Charlie</a:t>
                      </a:r>
                    </a:p>
                  </a:txBody>
                  <a:tcPr/>
                </a:tc>
                <a:tc>
                  <a:txBody>
                    <a:bodyPr/>
                    <a:lstStyle/>
                    <a:p>
                      <a:pPr algn="ctr"/>
                      <a:r>
                        <a:rPr lang="en-US" sz="1600" dirty="0"/>
                        <a:t>2</a:t>
                      </a:r>
                    </a:p>
                  </a:txBody>
                  <a:tcPr/>
                </a:tc>
                <a:extLst>
                  <a:ext uri="{0D108BD9-81ED-4DB2-BD59-A6C34878D82A}">
                    <a16:rowId xmlns:a16="http://schemas.microsoft.com/office/drawing/2014/main" val="10003"/>
                  </a:ext>
                </a:extLst>
              </a:tr>
              <a:tr h="0">
                <a:tc>
                  <a:txBody>
                    <a:bodyPr/>
                    <a:lstStyle/>
                    <a:p>
                      <a:pPr algn="ctr"/>
                      <a:r>
                        <a:rPr lang="en-US" sz="1600" dirty="0"/>
                        <a:t>Bob</a:t>
                      </a:r>
                    </a:p>
                  </a:txBody>
                  <a:tcPr/>
                </a:tc>
                <a:tc>
                  <a:txBody>
                    <a:bodyPr/>
                    <a:lstStyle/>
                    <a:p>
                      <a:pPr algn="ctr"/>
                      <a:r>
                        <a:rPr lang="en-US" sz="1600" dirty="0"/>
                        <a:t>3</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895051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de bases NoSQL</a:t>
            </a:r>
          </a:p>
        </p:txBody>
      </p:sp>
      <p:sp>
        <p:nvSpPr>
          <p:cNvPr id="3" name="Content Placeholder 2"/>
          <p:cNvSpPr>
            <a:spLocks noGrp="1"/>
          </p:cNvSpPr>
          <p:nvPr>
            <p:ph type="body" sz="quarter" idx="10"/>
          </p:nvPr>
        </p:nvSpPr>
        <p:spPr/>
        <p:txBody>
          <a:bodyPr>
            <a:normAutofit/>
          </a:bodyPr>
          <a:lstStyle/>
          <a:p>
            <a:pPr>
              <a:buFont typeface="Wingdings" pitchFamily="2" charset="2"/>
              <a:buChar char="§"/>
            </a:pPr>
            <a:r>
              <a:rPr lang="fr-FR" sz="2800" dirty="0"/>
              <a:t>Orientés Clef Valeur</a:t>
            </a:r>
            <a:r>
              <a:rPr lang="en-US" sz="2800" dirty="0"/>
              <a:t>:</a:t>
            </a:r>
            <a:endParaRPr lang="en-US" sz="2600" dirty="0">
              <a:solidFill>
                <a:srgbClr val="0070C0"/>
              </a:solidFill>
            </a:endParaRPr>
          </a:p>
          <a:p>
            <a:pPr lvl="2">
              <a:buFont typeface="Wingdings" pitchFamily="2" charset="2"/>
              <a:buChar char="§"/>
            </a:pPr>
            <a:endParaRPr lang="en-US" sz="1800" dirty="0"/>
          </a:p>
          <a:p>
            <a:pPr lvl="1">
              <a:buFont typeface="Wingdings" pitchFamily="2" charset="2"/>
              <a:buChar char="§"/>
            </a:pPr>
            <a:endParaRPr lang="en-US" sz="1800" dirty="0"/>
          </a:p>
        </p:txBody>
      </p:sp>
      <p:sp>
        <p:nvSpPr>
          <p:cNvPr id="5" name="Rounded Rectangle 4"/>
          <p:cNvSpPr/>
          <p:nvPr/>
        </p:nvSpPr>
        <p:spPr>
          <a:xfrm>
            <a:off x="2829374" y="2438400"/>
            <a:ext cx="3276600" cy="1066800"/>
          </a:xfrm>
          <a:prstGeom prst="round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600" b="0" i="0" u="none" strike="noStrike" kern="0" cap="none" spc="0" normalizeH="0" baseline="0" noProof="0" dirty="0">
                <a:ln>
                  <a:noFill/>
                </a:ln>
                <a:solidFill>
                  <a:sysClr val="windowText" lastClr="000000"/>
                </a:solidFill>
                <a:effectLst/>
                <a:uLnTx/>
                <a:uFillTx/>
              </a:rPr>
              <a:t>NoSQL Databases</a:t>
            </a:r>
          </a:p>
        </p:txBody>
      </p:sp>
      <p:sp>
        <p:nvSpPr>
          <p:cNvPr id="6" name="Rounded Rectangle 5"/>
          <p:cNvSpPr/>
          <p:nvPr/>
        </p:nvSpPr>
        <p:spPr>
          <a:xfrm>
            <a:off x="228600" y="4267200"/>
            <a:ext cx="2057400" cy="990600"/>
          </a:xfrm>
          <a:prstGeom prst="round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chemeClr val="tx1"/>
                </a:solidFill>
                <a:effectLst/>
                <a:uLnTx/>
                <a:uFillTx/>
              </a:rPr>
              <a:t>Document Stores</a:t>
            </a:r>
          </a:p>
        </p:txBody>
      </p:sp>
      <p:sp>
        <p:nvSpPr>
          <p:cNvPr id="7" name="Rounded Rectangle 6"/>
          <p:cNvSpPr/>
          <p:nvPr/>
        </p:nvSpPr>
        <p:spPr>
          <a:xfrm>
            <a:off x="2438400" y="4267200"/>
            <a:ext cx="2057400" cy="990600"/>
          </a:xfrm>
          <a:prstGeom prst="round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chemeClr val="tx1"/>
                </a:solidFill>
                <a:effectLst/>
                <a:uLnTx/>
                <a:uFillTx/>
              </a:rPr>
              <a:t>Graph Databases</a:t>
            </a:r>
          </a:p>
        </p:txBody>
      </p:sp>
      <p:sp>
        <p:nvSpPr>
          <p:cNvPr id="8" name="Rounded Rectangle 7"/>
          <p:cNvSpPr/>
          <p:nvPr/>
        </p:nvSpPr>
        <p:spPr>
          <a:xfrm>
            <a:off x="4638230" y="4248684"/>
            <a:ext cx="2050279" cy="990600"/>
          </a:xfrm>
          <a:prstGeom prst="round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chemeClr val="tx1"/>
                </a:solidFill>
                <a:effectLst/>
                <a:uLnTx/>
                <a:uFillTx/>
              </a:rPr>
              <a:t>Key-Value Stores</a:t>
            </a:r>
          </a:p>
        </p:txBody>
      </p:sp>
      <p:sp>
        <p:nvSpPr>
          <p:cNvPr id="9" name="Rounded Rectangle 8"/>
          <p:cNvSpPr/>
          <p:nvPr/>
        </p:nvSpPr>
        <p:spPr>
          <a:xfrm>
            <a:off x="6841620" y="4248684"/>
            <a:ext cx="2050279" cy="990600"/>
          </a:xfrm>
          <a:prstGeom prst="round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chemeClr val="tx1"/>
                </a:solidFill>
                <a:effectLst/>
                <a:uLnTx/>
                <a:uFillTx/>
              </a:rPr>
              <a:t>Columnar Databases</a:t>
            </a:r>
          </a:p>
        </p:txBody>
      </p:sp>
      <p:cxnSp>
        <p:nvCxnSpPr>
          <p:cNvPr id="11" name="Straight Arrow Connector 10"/>
          <p:cNvCxnSpPr>
            <a:stCxn id="5" idx="2"/>
            <a:endCxn id="6" idx="0"/>
          </p:cNvCxnSpPr>
          <p:nvPr/>
        </p:nvCxnSpPr>
        <p:spPr>
          <a:xfrm flipH="1">
            <a:off x="1257300" y="3505200"/>
            <a:ext cx="3210374" cy="76200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5" idx="2"/>
            <a:endCxn id="7" idx="0"/>
          </p:cNvCxnSpPr>
          <p:nvPr/>
        </p:nvCxnSpPr>
        <p:spPr>
          <a:xfrm flipH="1">
            <a:off x="3467100" y="3505200"/>
            <a:ext cx="1000574" cy="76200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5" idx="2"/>
            <a:endCxn id="8" idx="0"/>
          </p:cNvCxnSpPr>
          <p:nvPr/>
        </p:nvCxnSpPr>
        <p:spPr>
          <a:xfrm>
            <a:off x="4467674" y="3505200"/>
            <a:ext cx="1195696" cy="743484"/>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5" idx="2"/>
            <a:endCxn id="9" idx="0"/>
          </p:cNvCxnSpPr>
          <p:nvPr/>
        </p:nvCxnSpPr>
        <p:spPr>
          <a:xfrm>
            <a:off x="4467674" y="3505200"/>
            <a:ext cx="3399086" cy="743484"/>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8" name="Up Arrow 17"/>
          <p:cNvSpPr/>
          <p:nvPr/>
        </p:nvSpPr>
        <p:spPr>
          <a:xfrm>
            <a:off x="5282369" y="5464325"/>
            <a:ext cx="762000" cy="762000"/>
          </a:xfrm>
          <a:prstGeom prst="upArrow">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928274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down)">
                                      <p:cBhvr>
                                        <p:cTn id="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Orienté Clé valeur: Cassandra</a:t>
            </a:r>
          </a:p>
        </p:txBody>
      </p:sp>
      <p:sp>
        <p:nvSpPr>
          <p:cNvPr id="3" name="Espace réservé du texte 2"/>
          <p:cNvSpPr>
            <a:spLocks noGrp="1"/>
          </p:cNvSpPr>
          <p:nvPr>
            <p:ph type="body" sz="quarter" idx="10"/>
          </p:nvPr>
        </p:nvSpPr>
        <p:spPr/>
        <p:txBody>
          <a:bodyPr/>
          <a:lstStyle/>
          <a:p>
            <a:r>
              <a:rPr lang="fr-FR" dirty="0"/>
              <a:t>Modèle de données</a:t>
            </a:r>
          </a:p>
        </p:txBody>
      </p:sp>
      <p:pic>
        <p:nvPicPr>
          <p:cNvPr id="4" name="Picture 2" descr="C:\Users\Ram\Desktop\Picture1.png"/>
          <p:cNvPicPr>
            <a:picLocks noChangeAspect="1" noChangeArrowheads="1"/>
          </p:cNvPicPr>
          <p:nvPr/>
        </p:nvPicPr>
        <p:blipFill>
          <a:blip r:embed="rId3"/>
          <a:srcRect/>
          <a:stretch>
            <a:fillRect/>
          </a:stretch>
        </p:blipFill>
        <p:spPr bwMode="auto">
          <a:xfrm>
            <a:off x="594720" y="1944446"/>
            <a:ext cx="8229600" cy="4525963"/>
          </a:xfrm>
          <a:prstGeom prst="rect">
            <a:avLst/>
          </a:prstGeom>
          <a:noFill/>
        </p:spPr>
      </p:pic>
      <p:sp>
        <p:nvSpPr>
          <p:cNvPr id="5" name="TextBox 4"/>
          <p:cNvSpPr txBox="1"/>
          <p:nvPr/>
        </p:nvSpPr>
        <p:spPr>
          <a:xfrm>
            <a:off x="594720" y="6559069"/>
            <a:ext cx="5943238" cy="276999"/>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rPr>
              <a:t>*Figure taken from </a:t>
            </a:r>
            <a:r>
              <a:rPr kumimoji="0" lang="en-US" sz="1200" b="0" i="0" u="none" strike="noStrike" kern="0" cap="none" spc="0" normalizeH="0" baseline="0" noProof="0" dirty="0" err="1">
                <a:ln>
                  <a:noFill/>
                </a:ln>
                <a:solidFill>
                  <a:sysClr val="windowText" lastClr="000000"/>
                </a:solidFill>
                <a:effectLst/>
                <a:uLnTx/>
                <a:uFillTx/>
              </a:rPr>
              <a:t>Eben</a:t>
            </a:r>
            <a:r>
              <a:rPr kumimoji="0" lang="en-US" sz="1200" b="0" i="0" u="none" strike="noStrike" kern="0" cap="none" spc="0" normalizeH="0" baseline="0" noProof="0" dirty="0">
                <a:ln>
                  <a:noFill/>
                </a:ln>
                <a:solidFill>
                  <a:sysClr val="windowText" lastClr="000000"/>
                </a:solidFill>
                <a:effectLst/>
                <a:uLnTx/>
                <a:uFillTx/>
              </a:rPr>
              <a:t> Hewitt’s (author of </a:t>
            </a:r>
            <a:r>
              <a:rPr kumimoji="0" lang="en-US" sz="1200" b="0" i="0" u="none" strike="noStrike" kern="0" cap="none" spc="0" normalizeH="0" baseline="0" noProof="0" dirty="0" err="1">
                <a:ln>
                  <a:noFill/>
                </a:ln>
                <a:solidFill>
                  <a:sysClr val="windowText" lastClr="000000"/>
                </a:solidFill>
                <a:effectLst/>
                <a:uLnTx/>
                <a:uFillTx/>
              </a:rPr>
              <a:t>Oreilly’s</a:t>
            </a:r>
            <a:r>
              <a:rPr kumimoji="0" lang="en-US" sz="1200" b="0" i="0" u="none" strike="noStrike" kern="0" cap="none" spc="0" normalizeH="0" baseline="0" noProof="0" dirty="0">
                <a:ln>
                  <a:noFill/>
                </a:ln>
                <a:solidFill>
                  <a:sysClr val="windowText" lastClr="000000"/>
                </a:solidFill>
                <a:effectLst/>
                <a:uLnTx/>
                <a:uFillTx/>
              </a:rPr>
              <a:t> Cassandra book) slides.</a:t>
            </a:r>
          </a:p>
        </p:txBody>
      </p:sp>
      <p:pic>
        <p:nvPicPr>
          <p:cNvPr id="6" name="Shape 29"/>
          <p:cNvPicPr preferRelativeResize="0"/>
          <p:nvPr/>
        </p:nvPicPr>
        <p:blipFill>
          <a:blip r:embed="rId4"/>
          <a:stretch>
            <a:fillRect/>
          </a:stretch>
        </p:blipFill>
        <p:spPr>
          <a:xfrm>
            <a:off x="7740352" y="980688"/>
            <a:ext cx="1251945" cy="896413"/>
          </a:xfrm>
          <a:prstGeom prst="rect">
            <a:avLst/>
          </a:prstGeom>
        </p:spPr>
      </p:pic>
    </p:spTree>
    <p:extLst>
      <p:ext uri="{BB962C8B-B14F-4D97-AF65-F5344CB8AC3E}">
        <p14:creationId xmlns:p14="http://schemas.microsoft.com/office/powerpoint/2010/main" val="221681911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5" descr="column families.gi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807692" y="906864"/>
            <a:ext cx="5306564" cy="30963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226" name="Title 1"/>
          <p:cNvSpPr>
            <a:spLocks noGrp="1"/>
          </p:cNvSpPr>
          <p:nvPr>
            <p:ph type="title"/>
          </p:nvPr>
        </p:nvSpPr>
        <p:spPr/>
        <p:txBody>
          <a:bodyPr/>
          <a:lstStyle/>
          <a:p>
            <a:r>
              <a:rPr lang="en-US" altLang="fr-FR" dirty="0" err="1"/>
              <a:t>Modèle</a:t>
            </a:r>
            <a:r>
              <a:rPr lang="en-US" altLang="fr-FR" dirty="0"/>
              <a:t> de </a:t>
            </a:r>
            <a:r>
              <a:rPr lang="en-US" altLang="fr-FR" dirty="0" err="1"/>
              <a:t>données</a:t>
            </a:r>
            <a:endParaRPr lang="en-US" altLang="fr-FR" dirty="0"/>
          </a:p>
        </p:txBody>
      </p:sp>
      <p:sp>
        <p:nvSpPr>
          <p:cNvPr id="2" name="Espace réservé du texte 1"/>
          <p:cNvSpPr>
            <a:spLocks noGrp="1"/>
          </p:cNvSpPr>
          <p:nvPr>
            <p:ph type="body" sz="quarter" idx="10"/>
          </p:nvPr>
        </p:nvSpPr>
        <p:spPr>
          <a:xfrm>
            <a:off x="468313" y="1268413"/>
            <a:ext cx="3455615" cy="5113337"/>
          </a:xfrm>
        </p:spPr>
        <p:txBody>
          <a:bodyPr/>
          <a:lstStyle/>
          <a:p>
            <a:r>
              <a:rPr lang="fr-FR" dirty="0" err="1"/>
              <a:t>Keyspace</a:t>
            </a:r>
            <a:r>
              <a:rPr lang="fr-FR" dirty="0"/>
              <a:t> (schéma)</a:t>
            </a:r>
          </a:p>
          <a:p>
            <a:pPr marL="0" indent="0">
              <a:buNone/>
            </a:pPr>
            <a:endParaRPr lang="fr-FR" dirty="0"/>
          </a:p>
          <a:p>
            <a:r>
              <a:rPr lang="fr-FR" dirty="0"/>
              <a:t>Famille de colonnes (Table)</a:t>
            </a:r>
          </a:p>
          <a:p>
            <a:endParaRPr lang="fr-FR" dirty="0"/>
          </a:p>
          <a:p>
            <a:endParaRPr lang="fr-FR" dirty="0"/>
          </a:p>
          <a:p>
            <a:r>
              <a:rPr lang="fr-FR" dirty="0"/>
              <a:t>Enregistrement simple</a:t>
            </a:r>
          </a:p>
          <a:p>
            <a:endParaRPr lang="fr-FR" dirty="0"/>
          </a:p>
          <a:p>
            <a:endParaRPr lang="fr-FR" dirty="0"/>
          </a:p>
          <a:p>
            <a:endParaRPr lang="fr-FR" dirty="0"/>
          </a:p>
          <a:p>
            <a:pPr marL="0" indent="0">
              <a:buNone/>
            </a:pPr>
            <a:endParaRPr lang="fr-FR" dirty="0"/>
          </a:p>
          <a:p>
            <a:r>
              <a:rPr lang="fr-FR" dirty="0"/>
              <a:t>Colonne simple</a:t>
            </a:r>
          </a:p>
        </p:txBody>
      </p:sp>
      <p:pic>
        <p:nvPicPr>
          <p:cNvPr id="52227" name="Picture 3" descr="cass1 grey shadow.wmf"/>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245475" y="6365875"/>
            <a:ext cx="914400"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28" name="Picture 5" descr="column.gif"/>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827584" y="5847905"/>
            <a:ext cx="2654300" cy="96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7" descr="row.gif"/>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827584" y="3825641"/>
            <a:ext cx="5080000" cy="135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8286497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CQL/Cassandra Query Language</a:t>
            </a:r>
          </a:p>
        </p:txBody>
      </p:sp>
      <p:pic>
        <p:nvPicPr>
          <p:cNvPr id="5" name="Content Placeholder 4"/>
          <p:cNvPicPr>
            <a:picLocks noGrp="1" noChangeAspect="1"/>
          </p:cNvPicPr>
          <p:nvPr>
            <p:ph idx="4294967295"/>
          </p:nvPr>
        </p:nvPicPr>
        <p:blipFill>
          <a:blip r:embed="rId3"/>
          <a:stretch>
            <a:fillRect/>
          </a:stretch>
        </p:blipFill>
        <p:spPr>
          <a:xfrm>
            <a:off x="251519" y="1196752"/>
            <a:ext cx="8650561" cy="4896544"/>
          </a:xfrm>
          <a:prstGeom prst="rect">
            <a:avLst/>
          </a:prstGeom>
        </p:spPr>
      </p:pic>
    </p:spTree>
    <p:extLst>
      <p:ext uri="{BB962C8B-B14F-4D97-AF65-F5344CB8AC3E}">
        <p14:creationId xmlns:p14="http://schemas.microsoft.com/office/powerpoint/2010/main" val="5505276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Challenge du </a:t>
            </a:r>
            <a:r>
              <a:rPr lang="fr-FR" dirty="0" err="1"/>
              <a:t>Big</a:t>
            </a:r>
            <a:r>
              <a:rPr lang="fr-FR" dirty="0"/>
              <a:t> Data</a:t>
            </a:r>
          </a:p>
        </p:txBody>
      </p:sp>
      <p:sp>
        <p:nvSpPr>
          <p:cNvPr id="3" name="Espace réservé du texte 2"/>
          <p:cNvSpPr>
            <a:spLocks noGrp="1"/>
          </p:cNvSpPr>
          <p:nvPr>
            <p:ph type="body" sz="quarter" idx="10"/>
          </p:nvPr>
        </p:nvSpPr>
        <p:spPr>
          <a:xfrm>
            <a:off x="2411760" y="1268413"/>
            <a:ext cx="6624736" cy="5113337"/>
          </a:xfrm>
        </p:spPr>
        <p:txBody>
          <a:bodyPr/>
          <a:lstStyle/>
          <a:p>
            <a:r>
              <a:rPr lang="fr-FR" sz="2800" dirty="0"/>
              <a:t>3V -&gt; 5V</a:t>
            </a:r>
          </a:p>
          <a:p>
            <a:endParaRPr lang="fr-FR" sz="2800" dirty="0"/>
          </a:p>
          <a:p>
            <a:endParaRPr lang="fr-FR" sz="2800" dirty="0"/>
          </a:p>
          <a:p>
            <a:endParaRPr lang="fr-FR" sz="2800" dirty="0"/>
          </a:p>
          <a:p>
            <a:endParaRPr lang="fr-FR" sz="2800" dirty="0"/>
          </a:p>
          <a:p>
            <a:endParaRPr lang="fr-FR" sz="2800" dirty="0"/>
          </a:p>
          <a:p>
            <a:pPr marL="0" indent="0" algn="ctr">
              <a:buNone/>
            </a:pPr>
            <a:r>
              <a:rPr lang="fr-FR" sz="2800" dirty="0"/>
              <a:t>Tri de 10TB sur 1 nœud = 2,5 jours</a:t>
            </a:r>
          </a:p>
          <a:p>
            <a:pPr marL="0" indent="0" algn="ctr">
              <a:buNone/>
            </a:pPr>
            <a:endParaRPr lang="fr-FR" sz="2800" dirty="0"/>
          </a:p>
          <a:p>
            <a:pPr marL="0" indent="0" algn="ctr">
              <a:buNone/>
            </a:pPr>
            <a:r>
              <a:rPr lang="fr-FR" sz="2800" dirty="0"/>
              <a:t>Cluster de 100 nœuds = 35 minutes</a:t>
            </a:r>
          </a:p>
        </p:txBody>
      </p:sp>
      <p:pic>
        <p:nvPicPr>
          <p:cNvPr id="4" name="Picture 4" descr="Screen shot 2013-01-13 at 4.45.17 PM.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504" y="1268413"/>
            <a:ext cx="1962503" cy="2370395"/>
          </a:xfrm>
          <a:prstGeom prst="rect">
            <a:avLst/>
          </a:prstGeom>
        </p:spPr>
      </p:pic>
      <p:pic>
        <p:nvPicPr>
          <p:cNvPr id="5" name="Picture 5"/>
          <p:cNvPicPr>
            <a:picLocks noChangeAspect="1"/>
          </p:cNvPicPr>
          <p:nvPr/>
        </p:nvPicPr>
        <p:blipFill>
          <a:blip r:embed="rId4" cstate="print"/>
          <a:stretch>
            <a:fillRect/>
          </a:stretch>
        </p:blipFill>
        <p:spPr>
          <a:xfrm>
            <a:off x="5004048" y="1268413"/>
            <a:ext cx="3412837" cy="2370395"/>
          </a:xfrm>
          <a:prstGeom prst="rect">
            <a:avLst/>
          </a:prstGeom>
        </p:spPr>
      </p:pic>
    </p:spTree>
    <p:extLst>
      <p:ext uri="{BB962C8B-B14F-4D97-AF65-F5344CB8AC3E}">
        <p14:creationId xmlns:p14="http://schemas.microsoft.com/office/powerpoint/2010/main" val="240609611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de bases NoSQL</a:t>
            </a:r>
          </a:p>
        </p:txBody>
      </p:sp>
      <p:sp>
        <p:nvSpPr>
          <p:cNvPr id="3" name="Content Placeholder 2"/>
          <p:cNvSpPr>
            <a:spLocks noGrp="1"/>
          </p:cNvSpPr>
          <p:nvPr>
            <p:ph type="body" sz="quarter" idx="10"/>
          </p:nvPr>
        </p:nvSpPr>
        <p:spPr/>
        <p:txBody>
          <a:bodyPr>
            <a:normAutofit/>
          </a:bodyPr>
          <a:lstStyle/>
          <a:p>
            <a:pPr>
              <a:buFont typeface="Wingdings" pitchFamily="2" charset="2"/>
              <a:buChar char="§"/>
            </a:pPr>
            <a:r>
              <a:rPr lang="fr-FR" sz="2800" dirty="0"/>
              <a:t>Orientés Colonnes</a:t>
            </a:r>
            <a:r>
              <a:rPr lang="en-US" sz="2800" dirty="0"/>
              <a:t>:</a:t>
            </a:r>
            <a:endParaRPr lang="en-US" sz="2600" dirty="0">
              <a:solidFill>
                <a:srgbClr val="0070C0"/>
              </a:solidFill>
            </a:endParaRPr>
          </a:p>
          <a:p>
            <a:pPr lvl="2">
              <a:buFont typeface="Wingdings" pitchFamily="2" charset="2"/>
              <a:buChar char="§"/>
            </a:pPr>
            <a:endParaRPr lang="en-US" sz="1800" dirty="0"/>
          </a:p>
          <a:p>
            <a:pPr lvl="1">
              <a:buFont typeface="Wingdings" pitchFamily="2" charset="2"/>
              <a:buChar char="§"/>
            </a:pPr>
            <a:endParaRPr lang="en-US" sz="1800" dirty="0"/>
          </a:p>
        </p:txBody>
      </p:sp>
      <p:sp>
        <p:nvSpPr>
          <p:cNvPr id="5" name="Rounded Rectangle 4"/>
          <p:cNvSpPr/>
          <p:nvPr/>
        </p:nvSpPr>
        <p:spPr>
          <a:xfrm>
            <a:off x="2829374" y="2438400"/>
            <a:ext cx="3276600" cy="1066800"/>
          </a:xfrm>
          <a:prstGeom prst="round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600" b="0" i="0" u="none" strike="noStrike" kern="0" cap="none" spc="0" normalizeH="0" baseline="0" noProof="0" dirty="0">
                <a:ln>
                  <a:noFill/>
                </a:ln>
                <a:solidFill>
                  <a:sysClr val="windowText" lastClr="000000"/>
                </a:solidFill>
                <a:effectLst/>
                <a:uLnTx/>
                <a:uFillTx/>
              </a:rPr>
              <a:t>NoSQL Databases</a:t>
            </a:r>
          </a:p>
        </p:txBody>
      </p:sp>
      <p:sp>
        <p:nvSpPr>
          <p:cNvPr id="6" name="Rounded Rectangle 5"/>
          <p:cNvSpPr/>
          <p:nvPr/>
        </p:nvSpPr>
        <p:spPr>
          <a:xfrm>
            <a:off x="228600" y="4267200"/>
            <a:ext cx="2057400" cy="990600"/>
          </a:xfrm>
          <a:prstGeom prst="round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chemeClr val="tx1"/>
                </a:solidFill>
                <a:effectLst/>
                <a:uLnTx/>
                <a:uFillTx/>
              </a:rPr>
              <a:t>Document Stores</a:t>
            </a:r>
          </a:p>
        </p:txBody>
      </p:sp>
      <p:sp>
        <p:nvSpPr>
          <p:cNvPr id="7" name="Rounded Rectangle 6"/>
          <p:cNvSpPr/>
          <p:nvPr/>
        </p:nvSpPr>
        <p:spPr>
          <a:xfrm>
            <a:off x="2438400" y="4267200"/>
            <a:ext cx="2057400" cy="990600"/>
          </a:xfrm>
          <a:prstGeom prst="round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chemeClr val="tx1"/>
                </a:solidFill>
                <a:effectLst/>
                <a:uLnTx/>
                <a:uFillTx/>
              </a:rPr>
              <a:t>Graph Databases</a:t>
            </a:r>
          </a:p>
        </p:txBody>
      </p:sp>
      <p:sp>
        <p:nvSpPr>
          <p:cNvPr id="8" name="Rounded Rectangle 7"/>
          <p:cNvSpPr/>
          <p:nvPr/>
        </p:nvSpPr>
        <p:spPr>
          <a:xfrm>
            <a:off x="4638230" y="4248684"/>
            <a:ext cx="2050279" cy="990600"/>
          </a:xfrm>
          <a:prstGeom prst="round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chemeClr val="tx1"/>
                </a:solidFill>
                <a:effectLst/>
                <a:uLnTx/>
                <a:uFillTx/>
              </a:rPr>
              <a:t>Key-Value Stores</a:t>
            </a:r>
          </a:p>
        </p:txBody>
      </p:sp>
      <p:sp>
        <p:nvSpPr>
          <p:cNvPr id="9" name="Rounded Rectangle 8"/>
          <p:cNvSpPr/>
          <p:nvPr/>
        </p:nvSpPr>
        <p:spPr>
          <a:xfrm>
            <a:off x="6841620" y="4248684"/>
            <a:ext cx="2050279" cy="990600"/>
          </a:xfrm>
          <a:prstGeom prst="round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chemeClr val="tx1"/>
                </a:solidFill>
                <a:effectLst/>
                <a:uLnTx/>
                <a:uFillTx/>
              </a:rPr>
              <a:t>Columnar Databases</a:t>
            </a:r>
          </a:p>
        </p:txBody>
      </p:sp>
      <p:cxnSp>
        <p:nvCxnSpPr>
          <p:cNvPr id="11" name="Straight Arrow Connector 10"/>
          <p:cNvCxnSpPr>
            <a:stCxn id="5" idx="2"/>
            <a:endCxn id="6" idx="0"/>
          </p:cNvCxnSpPr>
          <p:nvPr/>
        </p:nvCxnSpPr>
        <p:spPr>
          <a:xfrm flipH="1">
            <a:off x="1257300" y="3505200"/>
            <a:ext cx="3210374" cy="76200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5" idx="2"/>
            <a:endCxn id="7" idx="0"/>
          </p:cNvCxnSpPr>
          <p:nvPr/>
        </p:nvCxnSpPr>
        <p:spPr>
          <a:xfrm flipH="1">
            <a:off x="3467100" y="3505200"/>
            <a:ext cx="1000574" cy="76200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5" idx="2"/>
            <a:endCxn id="8" idx="0"/>
          </p:cNvCxnSpPr>
          <p:nvPr/>
        </p:nvCxnSpPr>
        <p:spPr>
          <a:xfrm>
            <a:off x="4467674" y="3505200"/>
            <a:ext cx="1195696" cy="743484"/>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5" idx="2"/>
            <a:endCxn id="9" idx="0"/>
          </p:cNvCxnSpPr>
          <p:nvPr/>
        </p:nvCxnSpPr>
        <p:spPr>
          <a:xfrm>
            <a:off x="4467674" y="3505200"/>
            <a:ext cx="3399086" cy="743484"/>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8" name="Up Arrow 17"/>
          <p:cNvSpPr/>
          <p:nvPr/>
        </p:nvSpPr>
        <p:spPr>
          <a:xfrm>
            <a:off x="7485760" y="5410200"/>
            <a:ext cx="762000" cy="762000"/>
          </a:xfrm>
          <a:prstGeom prst="upArrow">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068703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down)">
                                      <p:cBhvr>
                                        <p:cTn id="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err="1"/>
              <a:t>Databases</a:t>
            </a:r>
            <a:r>
              <a:rPr lang="fr-FR" dirty="0"/>
              <a:t> orientées Colonnes</a:t>
            </a:r>
          </a:p>
        </p:txBody>
      </p:sp>
      <p:sp>
        <p:nvSpPr>
          <p:cNvPr id="3" name="Content Placeholder 2"/>
          <p:cNvSpPr>
            <a:spLocks noGrp="1"/>
          </p:cNvSpPr>
          <p:nvPr>
            <p:ph type="body" sz="quarter" idx="10"/>
          </p:nvPr>
        </p:nvSpPr>
        <p:spPr/>
        <p:txBody>
          <a:bodyPr>
            <a:normAutofit lnSpcReduction="10000"/>
          </a:bodyPr>
          <a:lstStyle/>
          <a:p>
            <a:pPr marL="0" indent="0">
              <a:buNone/>
            </a:pPr>
            <a:endParaRPr lang="en-US" sz="2800" dirty="0"/>
          </a:p>
          <a:p>
            <a:pPr marL="0" indent="0">
              <a:buNone/>
            </a:pPr>
            <a:endParaRPr lang="en-US" sz="2800" dirty="0"/>
          </a:p>
          <a:p>
            <a:pPr marL="0" indent="0">
              <a:buNone/>
            </a:pPr>
            <a:endParaRPr lang="en-US" sz="2800" dirty="0"/>
          </a:p>
          <a:p>
            <a:pPr marL="0" indent="0">
              <a:buNone/>
            </a:pPr>
            <a:endParaRPr lang="en-US" sz="2800" dirty="0"/>
          </a:p>
          <a:p>
            <a:pPr marL="0" indent="0">
              <a:buNone/>
            </a:pPr>
            <a:endParaRPr lang="en-US" sz="2800" dirty="0"/>
          </a:p>
          <a:p>
            <a:pPr marL="0" indent="0">
              <a:buNone/>
            </a:pPr>
            <a:endParaRPr lang="en-US" sz="2800" dirty="0"/>
          </a:p>
          <a:p>
            <a:pPr marL="0" indent="0">
              <a:buNone/>
            </a:pPr>
            <a:endParaRPr lang="en-US" sz="2800" dirty="0"/>
          </a:p>
          <a:p>
            <a:pPr marL="0" indent="0">
              <a:buNone/>
            </a:pPr>
            <a:endParaRPr lang="en-US" sz="2800" dirty="0"/>
          </a:p>
          <a:p>
            <a:pPr marL="0" indent="0">
              <a:buNone/>
            </a:pPr>
            <a:endParaRPr lang="en-US" sz="2800" dirty="0"/>
          </a:p>
          <a:p>
            <a:pPr>
              <a:buFont typeface="Wingdings" pitchFamily="2" charset="2"/>
              <a:buChar char="§"/>
            </a:pPr>
            <a:r>
              <a:rPr lang="fr-FR" sz="2800" dirty="0"/>
              <a:t>Exemples</a:t>
            </a:r>
            <a:r>
              <a:rPr lang="en-US" sz="2800" dirty="0"/>
              <a:t>: </a:t>
            </a:r>
            <a:r>
              <a:rPr lang="en-US" sz="2800" dirty="0" err="1"/>
              <a:t>Hbase</a:t>
            </a:r>
            <a:r>
              <a:rPr lang="en-US" sz="2800" dirty="0"/>
              <a:t>, Vertica, Oracle In-memory (</a:t>
            </a:r>
            <a:r>
              <a:rPr lang="en-US" sz="2800" dirty="0" err="1"/>
              <a:t>Exadata</a:t>
            </a:r>
            <a:r>
              <a:rPr lang="en-US" sz="2800" dirty="0"/>
              <a:t>)</a:t>
            </a:r>
          </a:p>
          <a:p>
            <a:pPr>
              <a:buFont typeface="Wingdings" pitchFamily="2" charset="2"/>
              <a:buChar char="§"/>
            </a:pPr>
            <a:endParaRPr lang="en-US" sz="2800" dirty="0"/>
          </a:p>
          <a:p>
            <a:pPr>
              <a:buFont typeface="Wingdings" pitchFamily="2" charset="2"/>
              <a:buChar char="§"/>
            </a:pPr>
            <a:endParaRPr lang="en-US" sz="2800" dirty="0"/>
          </a:p>
          <a:p>
            <a:pPr>
              <a:buFont typeface="Wingdings" pitchFamily="2" charset="2"/>
              <a:buChar char="§"/>
            </a:pPr>
            <a:endParaRPr lang="en-US" sz="2800" dirty="0"/>
          </a:p>
          <a:p>
            <a:pPr>
              <a:buFont typeface="Wingdings" pitchFamily="2" charset="2"/>
              <a:buChar char="§"/>
            </a:pPr>
            <a:endParaRPr lang="en-US" sz="2800" dirty="0"/>
          </a:p>
          <a:p>
            <a:pPr>
              <a:buFont typeface="Wingdings" pitchFamily="2" charset="2"/>
              <a:buChar char="§"/>
            </a:pPr>
            <a:endParaRPr lang="en-US" sz="2800" dirty="0"/>
          </a:p>
          <a:p>
            <a:pPr>
              <a:buFont typeface="Wingdings" pitchFamily="2" charset="2"/>
              <a:buChar char="§"/>
            </a:pPr>
            <a:endParaRPr lang="en-US" sz="2800" dirty="0"/>
          </a:p>
          <a:p>
            <a:pPr lvl="1">
              <a:buFont typeface="Wingdings" pitchFamily="2" charset="2"/>
              <a:buChar char="§"/>
            </a:pPr>
            <a:endParaRPr lang="en-US" sz="2400" dirty="0"/>
          </a:p>
          <a:p>
            <a:pPr lvl="2">
              <a:buFont typeface="Wingdings" pitchFamily="2" charset="2"/>
              <a:buChar char="§"/>
            </a:pPr>
            <a:endParaRPr lang="en-US" sz="1800" dirty="0"/>
          </a:p>
          <a:p>
            <a:pPr lvl="1">
              <a:buFont typeface="Wingdings" pitchFamily="2" charset="2"/>
              <a:buChar char="§"/>
            </a:pPr>
            <a:endParaRPr lang="en-US" sz="1800" dirty="0"/>
          </a:p>
        </p:txBody>
      </p:sp>
      <p:grpSp>
        <p:nvGrpSpPr>
          <p:cNvPr id="44" name="Groupe 43"/>
          <p:cNvGrpSpPr/>
          <p:nvPr/>
        </p:nvGrpSpPr>
        <p:grpSpPr>
          <a:xfrm>
            <a:off x="1012519" y="1059608"/>
            <a:ext cx="2916393" cy="1812549"/>
            <a:chOff x="304800" y="3143429"/>
            <a:chExt cx="2916393" cy="1812549"/>
          </a:xfrm>
        </p:grpSpPr>
        <p:sp>
          <p:nvSpPr>
            <p:cNvPr id="4" name="Rectangle 3"/>
            <p:cNvSpPr/>
            <p:nvPr/>
          </p:nvSpPr>
          <p:spPr>
            <a:xfrm>
              <a:off x="309785" y="3545210"/>
              <a:ext cx="833215" cy="228600"/>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rPr>
                <a:t>Alice</a:t>
              </a:r>
            </a:p>
          </p:txBody>
        </p:sp>
        <p:sp>
          <p:nvSpPr>
            <p:cNvPr id="5" name="Rectangle 4"/>
            <p:cNvSpPr/>
            <p:nvPr/>
          </p:nvSpPr>
          <p:spPr>
            <a:xfrm>
              <a:off x="1143000" y="3538444"/>
              <a:ext cx="524854" cy="228600"/>
            </a:xfrm>
            <a:prstGeom prst="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rPr>
                <a:t>3</a:t>
              </a:r>
            </a:p>
          </p:txBody>
        </p:sp>
        <p:sp>
          <p:nvSpPr>
            <p:cNvPr id="6" name="Rectangle 5"/>
            <p:cNvSpPr/>
            <p:nvPr/>
          </p:nvSpPr>
          <p:spPr>
            <a:xfrm>
              <a:off x="1672127" y="3545210"/>
              <a:ext cx="524854" cy="228600"/>
            </a:xfrm>
            <a:prstGeom prst="rect">
              <a:avLst/>
            </a:prstGeom>
            <a:solidFill>
              <a:srgbClr val="2906F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rPr>
                <a:t>25</a:t>
              </a:r>
            </a:p>
          </p:txBody>
        </p:sp>
        <p:sp>
          <p:nvSpPr>
            <p:cNvPr id="7" name="Rectangle 6"/>
            <p:cNvSpPr/>
            <p:nvPr/>
          </p:nvSpPr>
          <p:spPr>
            <a:xfrm>
              <a:off x="2209800" y="3545210"/>
              <a:ext cx="832104" cy="228600"/>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rPr>
                <a:t>Bob</a:t>
              </a:r>
            </a:p>
          </p:txBody>
        </p:sp>
        <p:sp>
          <p:nvSpPr>
            <p:cNvPr id="8" name="Rectangle 7"/>
            <p:cNvSpPr/>
            <p:nvPr/>
          </p:nvSpPr>
          <p:spPr>
            <a:xfrm>
              <a:off x="304800" y="3791969"/>
              <a:ext cx="524854" cy="228600"/>
            </a:xfrm>
            <a:prstGeom prst="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rPr>
                <a:t>4</a:t>
              </a:r>
            </a:p>
          </p:txBody>
        </p:sp>
        <p:sp>
          <p:nvSpPr>
            <p:cNvPr id="9" name="Rectangle 8"/>
            <p:cNvSpPr/>
            <p:nvPr/>
          </p:nvSpPr>
          <p:spPr>
            <a:xfrm>
              <a:off x="843185" y="3790902"/>
              <a:ext cx="524854" cy="228600"/>
            </a:xfrm>
            <a:prstGeom prst="rect">
              <a:avLst/>
            </a:prstGeom>
            <a:solidFill>
              <a:srgbClr val="2906F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rPr>
                <a:t>19</a:t>
              </a:r>
            </a:p>
          </p:txBody>
        </p:sp>
        <p:sp>
          <p:nvSpPr>
            <p:cNvPr id="10" name="Rectangle 9"/>
            <p:cNvSpPr/>
            <p:nvPr/>
          </p:nvSpPr>
          <p:spPr>
            <a:xfrm>
              <a:off x="1376585" y="3789122"/>
              <a:ext cx="832104" cy="228600"/>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rPr>
                <a:t>Carol</a:t>
              </a:r>
            </a:p>
          </p:txBody>
        </p:sp>
        <p:sp>
          <p:nvSpPr>
            <p:cNvPr id="11" name="Rectangle 10"/>
            <p:cNvSpPr/>
            <p:nvPr/>
          </p:nvSpPr>
          <p:spPr>
            <a:xfrm>
              <a:off x="2218346" y="3782356"/>
              <a:ext cx="524854" cy="228600"/>
            </a:xfrm>
            <a:prstGeom prst="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rPr>
                <a:t>0</a:t>
              </a:r>
            </a:p>
          </p:txBody>
        </p:sp>
        <p:sp>
          <p:nvSpPr>
            <p:cNvPr id="12" name="Rectangle 11"/>
            <p:cNvSpPr/>
            <p:nvPr/>
          </p:nvSpPr>
          <p:spPr>
            <a:xfrm>
              <a:off x="309785" y="4041578"/>
              <a:ext cx="524854" cy="228600"/>
            </a:xfrm>
            <a:prstGeom prst="rect">
              <a:avLst/>
            </a:prstGeom>
            <a:solidFill>
              <a:srgbClr val="2906F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rPr>
                <a:t>45</a:t>
              </a:r>
            </a:p>
          </p:txBody>
        </p:sp>
        <p:sp>
          <p:nvSpPr>
            <p:cNvPr id="13" name="Left Bracket 12"/>
            <p:cNvSpPr/>
            <p:nvPr/>
          </p:nvSpPr>
          <p:spPr>
            <a:xfrm rot="5400000">
              <a:off x="1229348" y="2546954"/>
              <a:ext cx="57328" cy="1903576"/>
            </a:xfrm>
            <a:prstGeom prst="leftBracket">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TextBox 13"/>
            <p:cNvSpPr txBox="1"/>
            <p:nvPr/>
          </p:nvSpPr>
          <p:spPr>
            <a:xfrm>
              <a:off x="909529" y="3143429"/>
              <a:ext cx="832985" cy="30777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FF0000"/>
                  </a:solidFill>
                  <a:effectLst/>
                  <a:uLnTx/>
                  <a:uFillTx/>
                </a:rPr>
                <a:t>Record 1</a:t>
              </a:r>
            </a:p>
          </p:txBody>
        </p:sp>
        <p:sp>
          <p:nvSpPr>
            <p:cNvPr id="15" name="TextBox 14"/>
            <p:cNvSpPr txBox="1"/>
            <p:nvPr/>
          </p:nvSpPr>
          <p:spPr>
            <a:xfrm>
              <a:off x="930181" y="4586646"/>
              <a:ext cx="229101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1800" b="1" i="1" u="none" strike="noStrike" kern="0" cap="none" spc="0" normalizeH="0" baseline="0" dirty="0">
                  <a:ln>
                    <a:noFill/>
                  </a:ln>
                  <a:solidFill>
                    <a:sysClr val="windowText" lastClr="000000"/>
                  </a:solidFill>
                  <a:effectLst/>
                  <a:uLnTx/>
                  <a:uFillTx/>
                </a:rPr>
                <a:t>Ordonné en lignes</a:t>
              </a:r>
            </a:p>
          </p:txBody>
        </p:sp>
      </p:grpSp>
      <p:grpSp>
        <p:nvGrpSpPr>
          <p:cNvPr id="43" name="Groupe 42"/>
          <p:cNvGrpSpPr/>
          <p:nvPr/>
        </p:nvGrpSpPr>
        <p:grpSpPr>
          <a:xfrm>
            <a:off x="1012519" y="3025122"/>
            <a:ext cx="2683755" cy="1812548"/>
            <a:chOff x="3175008" y="3126338"/>
            <a:chExt cx="2683755" cy="1812548"/>
          </a:xfrm>
        </p:grpSpPr>
        <p:sp>
          <p:nvSpPr>
            <p:cNvPr id="16" name="Rectangle 15"/>
            <p:cNvSpPr/>
            <p:nvPr/>
          </p:nvSpPr>
          <p:spPr>
            <a:xfrm>
              <a:off x="3353821" y="3528118"/>
              <a:ext cx="832104" cy="228600"/>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rPr>
                <a:t>Alice</a:t>
              </a:r>
            </a:p>
          </p:txBody>
        </p:sp>
        <p:sp>
          <p:nvSpPr>
            <p:cNvPr id="17" name="Rectangle 16"/>
            <p:cNvSpPr/>
            <p:nvPr/>
          </p:nvSpPr>
          <p:spPr>
            <a:xfrm>
              <a:off x="3353821" y="3773810"/>
              <a:ext cx="524854" cy="228600"/>
            </a:xfrm>
            <a:prstGeom prst="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rPr>
                <a:t>3</a:t>
              </a:r>
            </a:p>
          </p:txBody>
        </p:sp>
        <p:sp>
          <p:nvSpPr>
            <p:cNvPr id="18" name="Rectangle 17"/>
            <p:cNvSpPr/>
            <p:nvPr/>
          </p:nvSpPr>
          <p:spPr>
            <a:xfrm>
              <a:off x="4950461" y="3773098"/>
              <a:ext cx="524854" cy="228600"/>
            </a:xfrm>
            <a:prstGeom prst="rect">
              <a:avLst/>
            </a:prstGeom>
            <a:solidFill>
              <a:srgbClr val="2906F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rPr>
                <a:t>25</a:t>
              </a:r>
            </a:p>
          </p:txBody>
        </p:sp>
        <p:sp>
          <p:nvSpPr>
            <p:cNvPr id="19" name="Rectangle 18"/>
            <p:cNvSpPr/>
            <p:nvPr/>
          </p:nvSpPr>
          <p:spPr>
            <a:xfrm>
              <a:off x="4188459" y="3528118"/>
              <a:ext cx="832104" cy="228600"/>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rPr>
                <a:t>Bob</a:t>
              </a:r>
            </a:p>
          </p:txBody>
        </p:sp>
        <p:sp>
          <p:nvSpPr>
            <p:cNvPr id="20" name="Rectangle 19"/>
            <p:cNvSpPr/>
            <p:nvPr/>
          </p:nvSpPr>
          <p:spPr>
            <a:xfrm>
              <a:off x="3899327" y="3773810"/>
              <a:ext cx="524854" cy="228600"/>
            </a:xfrm>
            <a:prstGeom prst="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rPr>
                <a:t>4</a:t>
              </a:r>
            </a:p>
          </p:txBody>
        </p:sp>
        <p:sp>
          <p:nvSpPr>
            <p:cNvPr id="21" name="Rectangle 20"/>
            <p:cNvSpPr/>
            <p:nvPr/>
          </p:nvSpPr>
          <p:spPr>
            <a:xfrm>
              <a:off x="3350259" y="4022706"/>
              <a:ext cx="524854" cy="228600"/>
            </a:xfrm>
            <a:prstGeom prst="rect">
              <a:avLst/>
            </a:prstGeom>
            <a:solidFill>
              <a:srgbClr val="2906F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rPr>
                <a:t>19</a:t>
              </a:r>
            </a:p>
          </p:txBody>
        </p:sp>
        <p:sp>
          <p:nvSpPr>
            <p:cNvPr id="22" name="Rectangle 21"/>
            <p:cNvSpPr/>
            <p:nvPr/>
          </p:nvSpPr>
          <p:spPr>
            <a:xfrm>
              <a:off x="5026659" y="3527406"/>
              <a:ext cx="832104" cy="228600"/>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rPr>
                <a:t>Carol</a:t>
              </a:r>
            </a:p>
          </p:txBody>
        </p:sp>
        <p:sp>
          <p:nvSpPr>
            <p:cNvPr id="23" name="Rectangle 22"/>
            <p:cNvSpPr/>
            <p:nvPr/>
          </p:nvSpPr>
          <p:spPr>
            <a:xfrm>
              <a:off x="4424181" y="3773810"/>
              <a:ext cx="524854" cy="228600"/>
            </a:xfrm>
            <a:prstGeom prst="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rPr>
                <a:t>0</a:t>
              </a:r>
            </a:p>
          </p:txBody>
        </p:sp>
        <p:sp>
          <p:nvSpPr>
            <p:cNvPr id="24" name="Rectangle 23"/>
            <p:cNvSpPr/>
            <p:nvPr/>
          </p:nvSpPr>
          <p:spPr>
            <a:xfrm>
              <a:off x="3890070" y="4022706"/>
              <a:ext cx="524854" cy="228600"/>
            </a:xfrm>
            <a:prstGeom prst="rect">
              <a:avLst/>
            </a:prstGeom>
            <a:solidFill>
              <a:srgbClr val="2906F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rPr>
                <a:t>45</a:t>
              </a:r>
            </a:p>
          </p:txBody>
        </p:sp>
        <p:sp>
          <p:nvSpPr>
            <p:cNvPr id="25" name="Left Bracket 24"/>
            <p:cNvSpPr/>
            <p:nvPr/>
          </p:nvSpPr>
          <p:spPr>
            <a:xfrm rot="5400000">
              <a:off x="4565344" y="2216895"/>
              <a:ext cx="78334" cy="2508503"/>
            </a:xfrm>
            <a:prstGeom prst="leftBracket">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6" name="TextBox 25"/>
            <p:cNvSpPr txBox="1"/>
            <p:nvPr/>
          </p:nvSpPr>
          <p:spPr>
            <a:xfrm>
              <a:off x="4305267" y="3126338"/>
              <a:ext cx="907621" cy="30777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FF0000"/>
                  </a:solidFill>
                  <a:effectLst/>
                  <a:uLnTx/>
                  <a:uFillTx/>
                </a:rPr>
                <a:t>Column A</a:t>
              </a:r>
            </a:p>
          </p:txBody>
        </p:sp>
        <p:sp>
          <p:nvSpPr>
            <p:cNvPr id="27" name="TextBox 26"/>
            <p:cNvSpPr txBox="1"/>
            <p:nvPr/>
          </p:nvSpPr>
          <p:spPr>
            <a:xfrm>
              <a:off x="3175008" y="4569554"/>
              <a:ext cx="266290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1800" b="1" i="1" u="none" strike="noStrike" kern="0" cap="none" spc="0" normalizeH="0" baseline="0" dirty="0">
                  <a:ln>
                    <a:noFill/>
                  </a:ln>
                  <a:solidFill>
                    <a:sysClr val="windowText" lastClr="000000"/>
                  </a:solidFill>
                  <a:effectLst/>
                  <a:uLnTx/>
                  <a:uFillTx/>
                </a:rPr>
                <a:t>Ordonné en Colonnes</a:t>
              </a:r>
            </a:p>
          </p:txBody>
        </p:sp>
      </p:grpSp>
      <p:grpSp>
        <p:nvGrpSpPr>
          <p:cNvPr id="42" name="Groupe 41"/>
          <p:cNvGrpSpPr/>
          <p:nvPr/>
        </p:nvGrpSpPr>
        <p:grpSpPr>
          <a:xfrm>
            <a:off x="5088518" y="2272735"/>
            <a:ext cx="3916457" cy="1812549"/>
            <a:chOff x="6073149" y="3124200"/>
            <a:chExt cx="3916457" cy="1812549"/>
          </a:xfrm>
        </p:grpSpPr>
        <p:sp>
          <p:nvSpPr>
            <p:cNvPr id="28" name="Rectangle 27"/>
            <p:cNvSpPr/>
            <p:nvPr/>
          </p:nvSpPr>
          <p:spPr>
            <a:xfrm>
              <a:off x="6251962" y="3525981"/>
              <a:ext cx="832104" cy="228600"/>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rPr>
                <a:t>Alice</a:t>
              </a:r>
            </a:p>
          </p:txBody>
        </p:sp>
        <p:sp>
          <p:nvSpPr>
            <p:cNvPr id="29" name="Rectangle 28"/>
            <p:cNvSpPr/>
            <p:nvPr/>
          </p:nvSpPr>
          <p:spPr>
            <a:xfrm>
              <a:off x="6251962" y="3771673"/>
              <a:ext cx="524854" cy="228600"/>
            </a:xfrm>
            <a:prstGeom prst="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rPr>
                <a:t>3</a:t>
              </a:r>
            </a:p>
          </p:txBody>
        </p:sp>
        <p:sp>
          <p:nvSpPr>
            <p:cNvPr id="30" name="Rectangle 29"/>
            <p:cNvSpPr/>
            <p:nvPr/>
          </p:nvSpPr>
          <p:spPr>
            <a:xfrm>
              <a:off x="6776816" y="3779863"/>
              <a:ext cx="524854" cy="228600"/>
            </a:xfrm>
            <a:prstGeom prst="rect">
              <a:avLst/>
            </a:prstGeom>
            <a:solidFill>
              <a:srgbClr val="2906F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rPr>
                <a:t>25</a:t>
              </a:r>
            </a:p>
          </p:txBody>
        </p:sp>
        <p:sp>
          <p:nvSpPr>
            <p:cNvPr id="31" name="Rectangle 30"/>
            <p:cNvSpPr/>
            <p:nvPr/>
          </p:nvSpPr>
          <p:spPr>
            <a:xfrm>
              <a:off x="7086600" y="3525981"/>
              <a:ext cx="832104" cy="228600"/>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rPr>
                <a:t>Bob</a:t>
              </a:r>
            </a:p>
          </p:txBody>
        </p:sp>
        <p:sp>
          <p:nvSpPr>
            <p:cNvPr id="32" name="Rectangle 31"/>
            <p:cNvSpPr/>
            <p:nvPr/>
          </p:nvSpPr>
          <p:spPr>
            <a:xfrm>
              <a:off x="7318049" y="3778301"/>
              <a:ext cx="524854" cy="228600"/>
            </a:xfrm>
            <a:prstGeom prst="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rPr>
                <a:t>4</a:t>
              </a:r>
            </a:p>
          </p:txBody>
        </p:sp>
        <p:sp>
          <p:nvSpPr>
            <p:cNvPr id="33" name="Rectangle 32"/>
            <p:cNvSpPr/>
            <p:nvPr/>
          </p:nvSpPr>
          <p:spPr>
            <a:xfrm>
              <a:off x="7862131" y="3771673"/>
              <a:ext cx="524854" cy="228600"/>
            </a:xfrm>
            <a:prstGeom prst="rect">
              <a:avLst/>
            </a:prstGeom>
            <a:solidFill>
              <a:srgbClr val="2906F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rPr>
                <a:t>19</a:t>
              </a:r>
            </a:p>
          </p:txBody>
        </p:sp>
        <p:sp>
          <p:nvSpPr>
            <p:cNvPr id="34" name="Rectangle 33"/>
            <p:cNvSpPr/>
            <p:nvPr/>
          </p:nvSpPr>
          <p:spPr>
            <a:xfrm>
              <a:off x="7924800" y="3525269"/>
              <a:ext cx="832104" cy="228600"/>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rPr>
                <a:t>Carol</a:t>
              </a:r>
            </a:p>
          </p:txBody>
        </p:sp>
        <p:sp>
          <p:nvSpPr>
            <p:cNvPr id="35" name="Rectangle 34"/>
            <p:cNvSpPr/>
            <p:nvPr/>
          </p:nvSpPr>
          <p:spPr>
            <a:xfrm>
              <a:off x="6243416" y="4026268"/>
              <a:ext cx="524854" cy="228600"/>
            </a:xfrm>
            <a:prstGeom prst="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rPr>
                <a:t>0</a:t>
              </a:r>
            </a:p>
          </p:txBody>
        </p:sp>
        <p:sp>
          <p:nvSpPr>
            <p:cNvPr id="36" name="Rectangle 35"/>
            <p:cNvSpPr/>
            <p:nvPr/>
          </p:nvSpPr>
          <p:spPr>
            <a:xfrm>
              <a:off x="6785362" y="4020925"/>
              <a:ext cx="524854" cy="228600"/>
            </a:xfrm>
            <a:prstGeom prst="rect">
              <a:avLst/>
            </a:prstGeom>
            <a:solidFill>
              <a:srgbClr val="2906F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rPr>
                <a:t>45</a:t>
              </a:r>
            </a:p>
          </p:txBody>
        </p:sp>
        <p:sp>
          <p:nvSpPr>
            <p:cNvPr id="37" name="Left Bracket 36"/>
            <p:cNvSpPr/>
            <p:nvPr/>
          </p:nvSpPr>
          <p:spPr>
            <a:xfrm rot="5400000">
              <a:off x="7464553" y="2215826"/>
              <a:ext cx="76197" cy="2508503"/>
            </a:xfrm>
            <a:prstGeom prst="leftBracket">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8" name="TextBox 37"/>
            <p:cNvSpPr txBox="1"/>
            <p:nvPr/>
          </p:nvSpPr>
          <p:spPr>
            <a:xfrm>
              <a:off x="6073149" y="4567417"/>
              <a:ext cx="391645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1800" b="1" i="1" u="none" strike="noStrike" kern="0" cap="none" spc="0" normalizeH="0" baseline="0" dirty="0">
                  <a:ln>
                    <a:noFill/>
                  </a:ln>
                  <a:solidFill>
                    <a:sysClr val="windowText" lastClr="000000"/>
                  </a:solidFill>
                  <a:effectLst/>
                  <a:uLnTx/>
                  <a:uFillTx/>
                </a:rPr>
                <a:t>Groupes de colonnes Ordonnées</a:t>
              </a:r>
            </a:p>
          </p:txBody>
        </p:sp>
        <p:sp>
          <p:nvSpPr>
            <p:cNvPr id="39" name="TextBox 38"/>
            <p:cNvSpPr txBox="1"/>
            <p:nvPr/>
          </p:nvSpPr>
          <p:spPr>
            <a:xfrm>
              <a:off x="6735020" y="3124200"/>
              <a:ext cx="1690912" cy="30777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FF0000"/>
                  </a:solidFill>
                  <a:effectLst/>
                  <a:uLnTx/>
                  <a:uFillTx/>
                </a:rPr>
                <a:t>Column A = Group A</a:t>
              </a:r>
            </a:p>
          </p:txBody>
        </p:sp>
        <p:sp>
          <p:nvSpPr>
            <p:cNvPr id="40" name="TextBox 39"/>
            <p:cNvSpPr txBox="1"/>
            <p:nvPr/>
          </p:nvSpPr>
          <p:spPr>
            <a:xfrm>
              <a:off x="6531278" y="4315627"/>
              <a:ext cx="1729256" cy="30777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FF0000"/>
                  </a:solidFill>
                  <a:effectLst/>
                  <a:uLnTx/>
                  <a:uFillTx/>
                </a:rPr>
                <a:t>Column Family {B, C}</a:t>
              </a:r>
            </a:p>
          </p:txBody>
        </p:sp>
        <p:sp>
          <p:nvSpPr>
            <p:cNvPr id="41" name="Left Bracket 40"/>
            <p:cNvSpPr/>
            <p:nvPr/>
          </p:nvSpPr>
          <p:spPr>
            <a:xfrm rot="16200000">
              <a:off x="7274782" y="3218162"/>
              <a:ext cx="119788" cy="2182514"/>
            </a:xfrm>
            <a:prstGeom prst="leftBracket">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Tree>
    <p:extLst>
      <p:ext uri="{BB962C8B-B14F-4D97-AF65-F5344CB8AC3E}">
        <p14:creationId xmlns:p14="http://schemas.microsoft.com/office/powerpoint/2010/main" val="2765839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Title 2"/>
          <p:cNvSpPr>
            <a:spLocks noGrp="1"/>
          </p:cNvSpPr>
          <p:nvPr>
            <p:ph type="title"/>
          </p:nvPr>
        </p:nvSpPr>
        <p:spPr>
          <a:xfrm>
            <a:off x="756444" y="269098"/>
            <a:ext cx="7380288" cy="644525"/>
          </a:xfrm>
        </p:spPr>
        <p:txBody>
          <a:bodyPr>
            <a:normAutofit fontScale="90000"/>
          </a:bodyPr>
          <a:lstStyle/>
          <a:p>
            <a:r>
              <a:rPr lang="fr-FR" altLang="fr-FR" dirty="0">
                <a:solidFill>
                  <a:srgbClr val="FF0000"/>
                </a:solidFill>
                <a:ea typeface="ＭＳ Ｐゴシック" panose="020B0600070205080204" pitchFamily="34" charset="-128"/>
                <a:cs typeface="Arial" panose="020B0604020202020204" pitchFamily="34" charset="0"/>
              </a:rPr>
              <a:t>Exemple:</a:t>
            </a:r>
            <a:r>
              <a:rPr lang="hr-HR" altLang="fr-FR" dirty="0">
                <a:solidFill>
                  <a:srgbClr val="FF0000"/>
                </a:solidFill>
                <a:ea typeface="ＭＳ Ｐゴシック" panose="020B0600070205080204" pitchFamily="34" charset="-128"/>
                <a:cs typeface="Arial" panose="020B0604020202020204" pitchFamily="34" charset="0"/>
              </a:rPr>
              <a:t> Oracle Exadata</a:t>
            </a:r>
            <a:endParaRPr lang="en-US" altLang="fr-FR" dirty="0">
              <a:solidFill>
                <a:srgbClr val="FF0000"/>
              </a:solidFill>
              <a:ea typeface="ＭＳ Ｐゴシック" panose="020B0600070205080204" pitchFamily="34" charset="-128"/>
              <a:cs typeface="Arial" panose="020B0604020202020204" pitchFamily="34" charset="0"/>
            </a:endParaRPr>
          </a:p>
        </p:txBody>
      </p:sp>
      <p:pic>
        <p:nvPicPr>
          <p:cNvPr id="7885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2376" y="1338264"/>
            <a:ext cx="6583363" cy="3411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8852" name="TextBox 4"/>
          <p:cNvSpPr txBox="1">
            <a:spLocks noChangeArrowheads="1"/>
          </p:cNvSpPr>
          <p:nvPr/>
        </p:nvSpPr>
        <p:spPr bwMode="auto">
          <a:xfrm>
            <a:off x="1131888" y="4903789"/>
            <a:ext cx="6629400" cy="338137"/>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7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7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7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7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7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7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7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7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700">
                <a:solidFill>
                  <a:schemeClr val="tx1"/>
                </a:solidFill>
                <a:latin typeface="Arial" panose="020B0604020202020204" pitchFamily="34" charset="0"/>
                <a:ea typeface="ＭＳ Ｐゴシック" panose="020B0600070205080204" pitchFamily="34" charset="-128"/>
              </a:defRPr>
            </a:lvl9pPr>
          </a:lstStyle>
          <a:p>
            <a:pPr algn="ctr" eaLnBrk="1" hangingPunct="1"/>
            <a:r>
              <a:rPr lang="hr-HR" altLang="fr-FR" sz="1600">
                <a:solidFill>
                  <a:schemeClr val="bg1"/>
                </a:solidFill>
              </a:rPr>
              <a:t>Data storage is 10x smaller, Scanning process is 2000x faster</a:t>
            </a:r>
            <a:endParaRPr lang="en-US" altLang="fr-FR" sz="1600">
              <a:solidFill>
                <a:schemeClr val="bg1"/>
              </a:solidFill>
            </a:endParaRPr>
          </a:p>
        </p:txBody>
      </p:sp>
      <p:pic>
        <p:nvPicPr>
          <p:cNvPr id="78853" name="Picture 5" descr="Erasmus Medisch centrum.gif"/>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929439" y="947738"/>
            <a:ext cx="2143125"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49938746"/>
      </p:ext>
    </p:extLst>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fr-FR" dirty="0"/>
              <a:t>En Pratique</a:t>
            </a:r>
          </a:p>
        </p:txBody>
      </p:sp>
      <p:pic>
        <p:nvPicPr>
          <p:cNvPr id="4" name="Picture 2" descr="Afficher l'image d'origin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8233" y="1124744"/>
            <a:ext cx="6984776" cy="50905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842317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lstStyle/>
          <a:p>
            <a:r>
              <a:rPr lang="fr-FR" dirty="0"/>
              <a:t>Sujets de TP </a:t>
            </a:r>
            <a:r>
              <a:rPr lang="fr-FR" dirty="0" err="1"/>
              <a:t>Big</a:t>
            </a:r>
            <a:r>
              <a:rPr lang="fr-FR" dirty="0"/>
              <a:t> Data proposés</a:t>
            </a:r>
          </a:p>
        </p:txBody>
      </p:sp>
      <p:sp>
        <p:nvSpPr>
          <p:cNvPr id="4" name="Espace réservé du texte 3"/>
          <p:cNvSpPr>
            <a:spLocks noGrp="1"/>
          </p:cNvSpPr>
          <p:nvPr>
            <p:ph type="body" sz="quarter" idx="10"/>
          </p:nvPr>
        </p:nvSpPr>
        <p:spPr/>
        <p:txBody>
          <a:bodyPr/>
          <a:lstStyle/>
          <a:p>
            <a:r>
              <a:rPr lang="fr-FR" dirty="0"/>
              <a:t>Cluster </a:t>
            </a:r>
            <a:r>
              <a:rPr lang="fr-FR" dirty="0" err="1"/>
              <a:t>Hadoop</a:t>
            </a:r>
            <a:r>
              <a:rPr lang="fr-FR" dirty="0"/>
              <a:t> à 3 nœuds </a:t>
            </a:r>
          </a:p>
          <a:p>
            <a:endParaRPr lang="fr-FR" dirty="0"/>
          </a:p>
          <a:p>
            <a:r>
              <a:rPr lang="fr-FR" dirty="0"/>
              <a:t>Tutoriel </a:t>
            </a:r>
            <a:r>
              <a:rPr lang="fr-FR" dirty="0" err="1"/>
              <a:t>Cloudera</a:t>
            </a:r>
            <a:r>
              <a:rPr lang="fr-FR" dirty="0"/>
              <a:t> </a:t>
            </a:r>
            <a:r>
              <a:rPr lang="fr-FR" dirty="0" err="1"/>
              <a:t>QuickStart</a:t>
            </a:r>
            <a:endParaRPr lang="fr-FR" dirty="0"/>
          </a:p>
          <a:p>
            <a:endParaRPr lang="fr-FR" dirty="0"/>
          </a:p>
          <a:p>
            <a:r>
              <a:rPr lang="fr-FR" dirty="0"/>
              <a:t>Introduction au </a:t>
            </a:r>
            <a:r>
              <a:rPr lang="fr-FR" dirty="0" err="1"/>
              <a:t>NoSQL</a:t>
            </a:r>
            <a:r>
              <a:rPr lang="fr-FR" dirty="0"/>
              <a:t> Apache CASSANDRA</a:t>
            </a:r>
          </a:p>
          <a:p>
            <a:endParaRPr lang="fr-FR" dirty="0"/>
          </a:p>
          <a:p>
            <a:r>
              <a:rPr lang="fr-FR" dirty="0"/>
              <a:t>Introduction à la base de données </a:t>
            </a:r>
            <a:r>
              <a:rPr lang="fr-FR" dirty="0" err="1"/>
              <a:t>NoSQL</a:t>
            </a:r>
            <a:r>
              <a:rPr lang="fr-FR" dirty="0"/>
              <a:t> </a:t>
            </a:r>
            <a:r>
              <a:rPr lang="fr-FR" dirty="0" err="1"/>
              <a:t>MongoDB</a:t>
            </a:r>
            <a:endParaRPr lang="fr-FR" dirty="0"/>
          </a:p>
          <a:p>
            <a:endParaRPr lang="fr-FR" dirty="0"/>
          </a:p>
          <a:p>
            <a:r>
              <a:rPr lang="en-US" dirty="0"/>
              <a:t>Oracle Big Data Lite Virtual Machine</a:t>
            </a:r>
          </a:p>
          <a:p>
            <a:endParaRPr lang="fr-FR" dirty="0"/>
          </a:p>
        </p:txBody>
      </p:sp>
    </p:spTree>
    <p:extLst>
      <p:ext uri="{BB962C8B-B14F-4D97-AF65-F5344CB8AC3E}">
        <p14:creationId xmlns:p14="http://schemas.microsoft.com/office/powerpoint/2010/main" val="9368518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a:t>Cluster </a:t>
            </a:r>
            <a:r>
              <a:rPr lang="fr-FR" dirty="0" err="1"/>
              <a:t>Hadoop</a:t>
            </a:r>
            <a:r>
              <a:rPr lang="fr-FR" dirty="0"/>
              <a:t> à 3 nœuds </a:t>
            </a:r>
            <a:br>
              <a:rPr lang="fr-FR" dirty="0"/>
            </a:br>
            <a:endParaRPr lang="fr-FR" dirty="0"/>
          </a:p>
        </p:txBody>
      </p:sp>
      <p:pic>
        <p:nvPicPr>
          <p:cNvPr id="4" name="Image 3"/>
          <p:cNvPicPr>
            <a:picLocks noChangeAspect="1"/>
          </p:cNvPicPr>
          <p:nvPr/>
        </p:nvPicPr>
        <p:blipFill rotWithShape="1">
          <a:blip r:embed="rId3"/>
          <a:srcRect l="16925" t="14092" r="34250" b="28455"/>
          <a:stretch/>
        </p:blipFill>
        <p:spPr>
          <a:xfrm>
            <a:off x="351952" y="1124744"/>
            <a:ext cx="8440096" cy="5445224"/>
          </a:xfrm>
          <a:prstGeom prst="rect">
            <a:avLst/>
          </a:prstGeom>
        </p:spPr>
      </p:pic>
    </p:spTree>
    <p:extLst>
      <p:ext uri="{BB962C8B-B14F-4D97-AF65-F5344CB8AC3E}">
        <p14:creationId xmlns:p14="http://schemas.microsoft.com/office/powerpoint/2010/main" val="370197721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Tutoriel </a:t>
            </a:r>
            <a:r>
              <a:rPr lang="fr-FR" dirty="0" err="1"/>
              <a:t>Cloudera</a:t>
            </a:r>
            <a:r>
              <a:rPr lang="fr-FR" dirty="0"/>
              <a:t> </a:t>
            </a:r>
            <a:r>
              <a:rPr lang="fr-FR" dirty="0" err="1"/>
              <a:t>QuickStart</a:t>
            </a:r>
            <a:endParaRPr lang="fr-FR" dirty="0"/>
          </a:p>
        </p:txBody>
      </p:sp>
      <p:sp>
        <p:nvSpPr>
          <p:cNvPr id="3" name="Espace réservé du texte 2"/>
          <p:cNvSpPr>
            <a:spLocks noGrp="1"/>
          </p:cNvSpPr>
          <p:nvPr>
            <p:ph type="body" sz="quarter" idx="10"/>
          </p:nvPr>
        </p:nvSpPr>
        <p:spPr>
          <a:xfrm>
            <a:off x="251521" y="1268413"/>
            <a:ext cx="8640960" cy="5113337"/>
          </a:xfrm>
        </p:spPr>
        <p:txBody>
          <a:bodyPr>
            <a:normAutofit/>
          </a:bodyPr>
          <a:lstStyle/>
          <a:p>
            <a:r>
              <a:rPr lang="fr-FR" sz="1600" b="0" u="sng" dirty="0">
                <a:solidFill>
                  <a:srgbClr val="0033CC"/>
                </a:solidFill>
              </a:rPr>
              <a:t>http://www.cloudera.com/documentation/other/tutorial/CDH5/topics/Hadoop-Tutorial.html</a:t>
            </a:r>
          </a:p>
        </p:txBody>
      </p:sp>
      <p:pic>
        <p:nvPicPr>
          <p:cNvPr id="6" name="Image 5"/>
          <p:cNvPicPr>
            <a:picLocks noChangeAspect="1"/>
          </p:cNvPicPr>
          <p:nvPr/>
        </p:nvPicPr>
        <p:blipFill rotWithShape="1">
          <a:blip r:embed="rId3"/>
          <a:srcRect l="8263" t="15405" r="9052" b="26937"/>
          <a:stretch/>
        </p:blipFill>
        <p:spPr>
          <a:xfrm>
            <a:off x="0" y="1844824"/>
            <a:ext cx="9073008" cy="3888432"/>
          </a:xfrm>
          <a:prstGeom prst="rect">
            <a:avLst/>
          </a:prstGeom>
        </p:spPr>
      </p:pic>
    </p:spTree>
    <p:extLst>
      <p:ext uri="{BB962C8B-B14F-4D97-AF65-F5344CB8AC3E}">
        <p14:creationId xmlns:p14="http://schemas.microsoft.com/office/powerpoint/2010/main" val="165198930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Tutoriel </a:t>
            </a:r>
            <a:r>
              <a:rPr lang="fr-FR" dirty="0" err="1"/>
              <a:t>Cloudera</a:t>
            </a:r>
            <a:r>
              <a:rPr lang="fr-FR" dirty="0"/>
              <a:t> </a:t>
            </a:r>
            <a:r>
              <a:rPr lang="fr-FR" dirty="0" err="1"/>
              <a:t>QuickStart</a:t>
            </a:r>
            <a:endParaRPr lang="fr-FR" dirty="0"/>
          </a:p>
        </p:txBody>
      </p:sp>
      <p:sp>
        <p:nvSpPr>
          <p:cNvPr id="3" name="Espace réservé du texte 2"/>
          <p:cNvSpPr>
            <a:spLocks noGrp="1"/>
          </p:cNvSpPr>
          <p:nvPr>
            <p:ph type="body" sz="quarter" idx="10"/>
          </p:nvPr>
        </p:nvSpPr>
        <p:spPr>
          <a:xfrm>
            <a:off x="468313" y="1052737"/>
            <a:ext cx="8213725" cy="5329014"/>
          </a:xfrm>
        </p:spPr>
        <p:txBody>
          <a:bodyPr/>
          <a:lstStyle/>
          <a:p>
            <a:r>
              <a:rPr lang="fr-FR" dirty="0"/>
              <a:t>Machine Virtuelle pré configurée</a:t>
            </a:r>
          </a:p>
        </p:txBody>
      </p:sp>
      <p:pic>
        <p:nvPicPr>
          <p:cNvPr id="8" name="Image 7"/>
          <p:cNvPicPr>
            <a:picLocks noChangeAspect="1"/>
          </p:cNvPicPr>
          <p:nvPr/>
        </p:nvPicPr>
        <p:blipFill rotWithShape="1">
          <a:blip r:embed="rId3"/>
          <a:srcRect l="12988" t="17800" r="33463" b="17801"/>
          <a:stretch/>
        </p:blipFill>
        <p:spPr>
          <a:xfrm>
            <a:off x="468313" y="1482993"/>
            <a:ext cx="7776095" cy="5260300"/>
          </a:xfrm>
          <a:prstGeom prst="rect">
            <a:avLst/>
          </a:prstGeom>
        </p:spPr>
      </p:pic>
      <p:cxnSp>
        <p:nvCxnSpPr>
          <p:cNvPr id="9" name="Connecteur droit avec flèche 8"/>
          <p:cNvCxnSpPr/>
          <p:nvPr/>
        </p:nvCxnSpPr>
        <p:spPr>
          <a:xfrm flipH="1">
            <a:off x="3491880" y="4869160"/>
            <a:ext cx="1008112"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Connecteur droit avec flèche 9"/>
          <p:cNvCxnSpPr/>
          <p:nvPr/>
        </p:nvCxnSpPr>
        <p:spPr>
          <a:xfrm flipH="1">
            <a:off x="3491880" y="3421023"/>
            <a:ext cx="1008112"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8390469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Introduction au </a:t>
            </a:r>
            <a:r>
              <a:rPr lang="fr-FR" dirty="0" err="1"/>
              <a:t>NoSQL</a:t>
            </a:r>
            <a:r>
              <a:rPr lang="fr-FR" dirty="0"/>
              <a:t> Apache CASSANDRA</a:t>
            </a:r>
          </a:p>
        </p:txBody>
      </p:sp>
      <p:sp>
        <p:nvSpPr>
          <p:cNvPr id="3" name="Espace réservé du texte 2"/>
          <p:cNvSpPr>
            <a:spLocks noGrp="1"/>
          </p:cNvSpPr>
          <p:nvPr>
            <p:ph type="body" sz="quarter" idx="10"/>
          </p:nvPr>
        </p:nvSpPr>
        <p:spPr>
          <a:xfrm>
            <a:off x="323528" y="1340768"/>
            <a:ext cx="8568952" cy="5113337"/>
          </a:xfrm>
        </p:spPr>
        <p:txBody>
          <a:bodyPr>
            <a:normAutofit/>
          </a:bodyPr>
          <a:lstStyle/>
          <a:p>
            <a:r>
              <a:rPr lang="fr-FR" sz="1400" b="0" u="sng" dirty="0">
                <a:solidFill>
                  <a:srgbClr val="0033CC"/>
                </a:solidFill>
              </a:rPr>
              <a:t>http://</a:t>
            </a:r>
            <a:r>
              <a:rPr lang="fr-FR" sz="1600" b="0" u="sng" dirty="0">
                <a:solidFill>
                  <a:srgbClr val="0033CC"/>
                </a:solidFill>
              </a:rPr>
              <a:t>mbaron.developpez.com/tutoriels/nosql/cassandra/installation-outils-administration</a:t>
            </a:r>
            <a:r>
              <a:rPr lang="fr-FR" sz="1400" b="0" u="sng" dirty="0">
                <a:solidFill>
                  <a:srgbClr val="0033CC"/>
                </a:solidFill>
              </a:rPr>
              <a:t>/</a:t>
            </a:r>
          </a:p>
        </p:txBody>
      </p:sp>
      <p:pic>
        <p:nvPicPr>
          <p:cNvPr id="4" name="Image 3"/>
          <p:cNvPicPr>
            <a:picLocks noChangeAspect="1"/>
          </p:cNvPicPr>
          <p:nvPr/>
        </p:nvPicPr>
        <p:blipFill rotWithShape="1">
          <a:blip r:embed="rId3"/>
          <a:srcRect l="2703" t="38450" r="3690" b="6944"/>
          <a:stretch/>
        </p:blipFill>
        <p:spPr>
          <a:xfrm>
            <a:off x="24033" y="1844824"/>
            <a:ext cx="9013831" cy="4464496"/>
          </a:xfrm>
          <a:prstGeom prst="rect">
            <a:avLst/>
          </a:prstGeom>
        </p:spPr>
      </p:pic>
    </p:spTree>
    <p:extLst>
      <p:ext uri="{BB962C8B-B14F-4D97-AF65-F5344CB8AC3E}">
        <p14:creationId xmlns:p14="http://schemas.microsoft.com/office/powerpoint/2010/main" val="92893758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a:t>Introduction à la base de données </a:t>
            </a:r>
            <a:r>
              <a:rPr lang="fr-FR" dirty="0" err="1"/>
              <a:t>NoSQL</a:t>
            </a:r>
            <a:r>
              <a:rPr lang="fr-FR" dirty="0"/>
              <a:t> </a:t>
            </a:r>
            <a:r>
              <a:rPr lang="fr-FR" dirty="0" err="1"/>
              <a:t>MongoDB</a:t>
            </a:r>
            <a:endParaRPr lang="fr-FR" dirty="0"/>
          </a:p>
        </p:txBody>
      </p:sp>
      <p:sp>
        <p:nvSpPr>
          <p:cNvPr id="3" name="Espace réservé du texte 2"/>
          <p:cNvSpPr>
            <a:spLocks noGrp="1"/>
          </p:cNvSpPr>
          <p:nvPr>
            <p:ph type="body" sz="quarter" idx="10"/>
          </p:nvPr>
        </p:nvSpPr>
        <p:spPr>
          <a:xfrm>
            <a:off x="107504" y="1268413"/>
            <a:ext cx="9036495" cy="5113337"/>
          </a:xfrm>
        </p:spPr>
        <p:txBody>
          <a:bodyPr/>
          <a:lstStyle/>
          <a:p>
            <a:r>
              <a:rPr lang="fr-FR" sz="1400" b="0" u="sng" dirty="0">
                <a:solidFill>
                  <a:srgbClr val="0033CC"/>
                </a:solidFill>
              </a:rPr>
              <a:t>http://harry-wanki.developpez.com/tutoriels/mongodb/debuter-mongodb-introduction-base-donnees-nosql/</a:t>
            </a:r>
          </a:p>
          <a:p>
            <a:endParaRPr lang="fr-FR" dirty="0"/>
          </a:p>
        </p:txBody>
      </p:sp>
      <p:pic>
        <p:nvPicPr>
          <p:cNvPr id="4" name="Image 3"/>
          <p:cNvPicPr>
            <a:picLocks noChangeAspect="1"/>
          </p:cNvPicPr>
          <p:nvPr/>
        </p:nvPicPr>
        <p:blipFill rotWithShape="1">
          <a:blip r:embed="rId3"/>
          <a:srcRect l="1860" t="31450" r="3642" b="12200"/>
          <a:stretch/>
        </p:blipFill>
        <p:spPr>
          <a:xfrm>
            <a:off x="145601" y="1628800"/>
            <a:ext cx="8960300" cy="4536504"/>
          </a:xfrm>
          <a:prstGeom prst="rect">
            <a:avLst/>
          </a:prstGeom>
        </p:spPr>
      </p:pic>
    </p:spTree>
    <p:extLst>
      <p:ext uri="{BB962C8B-B14F-4D97-AF65-F5344CB8AC3E}">
        <p14:creationId xmlns:p14="http://schemas.microsoft.com/office/powerpoint/2010/main" val="42886514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de </a:t>
            </a:r>
            <a:r>
              <a:rPr lang="en-US" dirty="0" err="1"/>
              <a:t>Données</a:t>
            </a:r>
            <a:endParaRPr lang="en-US" dirty="0"/>
          </a:p>
        </p:txBody>
      </p:sp>
      <p:sp>
        <p:nvSpPr>
          <p:cNvPr id="3" name="Content Placeholder 2"/>
          <p:cNvSpPr>
            <a:spLocks noGrp="1"/>
          </p:cNvSpPr>
          <p:nvPr>
            <p:ph type="body" sz="quarter" idx="10"/>
          </p:nvPr>
        </p:nvSpPr>
        <p:spPr/>
        <p:txBody>
          <a:bodyPr>
            <a:normAutofit/>
          </a:bodyPr>
          <a:lstStyle/>
          <a:p>
            <a:pPr>
              <a:buFont typeface="Wingdings" pitchFamily="2" charset="2"/>
              <a:buChar char="§"/>
            </a:pPr>
            <a:r>
              <a:rPr lang="fr-FR" sz="2800" dirty="0"/>
              <a:t>Classification en 4 types:</a:t>
            </a:r>
          </a:p>
          <a:p>
            <a:pPr marL="971550" lvl="1" indent="-514350">
              <a:buFont typeface="+mj-lt"/>
              <a:buAutoNum type="arabicPeriod"/>
            </a:pPr>
            <a:r>
              <a:rPr lang="fr-FR" sz="2600" dirty="0">
                <a:solidFill>
                  <a:srgbClr val="0070C0"/>
                </a:solidFill>
              </a:rPr>
              <a:t>Données Structurées</a:t>
            </a:r>
            <a:endParaRPr lang="fr-FR" sz="1800" dirty="0"/>
          </a:p>
          <a:p>
            <a:pPr marL="971550" lvl="1" indent="-514350">
              <a:buFont typeface="+mj-lt"/>
              <a:buAutoNum type="arabicPeriod"/>
            </a:pPr>
            <a:r>
              <a:rPr lang="fr-FR" sz="2600" dirty="0">
                <a:solidFill>
                  <a:srgbClr val="0070C0"/>
                </a:solidFill>
              </a:rPr>
              <a:t>Non Structurées</a:t>
            </a:r>
            <a:endParaRPr lang="fr-FR" sz="1800" dirty="0"/>
          </a:p>
          <a:p>
            <a:pPr marL="971550" lvl="1" indent="-514350">
              <a:buFont typeface="+mj-lt"/>
              <a:buAutoNum type="arabicPeriod" startAt="3"/>
            </a:pPr>
            <a:r>
              <a:rPr lang="fr-FR" sz="2600" dirty="0">
                <a:solidFill>
                  <a:srgbClr val="0070C0"/>
                </a:solidFill>
              </a:rPr>
              <a:t>Dynamiques</a:t>
            </a:r>
            <a:endParaRPr lang="fr-FR" dirty="0"/>
          </a:p>
          <a:p>
            <a:pPr marL="971550" lvl="1" indent="-514350">
              <a:buFont typeface="+mj-lt"/>
              <a:buAutoNum type="arabicPeriod" startAt="3"/>
            </a:pPr>
            <a:r>
              <a:rPr lang="fr-FR" sz="2600" dirty="0">
                <a:solidFill>
                  <a:srgbClr val="0070C0"/>
                </a:solidFill>
              </a:rPr>
              <a:t>Statiques</a:t>
            </a:r>
            <a:endParaRPr lang="fr-FR" sz="1800" dirty="0"/>
          </a:p>
        </p:txBody>
      </p:sp>
      <p:pic>
        <p:nvPicPr>
          <p:cNvPr id="1026" name="Picture 2" descr="Afficher l'image d'origin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2287538"/>
            <a:ext cx="4438625" cy="443862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fficher l'image d'origin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0500" y="3839331"/>
            <a:ext cx="3619500" cy="2714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298026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Oracle Big Data Lite Virtual Machine</a:t>
            </a:r>
            <a:endParaRPr lang="fr-FR" dirty="0"/>
          </a:p>
        </p:txBody>
      </p:sp>
      <p:sp>
        <p:nvSpPr>
          <p:cNvPr id="3" name="Espace réservé du texte 2"/>
          <p:cNvSpPr>
            <a:spLocks noGrp="1"/>
          </p:cNvSpPr>
          <p:nvPr>
            <p:ph type="body" sz="quarter" idx="10"/>
          </p:nvPr>
        </p:nvSpPr>
        <p:spPr/>
        <p:txBody>
          <a:bodyPr>
            <a:normAutofit/>
          </a:bodyPr>
          <a:lstStyle/>
          <a:p>
            <a:r>
              <a:rPr lang="fr-FR" sz="1400" b="0" u="sng" dirty="0">
                <a:solidFill>
                  <a:srgbClr val="0033CC"/>
                </a:solidFill>
              </a:rPr>
              <a:t>http://www.oracle.com/technetwork/database/bigdata-appliance/oracle-bigdatalite-2104726.html</a:t>
            </a:r>
          </a:p>
        </p:txBody>
      </p:sp>
      <p:pic>
        <p:nvPicPr>
          <p:cNvPr id="4" name="Image 3"/>
          <p:cNvPicPr>
            <a:picLocks noChangeAspect="1"/>
          </p:cNvPicPr>
          <p:nvPr/>
        </p:nvPicPr>
        <p:blipFill rotWithShape="1">
          <a:blip r:embed="rId3"/>
          <a:srcRect l="14563" t="7562" r="29525" b="45896"/>
          <a:stretch/>
        </p:blipFill>
        <p:spPr>
          <a:xfrm>
            <a:off x="101763" y="1772816"/>
            <a:ext cx="8886463" cy="4392488"/>
          </a:xfrm>
          <a:prstGeom prst="rect">
            <a:avLst/>
          </a:prstGeom>
        </p:spPr>
      </p:pic>
    </p:spTree>
    <p:extLst>
      <p:ext uri="{BB962C8B-B14F-4D97-AF65-F5344CB8AC3E}">
        <p14:creationId xmlns:p14="http://schemas.microsoft.com/office/powerpoint/2010/main" val="29837964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Pourquoi</a:t>
            </a:r>
            <a:r>
              <a:rPr lang="en-US" dirty="0"/>
              <a:t> classifier les </a:t>
            </a:r>
            <a:r>
              <a:rPr lang="en-US" dirty="0" err="1"/>
              <a:t>données</a:t>
            </a:r>
            <a:r>
              <a:rPr lang="en-US" dirty="0"/>
              <a:t> ?</a:t>
            </a:r>
          </a:p>
        </p:txBody>
      </p:sp>
      <p:sp>
        <p:nvSpPr>
          <p:cNvPr id="3" name="Content Placeholder 2"/>
          <p:cNvSpPr>
            <a:spLocks noGrp="1"/>
          </p:cNvSpPr>
          <p:nvPr>
            <p:ph type="body" sz="quarter" idx="10"/>
          </p:nvPr>
        </p:nvSpPr>
        <p:spPr/>
        <p:txBody>
          <a:bodyPr>
            <a:normAutofit fontScale="85000" lnSpcReduction="20000"/>
          </a:bodyPr>
          <a:lstStyle/>
          <a:p>
            <a:pPr>
              <a:buFont typeface="Wingdings" pitchFamily="2" charset="2"/>
              <a:buChar char="§"/>
            </a:pPr>
            <a:r>
              <a:rPr lang="fr-FR" sz="2600" dirty="0"/>
              <a:t>Aide à la conception et au développement de solutions de stockage pertinentes </a:t>
            </a:r>
          </a:p>
          <a:p>
            <a:pPr>
              <a:buFont typeface="Wingdings" pitchFamily="2" charset="2"/>
              <a:buChar char="§"/>
            </a:pPr>
            <a:endParaRPr lang="fr-FR" sz="2800" dirty="0"/>
          </a:p>
          <a:p>
            <a:pPr>
              <a:buFont typeface="Wingdings" pitchFamily="2" charset="2"/>
              <a:buChar char="§"/>
            </a:pPr>
            <a:endParaRPr lang="fr-FR" sz="2800" dirty="0"/>
          </a:p>
          <a:p>
            <a:pPr>
              <a:buFont typeface="Wingdings" pitchFamily="2" charset="2"/>
              <a:buChar char="§"/>
            </a:pPr>
            <a:endParaRPr lang="fr-FR" sz="2800" dirty="0"/>
          </a:p>
          <a:p>
            <a:pPr>
              <a:buFont typeface="Wingdings" pitchFamily="2" charset="2"/>
              <a:buChar char="§"/>
            </a:pPr>
            <a:endParaRPr lang="fr-FR" sz="2800" dirty="0"/>
          </a:p>
          <a:p>
            <a:pPr>
              <a:buFont typeface="Wingdings" pitchFamily="2" charset="2"/>
              <a:buChar char="§"/>
            </a:pPr>
            <a:endParaRPr lang="fr-FR" sz="2800" dirty="0"/>
          </a:p>
          <a:p>
            <a:pPr>
              <a:buFont typeface="Wingdings" pitchFamily="2" charset="2"/>
              <a:buChar char="§"/>
            </a:pPr>
            <a:endParaRPr lang="fr-FR" sz="2800" dirty="0"/>
          </a:p>
          <a:p>
            <a:pPr>
              <a:buFont typeface="Wingdings" pitchFamily="2" charset="2"/>
              <a:buChar char="§"/>
            </a:pPr>
            <a:endParaRPr lang="fr-FR" sz="2800" dirty="0"/>
          </a:p>
          <a:p>
            <a:pPr>
              <a:buFont typeface="Wingdings" pitchFamily="2" charset="2"/>
              <a:buChar char="§"/>
            </a:pPr>
            <a:endParaRPr lang="fr-FR" sz="2800" dirty="0"/>
          </a:p>
          <a:p>
            <a:pPr>
              <a:buFont typeface="Wingdings" pitchFamily="2" charset="2"/>
              <a:buChar char="§"/>
            </a:pPr>
            <a:endParaRPr lang="fr-FR" sz="2600" dirty="0"/>
          </a:p>
          <a:p>
            <a:pPr>
              <a:buFont typeface="Wingdings" pitchFamily="2" charset="2"/>
              <a:buChar char="§"/>
            </a:pPr>
            <a:r>
              <a:rPr lang="fr-FR" sz="2600" dirty="0"/>
              <a:t>Données structurées -&gt; bases de données relationnelles</a:t>
            </a:r>
          </a:p>
          <a:p>
            <a:pPr>
              <a:buFont typeface="Wingdings" pitchFamily="2" charset="2"/>
              <a:buChar char="§"/>
            </a:pPr>
            <a:r>
              <a:rPr lang="fr-FR" sz="2600" dirty="0"/>
              <a:t>Non structurées -&gt; File </a:t>
            </a:r>
            <a:r>
              <a:rPr lang="fr-FR" sz="2600" dirty="0" err="1"/>
              <a:t>systems</a:t>
            </a:r>
            <a:r>
              <a:rPr lang="fr-FR" sz="2600" dirty="0"/>
              <a:t> et/ou </a:t>
            </a:r>
            <a:r>
              <a:rPr lang="en-US" sz="2600" i="1" dirty="0">
                <a:solidFill>
                  <a:srgbClr val="000099"/>
                </a:solidFill>
              </a:rPr>
              <a:t>NoSQL databases</a:t>
            </a:r>
            <a:endParaRPr lang="en-US" sz="1800" dirty="0"/>
          </a:p>
          <a:p>
            <a:pPr lvl="1">
              <a:buFont typeface="Wingdings" pitchFamily="2" charset="2"/>
              <a:buChar char="§"/>
            </a:pPr>
            <a:endParaRPr lang="en-US" sz="1800" dirty="0"/>
          </a:p>
        </p:txBody>
      </p:sp>
      <p:sp>
        <p:nvSpPr>
          <p:cNvPr id="4" name="Rectangle 3"/>
          <p:cNvSpPr/>
          <p:nvPr/>
        </p:nvSpPr>
        <p:spPr>
          <a:xfrm>
            <a:off x="2186660" y="2336066"/>
            <a:ext cx="2667000" cy="942945"/>
          </a:xfrm>
          <a:prstGeom prst="rect">
            <a:avLst/>
          </a:prstGeom>
          <a:solidFill>
            <a:srgbClr val="7030A0"/>
          </a:solidFill>
          <a:ln>
            <a:solidFill>
              <a:srgbClr val="7030A0"/>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Media Production, </a:t>
            </a:r>
            <a:r>
              <a:rPr kumimoji="0" lang="en-US" sz="1800" b="0" i="0" u="none" strike="noStrike" kern="0" cap="none" spc="0" normalizeH="0" baseline="0" noProof="0" dirty="0" err="1">
                <a:ln>
                  <a:noFill/>
                </a:ln>
                <a:solidFill>
                  <a:sysClr val="windowText" lastClr="000000"/>
                </a:solidFill>
                <a:effectLst/>
                <a:uLnTx/>
                <a:uFillTx/>
              </a:rPr>
              <a:t>eCAD</a:t>
            </a:r>
            <a:r>
              <a:rPr kumimoji="0" lang="en-US" sz="1800" b="0" i="0" u="none" strike="noStrike" kern="0" cap="none" spc="0" normalizeH="0" baseline="0" noProof="0" dirty="0">
                <a:ln>
                  <a:noFill/>
                </a:ln>
                <a:solidFill>
                  <a:sysClr val="windowText" lastClr="000000"/>
                </a:solidFill>
                <a:effectLst/>
                <a:uLnTx/>
                <a:uFillTx/>
              </a:rPr>
              <a:t>, </a:t>
            </a:r>
            <a:r>
              <a:rPr kumimoji="0" lang="en-US" sz="1800" b="0" i="0" u="none" strike="noStrike" kern="0" cap="none" spc="0" normalizeH="0" baseline="0" noProof="0" dirty="0" err="1">
                <a:ln>
                  <a:noFill/>
                </a:ln>
                <a:solidFill>
                  <a:sysClr val="windowText" lastClr="000000"/>
                </a:solidFill>
                <a:effectLst/>
                <a:uLnTx/>
                <a:uFillTx/>
              </a:rPr>
              <a:t>mCAD</a:t>
            </a:r>
            <a:r>
              <a:rPr kumimoji="0" lang="en-US" sz="1800" b="0" i="0" u="none" strike="noStrike" kern="0" cap="none" spc="0" normalizeH="0" baseline="0" noProof="0" dirty="0">
                <a:ln>
                  <a:noFill/>
                </a:ln>
                <a:solidFill>
                  <a:sysClr val="windowText" lastClr="000000"/>
                </a:solidFill>
                <a:effectLst/>
                <a:uLnTx/>
                <a:uFillTx/>
              </a:rPr>
              <a:t>, Office Docs</a:t>
            </a:r>
          </a:p>
        </p:txBody>
      </p:sp>
      <p:sp>
        <p:nvSpPr>
          <p:cNvPr id="5" name="Rectangle 4"/>
          <p:cNvSpPr/>
          <p:nvPr/>
        </p:nvSpPr>
        <p:spPr>
          <a:xfrm>
            <a:off x="5006060" y="2336066"/>
            <a:ext cx="2667000" cy="942945"/>
          </a:xfrm>
          <a:prstGeom prst="rect">
            <a:avLst/>
          </a:prstGeom>
          <a:solidFill>
            <a:srgbClr val="0070C0"/>
          </a:solidFill>
          <a:ln>
            <a:solidFill>
              <a:srgbClr val="0070C0"/>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Media Archive, Diffusion, Medical Imaging</a:t>
            </a:r>
          </a:p>
        </p:txBody>
      </p:sp>
      <p:sp>
        <p:nvSpPr>
          <p:cNvPr id="6" name="Rectangle 5"/>
          <p:cNvSpPr/>
          <p:nvPr/>
        </p:nvSpPr>
        <p:spPr>
          <a:xfrm>
            <a:off x="2181819" y="3899044"/>
            <a:ext cx="2667000" cy="942945"/>
          </a:xfrm>
          <a:prstGeom prst="rect">
            <a:avLst/>
          </a:prstGeom>
          <a:solidFill>
            <a:srgbClr val="FFC000"/>
          </a:solidFill>
          <a:ln>
            <a:solidFill>
              <a:srgbClr val="FFC000"/>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kern="0" dirty="0" err="1">
                <a:solidFill>
                  <a:schemeClr val="tx1"/>
                </a:solidFill>
              </a:rPr>
              <a:t>Systèmes</a:t>
            </a:r>
            <a:r>
              <a:rPr kumimoji="0" lang="en-US" sz="1800" kern="0" dirty="0">
                <a:solidFill>
                  <a:schemeClr val="tx1"/>
                </a:solidFill>
              </a:rPr>
              <a:t> Transaction, </a:t>
            </a:r>
            <a:r>
              <a:rPr kumimoji="0" lang="en-US" sz="1800" b="0" i="0" u="none" strike="noStrike" kern="0" cap="none" spc="0" normalizeH="0" baseline="0" noProof="0" dirty="0">
                <a:ln>
                  <a:noFill/>
                </a:ln>
                <a:solidFill>
                  <a:schemeClr val="tx1"/>
                </a:solidFill>
                <a:effectLst/>
                <a:uLnTx/>
                <a:uFillTx/>
              </a:rPr>
              <a:t>ERP, CRM</a:t>
            </a:r>
          </a:p>
        </p:txBody>
      </p:sp>
      <p:sp>
        <p:nvSpPr>
          <p:cNvPr id="7" name="Rectangle 6"/>
          <p:cNvSpPr/>
          <p:nvPr/>
        </p:nvSpPr>
        <p:spPr>
          <a:xfrm>
            <a:off x="5006060" y="3913886"/>
            <a:ext cx="2667000" cy="935111"/>
          </a:xfrm>
          <a:prstGeom prst="rect">
            <a:avLst/>
          </a:prstGeom>
          <a:solidFill>
            <a:srgbClr val="C00000"/>
          </a:solidFill>
          <a:ln>
            <a:solidFill>
              <a:srgbClr val="C00000"/>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BI, Data Warehousing</a:t>
            </a:r>
          </a:p>
        </p:txBody>
      </p:sp>
      <p:sp>
        <p:nvSpPr>
          <p:cNvPr id="8" name="TextBox 7"/>
          <p:cNvSpPr txBox="1"/>
          <p:nvPr/>
        </p:nvSpPr>
        <p:spPr>
          <a:xfrm>
            <a:off x="2809315" y="1949857"/>
            <a:ext cx="1016625"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ysClr val="windowText" lastClr="000000"/>
                </a:solidFill>
                <a:effectLst/>
                <a:uLnTx/>
                <a:uFillTx/>
              </a:rPr>
              <a:t>Dynamic</a:t>
            </a:r>
          </a:p>
        </p:txBody>
      </p:sp>
      <p:sp>
        <p:nvSpPr>
          <p:cNvPr id="9" name="TextBox 8"/>
          <p:cNvSpPr txBox="1"/>
          <p:nvPr/>
        </p:nvSpPr>
        <p:spPr>
          <a:xfrm rot="16200000">
            <a:off x="987114" y="2645589"/>
            <a:ext cx="181171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ysClr val="windowText" lastClr="000000"/>
                </a:solidFill>
                <a:effectLst/>
                <a:uLnTx/>
                <a:uFillTx/>
              </a:rPr>
              <a:t>Non </a:t>
            </a:r>
            <a:r>
              <a:rPr kumimoji="0" lang="fr-FR" sz="1800" b="1" i="0" u="none" strike="noStrike" kern="0" cap="none" spc="0" normalizeH="0" baseline="0" dirty="0">
                <a:ln>
                  <a:noFill/>
                </a:ln>
                <a:solidFill>
                  <a:sysClr val="windowText" lastClr="000000"/>
                </a:solidFill>
                <a:effectLst/>
                <a:uLnTx/>
                <a:uFillTx/>
              </a:rPr>
              <a:t>Structuré</a:t>
            </a:r>
          </a:p>
        </p:txBody>
      </p:sp>
      <p:sp>
        <p:nvSpPr>
          <p:cNvPr id="10" name="TextBox 9"/>
          <p:cNvSpPr txBox="1"/>
          <p:nvPr/>
        </p:nvSpPr>
        <p:spPr>
          <a:xfrm rot="16200000">
            <a:off x="1258567" y="4185851"/>
            <a:ext cx="1268810"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1800" b="1" i="0" u="none" strike="noStrike" kern="0" cap="none" spc="0" normalizeH="0" baseline="0" dirty="0">
                <a:ln>
                  <a:noFill/>
                </a:ln>
                <a:solidFill>
                  <a:sysClr val="windowText" lastClr="000000"/>
                </a:solidFill>
                <a:effectLst/>
                <a:uLnTx/>
                <a:uFillTx/>
              </a:rPr>
              <a:t>Structuré</a:t>
            </a:r>
          </a:p>
        </p:txBody>
      </p:sp>
      <p:sp>
        <p:nvSpPr>
          <p:cNvPr id="11" name="TextBox 10"/>
          <p:cNvSpPr txBox="1"/>
          <p:nvPr/>
        </p:nvSpPr>
        <p:spPr>
          <a:xfrm>
            <a:off x="5873214" y="1902202"/>
            <a:ext cx="715709"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ysClr val="windowText" lastClr="000000"/>
                </a:solidFill>
                <a:effectLst/>
                <a:uLnTx/>
                <a:uFillTx/>
              </a:rPr>
              <a:t>Static</a:t>
            </a:r>
          </a:p>
        </p:txBody>
      </p:sp>
    </p:spTree>
    <p:extLst>
      <p:ext uri="{BB962C8B-B14F-4D97-AF65-F5344CB8AC3E}">
        <p14:creationId xmlns:p14="http://schemas.microsoft.com/office/powerpoint/2010/main" val="1933038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Évolution</a:t>
            </a:r>
            <a:r>
              <a:rPr lang="en-US" dirty="0"/>
              <a:t> des bases </a:t>
            </a:r>
            <a:r>
              <a:rPr lang="en-US" dirty="0" err="1"/>
              <a:t>relationnelles</a:t>
            </a:r>
            <a:endParaRPr lang="en-US" dirty="0"/>
          </a:p>
        </p:txBody>
      </p:sp>
      <p:sp>
        <p:nvSpPr>
          <p:cNvPr id="3" name="Content Placeholder 2"/>
          <p:cNvSpPr>
            <a:spLocks noGrp="1"/>
          </p:cNvSpPr>
          <p:nvPr>
            <p:ph type="body" sz="quarter" idx="10"/>
          </p:nvPr>
        </p:nvSpPr>
        <p:spPr/>
        <p:txBody>
          <a:bodyPr>
            <a:normAutofit/>
          </a:bodyPr>
          <a:lstStyle/>
          <a:p>
            <a:pPr>
              <a:buFont typeface="Wingdings" pitchFamily="2" charset="2"/>
              <a:buChar char="§"/>
            </a:pPr>
            <a:r>
              <a:rPr lang="en-US" sz="2800" dirty="0"/>
              <a:t>Scalability (</a:t>
            </a:r>
            <a:r>
              <a:rPr lang="fr-FR" sz="2800" dirty="0"/>
              <a:t>évolutivité</a:t>
            </a:r>
            <a:r>
              <a:rPr lang="en-US" sz="2800" dirty="0"/>
              <a:t>):</a:t>
            </a:r>
          </a:p>
          <a:p>
            <a:pPr lvl="1">
              <a:buFont typeface="Wingdings" pitchFamily="2" charset="2"/>
              <a:buChar char="§"/>
            </a:pPr>
            <a:r>
              <a:rPr lang="fr-FR" sz="2600" dirty="0">
                <a:solidFill>
                  <a:srgbClr val="C00000"/>
                </a:solidFill>
              </a:rPr>
              <a:t>Verticale</a:t>
            </a:r>
            <a:r>
              <a:rPr lang="en-US" sz="2600" dirty="0"/>
              <a:t> (</a:t>
            </a:r>
            <a:r>
              <a:rPr lang="fr-FR" sz="2600" dirty="0"/>
              <a:t>ou</a:t>
            </a:r>
            <a:r>
              <a:rPr lang="en-US" sz="2600" dirty="0"/>
              <a:t> </a:t>
            </a:r>
            <a:r>
              <a:rPr lang="en-US" sz="2600" dirty="0">
                <a:solidFill>
                  <a:srgbClr val="C00000"/>
                </a:solidFill>
              </a:rPr>
              <a:t>Up</a:t>
            </a:r>
            <a:r>
              <a:rPr lang="en-US" sz="2600" dirty="0"/>
              <a:t>)</a:t>
            </a:r>
            <a:endParaRPr lang="en-US" dirty="0"/>
          </a:p>
          <a:p>
            <a:pPr lvl="1">
              <a:buFont typeface="Wingdings" pitchFamily="2" charset="2"/>
              <a:buChar char="§"/>
            </a:pPr>
            <a:r>
              <a:rPr lang="fr-FR" sz="2600" dirty="0">
                <a:solidFill>
                  <a:srgbClr val="C00000"/>
                </a:solidFill>
              </a:rPr>
              <a:t>Horizontale</a:t>
            </a:r>
            <a:r>
              <a:rPr lang="en-US" sz="2600" dirty="0"/>
              <a:t> (</a:t>
            </a:r>
            <a:r>
              <a:rPr lang="fr-FR" sz="2600" dirty="0"/>
              <a:t>ou</a:t>
            </a:r>
            <a:r>
              <a:rPr lang="en-US" sz="2600" dirty="0"/>
              <a:t> </a:t>
            </a:r>
            <a:r>
              <a:rPr lang="en-US" sz="2600" dirty="0">
                <a:solidFill>
                  <a:srgbClr val="C00000"/>
                </a:solidFill>
              </a:rPr>
              <a:t>Out</a:t>
            </a:r>
            <a:r>
              <a:rPr lang="en-US" sz="2600" dirty="0"/>
              <a:t>)</a:t>
            </a:r>
          </a:p>
          <a:p>
            <a:pPr lvl="2">
              <a:buFont typeface="Wingdings" pitchFamily="2" charset="2"/>
              <a:buChar char="§"/>
            </a:pPr>
            <a:endParaRPr lang="en-US" dirty="0"/>
          </a:p>
          <a:p>
            <a:pPr lvl="2">
              <a:buFont typeface="Wingdings" pitchFamily="2" charset="2"/>
              <a:buChar char="§"/>
            </a:pPr>
            <a:endParaRPr lang="en-US" dirty="0"/>
          </a:p>
          <a:p>
            <a:pPr lvl="2">
              <a:buFont typeface="Wingdings" pitchFamily="2" charset="2"/>
              <a:buChar char="§"/>
            </a:pPr>
            <a:endParaRPr lang="en-US" dirty="0"/>
          </a:p>
          <a:p>
            <a:pPr lvl="2">
              <a:buFont typeface="Wingdings" pitchFamily="2" charset="2"/>
              <a:buChar char="§"/>
            </a:pPr>
            <a:endParaRPr lang="en-US" dirty="0"/>
          </a:p>
          <a:p>
            <a:pPr lvl="2">
              <a:buFont typeface="Wingdings" pitchFamily="2" charset="2"/>
              <a:buChar char="§"/>
            </a:pPr>
            <a:endParaRPr lang="en-US" dirty="0"/>
          </a:p>
          <a:p>
            <a:pPr lvl="2">
              <a:buFont typeface="Wingdings" pitchFamily="2" charset="2"/>
              <a:buChar char="§"/>
            </a:pPr>
            <a:endParaRPr lang="en-US" dirty="0"/>
          </a:p>
          <a:p>
            <a:pPr lvl="2">
              <a:buFont typeface="Wingdings" pitchFamily="2" charset="2"/>
              <a:buChar char="§"/>
            </a:pPr>
            <a:endParaRPr lang="en-US" dirty="0"/>
          </a:p>
          <a:p>
            <a:pPr lvl="2">
              <a:buFont typeface="Wingdings" pitchFamily="2" charset="2"/>
              <a:buChar char="§"/>
            </a:pPr>
            <a:endParaRPr lang="en-US" dirty="0"/>
          </a:p>
          <a:p>
            <a:pPr lvl="2">
              <a:buFont typeface="Wingdings" pitchFamily="2" charset="2"/>
              <a:buChar char="§"/>
            </a:pPr>
            <a:endParaRPr lang="en-US" dirty="0"/>
          </a:p>
          <a:p>
            <a:pPr lvl="2">
              <a:buFont typeface="Wingdings" pitchFamily="2" charset="2"/>
              <a:buChar char="§"/>
            </a:pPr>
            <a:endParaRPr lang="en-US" dirty="0"/>
          </a:p>
          <a:p>
            <a:pPr lvl="2">
              <a:buFont typeface="Wingdings" pitchFamily="2" charset="2"/>
              <a:buChar char="§"/>
            </a:pPr>
            <a:r>
              <a:rPr lang="en-US" i="1" dirty="0" err="1">
                <a:solidFill>
                  <a:srgbClr val="0070C0"/>
                </a:solidFill>
              </a:rPr>
              <a:t>sharding</a:t>
            </a:r>
            <a:r>
              <a:rPr lang="en-US" dirty="0"/>
              <a:t> </a:t>
            </a:r>
            <a:r>
              <a:rPr lang="en-US" dirty="0" err="1"/>
              <a:t>et</a:t>
            </a:r>
            <a:r>
              <a:rPr lang="en-US" i="1" dirty="0" err="1">
                <a:solidFill>
                  <a:srgbClr val="0070C0"/>
                </a:solidFill>
              </a:rPr>
              <a:t>replication</a:t>
            </a:r>
            <a:endParaRPr lang="en-US" i="1" dirty="0">
              <a:solidFill>
                <a:srgbClr val="0070C0"/>
              </a:solidFill>
            </a:endParaRPr>
          </a:p>
          <a:p>
            <a:pPr lvl="2">
              <a:buFont typeface="Wingdings" pitchFamily="2" charset="2"/>
              <a:buChar char="§"/>
            </a:pPr>
            <a:endParaRPr lang="en-US" dirty="0"/>
          </a:p>
          <a:p>
            <a:pPr lvl="1">
              <a:buFont typeface="Wingdings" pitchFamily="2" charset="2"/>
              <a:buChar char="§"/>
            </a:pPr>
            <a:endParaRPr lang="en-US" dirty="0"/>
          </a:p>
          <a:p>
            <a:pPr lvl="2">
              <a:buFont typeface="Wingdings" pitchFamily="2" charset="2"/>
              <a:buChar char="§"/>
            </a:pPr>
            <a:endParaRPr lang="en-US" sz="1800" dirty="0"/>
          </a:p>
          <a:p>
            <a:pPr lvl="1">
              <a:buFont typeface="Wingdings" pitchFamily="2" charset="2"/>
              <a:buChar char="§"/>
            </a:pPr>
            <a:endParaRPr lang="en-US" sz="1800" dirty="0"/>
          </a:p>
        </p:txBody>
      </p:sp>
      <p:grpSp>
        <p:nvGrpSpPr>
          <p:cNvPr id="502" name="Groupe 501"/>
          <p:cNvGrpSpPr/>
          <p:nvPr/>
        </p:nvGrpSpPr>
        <p:grpSpPr>
          <a:xfrm>
            <a:off x="395536" y="2780928"/>
            <a:ext cx="8056562" cy="3294063"/>
            <a:chOff x="909638" y="2740025"/>
            <a:chExt cx="8056562" cy="3294063"/>
          </a:xfrm>
        </p:grpSpPr>
        <p:grpSp>
          <p:nvGrpSpPr>
            <p:cNvPr id="4" name="Group 17"/>
            <p:cNvGrpSpPr>
              <a:grpSpLocks/>
            </p:cNvGrpSpPr>
            <p:nvPr/>
          </p:nvGrpSpPr>
          <p:grpSpPr bwMode="auto">
            <a:xfrm>
              <a:off x="2971800" y="5181600"/>
              <a:ext cx="354013" cy="320675"/>
              <a:chOff x="1886" y="3273"/>
              <a:chExt cx="223" cy="202"/>
            </a:xfrm>
          </p:grpSpPr>
          <p:sp>
            <p:nvSpPr>
              <p:cNvPr id="5" name="Rectangle 18"/>
              <p:cNvSpPr>
                <a:spLocks noChangeArrowheads="1"/>
              </p:cNvSpPr>
              <p:nvPr/>
            </p:nvSpPr>
            <p:spPr bwMode="auto">
              <a:xfrm>
                <a:off x="1887" y="3295"/>
                <a:ext cx="218" cy="153"/>
              </a:xfrm>
              <a:prstGeom prst="rect">
                <a:avLst/>
              </a:prstGeom>
              <a:gradFill rotWithShape="0">
                <a:gsLst>
                  <a:gs pos="0">
                    <a:srgbClr val="000000"/>
                  </a:gs>
                  <a:gs pos="50000">
                    <a:srgbClr val="CECECE"/>
                  </a:gs>
                  <a:gs pos="100000">
                    <a:srgbClr val="00000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nchor="ctr"/>
              <a:lstStyle>
                <a:lvl1pPr eaLnBrk="0" hangingPunct="0">
                  <a:defRPr b="1">
                    <a:solidFill>
                      <a:schemeClr val="tx1"/>
                    </a:solidFill>
                    <a:latin typeface="Arial" pitchFamily="34" charset="0"/>
                    <a:cs typeface="Times New Roman" pitchFamily="18" charset="0"/>
                  </a:defRPr>
                </a:lvl1pPr>
                <a:lvl2pPr marL="742950" indent="-285750" eaLnBrk="0" hangingPunct="0">
                  <a:defRPr b="1">
                    <a:solidFill>
                      <a:schemeClr val="tx1"/>
                    </a:solidFill>
                    <a:latin typeface="Arial" pitchFamily="34" charset="0"/>
                    <a:cs typeface="Times New Roman" pitchFamily="18" charset="0"/>
                  </a:defRPr>
                </a:lvl2pPr>
                <a:lvl3pPr marL="1143000" indent="-228600" eaLnBrk="0" hangingPunct="0">
                  <a:defRPr b="1">
                    <a:solidFill>
                      <a:schemeClr val="tx1"/>
                    </a:solidFill>
                    <a:latin typeface="Arial" pitchFamily="34" charset="0"/>
                    <a:cs typeface="Times New Roman" pitchFamily="18" charset="0"/>
                  </a:defRPr>
                </a:lvl3pPr>
                <a:lvl4pPr marL="1600200" indent="-228600" eaLnBrk="0" hangingPunct="0">
                  <a:defRPr b="1">
                    <a:solidFill>
                      <a:schemeClr val="tx1"/>
                    </a:solidFill>
                    <a:latin typeface="Arial" pitchFamily="34" charset="0"/>
                    <a:cs typeface="Times New Roman" pitchFamily="18" charset="0"/>
                  </a:defRPr>
                </a:lvl4pPr>
                <a:lvl5pPr marL="2057400" indent="-228600" eaLnBrk="0" hangingPunct="0">
                  <a:defRPr b="1">
                    <a:solidFill>
                      <a:schemeClr val="tx1"/>
                    </a:solidFill>
                    <a:latin typeface="Arial" pitchFamily="34" charset="0"/>
                    <a:cs typeface="Times New Roman" pitchFamily="18" charset="0"/>
                  </a:defRPr>
                </a:lvl5pPr>
                <a:lvl6pPr marL="25146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6pPr>
                <a:lvl7pPr marL="29718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7pPr>
                <a:lvl8pPr marL="34290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8pPr>
                <a:lvl9pPr marL="38862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9pPr>
              </a:lstStyle>
              <a:p>
                <a:pPr algn="l">
                  <a:spcBef>
                    <a:spcPct val="50000"/>
                  </a:spcBef>
                  <a:buClrTx/>
                  <a:buFontTx/>
                  <a:buNone/>
                </a:pPr>
                <a:endParaRPr lang="en-GB" altLang="fr-FR" sz="2400" b="0">
                  <a:latin typeface="Times New Roman" pitchFamily="18" charset="0"/>
                </a:endParaRPr>
              </a:p>
            </p:txBody>
          </p:sp>
          <p:sp>
            <p:nvSpPr>
              <p:cNvPr id="6" name="Oval 19"/>
              <p:cNvSpPr>
                <a:spLocks noChangeArrowheads="1"/>
              </p:cNvSpPr>
              <p:nvPr/>
            </p:nvSpPr>
            <p:spPr bwMode="auto">
              <a:xfrm>
                <a:off x="1886" y="3415"/>
                <a:ext cx="223" cy="60"/>
              </a:xfrm>
              <a:prstGeom prst="ellipse">
                <a:avLst/>
              </a:prstGeom>
              <a:gradFill rotWithShape="0">
                <a:gsLst>
                  <a:gs pos="0">
                    <a:srgbClr val="000000"/>
                  </a:gs>
                  <a:gs pos="50000">
                    <a:srgbClr val="CECECE"/>
                  </a:gs>
                  <a:gs pos="100000">
                    <a:srgbClr val="00000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lIns="90488" tIns="44450" rIns="90488" bIns="44450" anchor="ctr"/>
              <a:lstStyle>
                <a:lvl1pPr eaLnBrk="0" hangingPunct="0">
                  <a:defRPr b="1">
                    <a:solidFill>
                      <a:schemeClr val="tx1"/>
                    </a:solidFill>
                    <a:latin typeface="Arial" pitchFamily="34" charset="0"/>
                    <a:cs typeface="Times New Roman" pitchFamily="18" charset="0"/>
                  </a:defRPr>
                </a:lvl1pPr>
                <a:lvl2pPr marL="742950" indent="-285750" eaLnBrk="0" hangingPunct="0">
                  <a:defRPr b="1">
                    <a:solidFill>
                      <a:schemeClr val="tx1"/>
                    </a:solidFill>
                    <a:latin typeface="Arial" pitchFamily="34" charset="0"/>
                    <a:cs typeface="Times New Roman" pitchFamily="18" charset="0"/>
                  </a:defRPr>
                </a:lvl2pPr>
                <a:lvl3pPr marL="1143000" indent="-228600" eaLnBrk="0" hangingPunct="0">
                  <a:defRPr b="1">
                    <a:solidFill>
                      <a:schemeClr val="tx1"/>
                    </a:solidFill>
                    <a:latin typeface="Arial" pitchFamily="34" charset="0"/>
                    <a:cs typeface="Times New Roman" pitchFamily="18" charset="0"/>
                  </a:defRPr>
                </a:lvl3pPr>
                <a:lvl4pPr marL="1600200" indent="-228600" eaLnBrk="0" hangingPunct="0">
                  <a:defRPr b="1">
                    <a:solidFill>
                      <a:schemeClr val="tx1"/>
                    </a:solidFill>
                    <a:latin typeface="Arial" pitchFamily="34" charset="0"/>
                    <a:cs typeface="Times New Roman" pitchFamily="18" charset="0"/>
                  </a:defRPr>
                </a:lvl4pPr>
                <a:lvl5pPr marL="2057400" indent="-228600" eaLnBrk="0" hangingPunct="0">
                  <a:defRPr b="1">
                    <a:solidFill>
                      <a:schemeClr val="tx1"/>
                    </a:solidFill>
                    <a:latin typeface="Arial" pitchFamily="34" charset="0"/>
                    <a:cs typeface="Times New Roman" pitchFamily="18" charset="0"/>
                  </a:defRPr>
                </a:lvl5pPr>
                <a:lvl6pPr marL="25146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6pPr>
                <a:lvl7pPr marL="29718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7pPr>
                <a:lvl8pPr marL="34290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8pPr>
                <a:lvl9pPr marL="38862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9pPr>
              </a:lstStyle>
              <a:p>
                <a:pPr algn="l">
                  <a:spcBef>
                    <a:spcPct val="50000"/>
                  </a:spcBef>
                  <a:buClrTx/>
                  <a:buFontTx/>
                  <a:buNone/>
                </a:pPr>
                <a:endParaRPr lang="en-GB" altLang="fr-FR" sz="2400" b="0">
                  <a:latin typeface="Times New Roman" pitchFamily="18" charset="0"/>
                </a:endParaRPr>
              </a:p>
            </p:txBody>
          </p:sp>
          <p:sp>
            <p:nvSpPr>
              <p:cNvPr id="7" name="Oval 20"/>
              <p:cNvSpPr>
                <a:spLocks noChangeArrowheads="1"/>
              </p:cNvSpPr>
              <p:nvPr/>
            </p:nvSpPr>
            <p:spPr bwMode="auto">
              <a:xfrm>
                <a:off x="1886" y="3273"/>
                <a:ext cx="223" cy="57"/>
              </a:xfrm>
              <a:prstGeom prst="ellipse">
                <a:avLst/>
              </a:prstGeom>
              <a:gradFill rotWithShape="0">
                <a:gsLst>
                  <a:gs pos="0">
                    <a:srgbClr val="000000"/>
                  </a:gs>
                  <a:gs pos="100000">
                    <a:srgbClr val="CECECE"/>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lIns="90488" tIns="44450" rIns="90488" bIns="44450" anchor="ctr"/>
              <a:lstStyle>
                <a:lvl1pPr eaLnBrk="0" hangingPunct="0">
                  <a:defRPr b="1">
                    <a:solidFill>
                      <a:schemeClr val="tx1"/>
                    </a:solidFill>
                    <a:latin typeface="Arial" pitchFamily="34" charset="0"/>
                    <a:cs typeface="Times New Roman" pitchFamily="18" charset="0"/>
                  </a:defRPr>
                </a:lvl1pPr>
                <a:lvl2pPr marL="742950" indent="-285750" eaLnBrk="0" hangingPunct="0">
                  <a:defRPr b="1">
                    <a:solidFill>
                      <a:schemeClr val="tx1"/>
                    </a:solidFill>
                    <a:latin typeface="Arial" pitchFamily="34" charset="0"/>
                    <a:cs typeface="Times New Roman" pitchFamily="18" charset="0"/>
                  </a:defRPr>
                </a:lvl2pPr>
                <a:lvl3pPr marL="1143000" indent="-228600" eaLnBrk="0" hangingPunct="0">
                  <a:defRPr b="1">
                    <a:solidFill>
                      <a:schemeClr val="tx1"/>
                    </a:solidFill>
                    <a:latin typeface="Arial" pitchFamily="34" charset="0"/>
                    <a:cs typeface="Times New Roman" pitchFamily="18" charset="0"/>
                  </a:defRPr>
                </a:lvl3pPr>
                <a:lvl4pPr marL="1600200" indent="-228600" eaLnBrk="0" hangingPunct="0">
                  <a:defRPr b="1">
                    <a:solidFill>
                      <a:schemeClr val="tx1"/>
                    </a:solidFill>
                    <a:latin typeface="Arial" pitchFamily="34" charset="0"/>
                    <a:cs typeface="Times New Roman" pitchFamily="18" charset="0"/>
                  </a:defRPr>
                </a:lvl4pPr>
                <a:lvl5pPr marL="2057400" indent="-228600" eaLnBrk="0" hangingPunct="0">
                  <a:defRPr b="1">
                    <a:solidFill>
                      <a:schemeClr val="tx1"/>
                    </a:solidFill>
                    <a:latin typeface="Arial" pitchFamily="34" charset="0"/>
                    <a:cs typeface="Times New Roman" pitchFamily="18" charset="0"/>
                  </a:defRPr>
                </a:lvl5pPr>
                <a:lvl6pPr marL="25146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6pPr>
                <a:lvl7pPr marL="29718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7pPr>
                <a:lvl8pPr marL="34290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8pPr>
                <a:lvl9pPr marL="38862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9pPr>
              </a:lstStyle>
              <a:p>
                <a:pPr algn="l">
                  <a:spcBef>
                    <a:spcPct val="50000"/>
                  </a:spcBef>
                  <a:buClrTx/>
                  <a:buFontTx/>
                  <a:buNone/>
                </a:pPr>
                <a:endParaRPr lang="en-GB" altLang="fr-FR" sz="2400" b="0">
                  <a:latin typeface="Times New Roman" pitchFamily="18" charset="0"/>
                </a:endParaRPr>
              </a:p>
            </p:txBody>
          </p:sp>
        </p:grpSp>
        <p:grpSp>
          <p:nvGrpSpPr>
            <p:cNvPr id="8" name="Group 21"/>
            <p:cNvGrpSpPr>
              <a:grpSpLocks/>
            </p:cNvGrpSpPr>
            <p:nvPr/>
          </p:nvGrpSpPr>
          <p:grpSpPr bwMode="auto">
            <a:xfrm>
              <a:off x="3497263" y="5248275"/>
              <a:ext cx="355600" cy="317500"/>
              <a:chOff x="2203" y="3306"/>
              <a:chExt cx="224" cy="200"/>
            </a:xfrm>
          </p:grpSpPr>
          <p:sp>
            <p:nvSpPr>
              <p:cNvPr id="9" name="Rectangle 22"/>
              <p:cNvSpPr>
                <a:spLocks noChangeArrowheads="1"/>
              </p:cNvSpPr>
              <p:nvPr/>
            </p:nvSpPr>
            <p:spPr bwMode="auto">
              <a:xfrm>
                <a:off x="2207" y="3327"/>
                <a:ext cx="215" cy="154"/>
              </a:xfrm>
              <a:prstGeom prst="rect">
                <a:avLst/>
              </a:prstGeom>
              <a:gradFill rotWithShape="0">
                <a:gsLst>
                  <a:gs pos="0">
                    <a:srgbClr val="000000"/>
                  </a:gs>
                  <a:gs pos="50000">
                    <a:srgbClr val="CECECE"/>
                  </a:gs>
                  <a:gs pos="100000">
                    <a:srgbClr val="00000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nchor="ctr"/>
              <a:lstStyle>
                <a:lvl1pPr eaLnBrk="0" hangingPunct="0">
                  <a:defRPr b="1">
                    <a:solidFill>
                      <a:schemeClr val="tx1"/>
                    </a:solidFill>
                    <a:latin typeface="Arial" pitchFamily="34" charset="0"/>
                    <a:cs typeface="Times New Roman" pitchFamily="18" charset="0"/>
                  </a:defRPr>
                </a:lvl1pPr>
                <a:lvl2pPr marL="742950" indent="-285750" eaLnBrk="0" hangingPunct="0">
                  <a:defRPr b="1">
                    <a:solidFill>
                      <a:schemeClr val="tx1"/>
                    </a:solidFill>
                    <a:latin typeface="Arial" pitchFamily="34" charset="0"/>
                    <a:cs typeface="Times New Roman" pitchFamily="18" charset="0"/>
                  </a:defRPr>
                </a:lvl2pPr>
                <a:lvl3pPr marL="1143000" indent="-228600" eaLnBrk="0" hangingPunct="0">
                  <a:defRPr b="1">
                    <a:solidFill>
                      <a:schemeClr val="tx1"/>
                    </a:solidFill>
                    <a:latin typeface="Arial" pitchFamily="34" charset="0"/>
                    <a:cs typeface="Times New Roman" pitchFamily="18" charset="0"/>
                  </a:defRPr>
                </a:lvl3pPr>
                <a:lvl4pPr marL="1600200" indent="-228600" eaLnBrk="0" hangingPunct="0">
                  <a:defRPr b="1">
                    <a:solidFill>
                      <a:schemeClr val="tx1"/>
                    </a:solidFill>
                    <a:latin typeface="Arial" pitchFamily="34" charset="0"/>
                    <a:cs typeface="Times New Roman" pitchFamily="18" charset="0"/>
                  </a:defRPr>
                </a:lvl4pPr>
                <a:lvl5pPr marL="2057400" indent="-228600" eaLnBrk="0" hangingPunct="0">
                  <a:defRPr b="1">
                    <a:solidFill>
                      <a:schemeClr val="tx1"/>
                    </a:solidFill>
                    <a:latin typeface="Arial" pitchFamily="34" charset="0"/>
                    <a:cs typeface="Times New Roman" pitchFamily="18" charset="0"/>
                  </a:defRPr>
                </a:lvl5pPr>
                <a:lvl6pPr marL="25146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6pPr>
                <a:lvl7pPr marL="29718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7pPr>
                <a:lvl8pPr marL="34290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8pPr>
                <a:lvl9pPr marL="38862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9pPr>
              </a:lstStyle>
              <a:p>
                <a:pPr algn="l">
                  <a:spcBef>
                    <a:spcPct val="50000"/>
                  </a:spcBef>
                  <a:buClrTx/>
                  <a:buFontTx/>
                  <a:buNone/>
                </a:pPr>
                <a:endParaRPr lang="en-GB" altLang="fr-FR" sz="2400" b="0">
                  <a:latin typeface="Times New Roman" pitchFamily="18" charset="0"/>
                </a:endParaRPr>
              </a:p>
            </p:txBody>
          </p:sp>
          <p:sp>
            <p:nvSpPr>
              <p:cNvPr id="10" name="Oval 23"/>
              <p:cNvSpPr>
                <a:spLocks noChangeArrowheads="1"/>
              </p:cNvSpPr>
              <p:nvPr/>
            </p:nvSpPr>
            <p:spPr bwMode="auto">
              <a:xfrm>
                <a:off x="2203" y="3448"/>
                <a:ext cx="224" cy="58"/>
              </a:xfrm>
              <a:prstGeom prst="ellipse">
                <a:avLst/>
              </a:prstGeom>
              <a:gradFill rotWithShape="0">
                <a:gsLst>
                  <a:gs pos="0">
                    <a:srgbClr val="000000"/>
                  </a:gs>
                  <a:gs pos="50000">
                    <a:srgbClr val="CECECE"/>
                  </a:gs>
                  <a:gs pos="100000">
                    <a:srgbClr val="00000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lIns="90488" tIns="44450" rIns="90488" bIns="44450" anchor="ctr"/>
              <a:lstStyle>
                <a:lvl1pPr eaLnBrk="0" hangingPunct="0">
                  <a:defRPr b="1">
                    <a:solidFill>
                      <a:schemeClr val="tx1"/>
                    </a:solidFill>
                    <a:latin typeface="Arial" pitchFamily="34" charset="0"/>
                    <a:cs typeface="Times New Roman" pitchFamily="18" charset="0"/>
                  </a:defRPr>
                </a:lvl1pPr>
                <a:lvl2pPr marL="742950" indent="-285750" eaLnBrk="0" hangingPunct="0">
                  <a:defRPr b="1">
                    <a:solidFill>
                      <a:schemeClr val="tx1"/>
                    </a:solidFill>
                    <a:latin typeface="Arial" pitchFamily="34" charset="0"/>
                    <a:cs typeface="Times New Roman" pitchFamily="18" charset="0"/>
                  </a:defRPr>
                </a:lvl2pPr>
                <a:lvl3pPr marL="1143000" indent="-228600" eaLnBrk="0" hangingPunct="0">
                  <a:defRPr b="1">
                    <a:solidFill>
                      <a:schemeClr val="tx1"/>
                    </a:solidFill>
                    <a:latin typeface="Arial" pitchFamily="34" charset="0"/>
                    <a:cs typeface="Times New Roman" pitchFamily="18" charset="0"/>
                  </a:defRPr>
                </a:lvl3pPr>
                <a:lvl4pPr marL="1600200" indent="-228600" eaLnBrk="0" hangingPunct="0">
                  <a:defRPr b="1">
                    <a:solidFill>
                      <a:schemeClr val="tx1"/>
                    </a:solidFill>
                    <a:latin typeface="Arial" pitchFamily="34" charset="0"/>
                    <a:cs typeface="Times New Roman" pitchFamily="18" charset="0"/>
                  </a:defRPr>
                </a:lvl4pPr>
                <a:lvl5pPr marL="2057400" indent="-228600" eaLnBrk="0" hangingPunct="0">
                  <a:defRPr b="1">
                    <a:solidFill>
                      <a:schemeClr val="tx1"/>
                    </a:solidFill>
                    <a:latin typeface="Arial" pitchFamily="34" charset="0"/>
                    <a:cs typeface="Times New Roman" pitchFamily="18" charset="0"/>
                  </a:defRPr>
                </a:lvl5pPr>
                <a:lvl6pPr marL="25146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6pPr>
                <a:lvl7pPr marL="29718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7pPr>
                <a:lvl8pPr marL="34290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8pPr>
                <a:lvl9pPr marL="38862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9pPr>
              </a:lstStyle>
              <a:p>
                <a:pPr algn="l">
                  <a:spcBef>
                    <a:spcPct val="50000"/>
                  </a:spcBef>
                  <a:buClrTx/>
                  <a:buFontTx/>
                  <a:buNone/>
                </a:pPr>
                <a:endParaRPr lang="en-GB" altLang="fr-FR" sz="2400" b="0">
                  <a:latin typeface="Times New Roman" pitchFamily="18" charset="0"/>
                </a:endParaRPr>
              </a:p>
            </p:txBody>
          </p:sp>
          <p:sp>
            <p:nvSpPr>
              <p:cNvPr id="11" name="Oval 24"/>
              <p:cNvSpPr>
                <a:spLocks noChangeArrowheads="1"/>
              </p:cNvSpPr>
              <p:nvPr/>
            </p:nvSpPr>
            <p:spPr bwMode="auto">
              <a:xfrm>
                <a:off x="2203" y="3306"/>
                <a:ext cx="224" cy="56"/>
              </a:xfrm>
              <a:prstGeom prst="ellipse">
                <a:avLst/>
              </a:prstGeom>
              <a:gradFill rotWithShape="0">
                <a:gsLst>
                  <a:gs pos="0">
                    <a:srgbClr val="000000"/>
                  </a:gs>
                  <a:gs pos="100000">
                    <a:srgbClr val="CECECE"/>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lIns="90488" tIns="44450" rIns="90488" bIns="44450" anchor="ctr"/>
              <a:lstStyle>
                <a:lvl1pPr eaLnBrk="0" hangingPunct="0">
                  <a:defRPr b="1">
                    <a:solidFill>
                      <a:schemeClr val="tx1"/>
                    </a:solidFill>
                    <a:latin typeface="Arial" pitchFamily="34" charset="0"/>
                    <a:cs typeface="Times New Roman" pitchFamily="18" charset="0"/>
                  </a:defRPr>
                </a:lvl1pPr>
                <a:lvl2pPr marL="742950" indent="-285750" eaLnBrk="0" hangingPunct="0">
                  <a:defRPr b="1">
                    <a:solidFill>
                      <a:schemeClr val="tx1"/>
                    </a:solidFill>
                    <a:latin typeface="Arial" pitchFamily="34" charset="0"/>
                    <a:cs typeface="Times New Roman" pitchFamily="18" charset="0"/>
                  </a:defRPr>
                </a:lvl2pPr>
                <a:lvl3pPr marL="1143000" indent="-228600" eaLnBrk="0" hangingPunct="0">
                  <a:defRPr b="1">
                    <a:solidFill>
                      <a:schemeClr val="tx1"/>
                    </a:solidFill>
                    <a:latin typeface="Arial" pitchFamily="34" charset="0"/>
                    <a:cs typeface="Times New Roman" pitchFamily="18" charset="0"/>
                  </a:defRPr>
                </a:lvl3pPr>
                <a:lvl4pPr marL="1600200" indent="-228600" eaLnBrk="0" hangingPunct="0">
                  <a:defRPr b="1">
                    <a:solidFill>
                      <a:schemeClr val="tx1"/>
                    </a:solidFill>
                    <a:latin typeface="Arial" pitchFamily="34" charset="0"/>
                    <a:cs typeface="Times New Roman" pitchFamily="18" charset="0"/>
                  </a:defRPr>
                </a:lvl4pPr>
                <a:lvl5pPr marL="2057400" indent="-228600" eaLnBrk="0" hangingPunct="0">
                  <a:defRPr b="1">
                    <a:solidFill>
                      <a:schemeClr val="tx1"/>
                    </a:solidFill>
                    <a:latin typeface="Arial" pitchFamily="34" charset="0"/>
                    <a:cs typeface="Times New Roman" pitchFamily="18" charset="0"/>
                  </a:defRPr>
                </a:lvl5pPr>
                <a:lvl6pPr marL="25146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6pPr>
                <a:lvl7pPr marL="29718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7pPr>
                <a:lvl8pPr marL="34290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8pPr>
                <a:lvl9pPr marL="38862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9pPr>
              </a:lstStyle>
              <a:p>
                <a:pPr algn="l">
                  <a:spcBef>
                    <a:spcPct val="50000"/>
                  </a:spcBef>
                  <a:buClrTx/>
                  <a:buFontTx/>
                  <a:buNone/>
                </a:pPr>
                <a:endParaRPr lang="en-GB" altLang="fr-FR" sz="2400" b="0">
                  <a:latin typeface="Times New Roman" pitchFamily="18" charset="0"/>
                </a:endParaRPr>
              </a:p>
            </p:txBody>
          </p:sp>
        </p:grpSp>
        <p:grpSp>
          <p:nvGrpSpPr>
            <p:cNvPr id="12" name="Group 25"/>
            <p:cNvGrpSpPr>
              <a:grpSpLocks/>
            </p:cNvGrpSpPr>
            <p:nvPr/>
          </p:nvGrpSpPr>
          <p:grpSpPr bwMode="auto">
            <a:xfrm>
              <a:off x="4022725" y="5299075"/>
              <a:ext cx="436563" cy="325438"/>
              <a:chOff x="2534" y="3338"/>
              <a:chExt cx="275" cy="205"/>
            </a:xfrm>
          </p:grpSpPr>
          <p:sp>
            <p:nvSpPr>
              <p:cNvPr id="13" name="Rectangle 26"/>
              <p:cNvSpPr>
                <a:spLocks noChangeArrowheads="1"/>
              </p:cNvSpPr>
              <p:nvPr/>
            </p:nvSpPr>
            <p:spPr bwMode="auto">
              <a:xfrm>
                <a:off x="2540" y="3361"/>
                <a:ext cx="265" cy="156"/>
              </a:xfrm>
              <a:prstGeom prst="rect">
                <a:avLst/>
              </a:prstGeom>
              <a:gradFill rotWithShape="0">
                <a:gsLst>
                  <a:gs pos="0">
                    <a:srgbClr val="000000"/>
                  </a:gs>
                  <a:gs pos="50000">
                    <a:srgbClr val="CECECE"/>
                  </a:gs>
                  <a:gs pos="100000">
                    <a:srgbClr val="00000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nchor="ctr"/>
              <a:lstStyle>
                <a:lvl1pPr eaLnBrk="0" hangingPunct="0">
                  <a:defRPr b="1">
                    <a:solidFill>
                      <a:schemeClr val="tx1"/>
                    </a:solidFill>
                    <a:latin typeface="Arial" pitchFamily="34" charset="0"/>
                    <a:cs typeface="Times New Roman" pitchFamily="18" charset="0"/>
                  </a:defRPr>
                </a:lvl1pPr>
                <a:lvl2pPr marL="742950" indent="-285750" eaLnBrk="0" hangingPunct="0">
                  <a:defRPr b="1">
                    <a:solidFill>
                      <a:schemeClr val="tx1"/>
                    </a:solidFill>
                    <a:latin typeface="Arial" pitchFamily="34" charset="0"/>
                    <a:cs typeface="Times New Roman" pitchFamily="18" charset="0"/>
                  </a:defRPr>
                </a:lvl2pPr>
                <a:lvl3pPr marL="1143000" indent="-228600" eaLnBrk="0" hangingPunct="0">
                  <a:defRPr b="1">
                    <a:solidFill>
                      <a:schemeClr val="tx1"/>
                    </a:solidFill>
                    <a:latin typeface="Arial" pitchFamily="34" charset="0"/>
                    <a:cs typeface="Times New Roman" pitchFamily="18" charset="0"/>
                  </a:defRPr>
                </a:lvl3pPr>
                <a:lvl4pPr marL="1600200" indent="-228600" eaLnBrk="0" hangingPunct="0">
                  <a:defRPr b="1">
                    <a:solidFill>
                      <a:schemeClr val="tx1"/>
                    </a:solidFill>
                    <a:latin typeface="Arial" pitchFamily="34" charset="0"/>
                    <a:cs typeface="Times New Roman" pitchFamily="18" charset="0"/>
                  </a:defRPr>
                </a:lvl4pPr>
                <a:lvl5pPr marL="2057400" indent="-228600" eaLnBrk="0" hangingPunct="0">
                  <a:defRPr b="1">
                    <a:solidFill>
                      <a:schemeClr val="tx1"/>
                    </a:solidFill>
                    <a:latin typeface="Arial" pitchFamily="34" charset="0"/>
                    <a:cs typeface="Times New Roman" pitchFamily="18" charset="0"/>
                  </a:defRPr>
                </a:lvl5pPr>
                <a:lvl6pPr marL="25146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6pPr>
                <a:lvl7pPr marL="29718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7pPr>
                <a:lvl8pPr marL="34290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8pPr>
                <a:lvl9pPr marL="38862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9pPr>
              </a:lstStyle>
              <a:p>
                <a:pPr algn="l">
                  <a:spcBef>
                    <a:spcPct val="50000"/>
                  </a:spcBef>
                  <a:buClrTx/>
                  <a:buFontTx/>
                  <a:buNone/>
                </a:pPr>
                <a:endParaRPr lang="en-GB" altLang="fr-FR" sz="2400" b="0">
                  <a:latin typeface="Times New Roman" pitchFamily="18" charset="0"/>
                </a:endParaRPr>
              </a:p>
            </p:txBody>
          </p:sp>
          <p:sp>
            <p:nvSpPr>
              <p:cNvPr id="14" name="Oval 27"/>
              <p:cNvSpPr>
                <a:spLocks noChangeArrowheads="1"/>
              </p:cNvSpPr>
              <p:nvPr/>
            </p:nvSpPr>
            <p:spPr bwMode="auto">
              <a:xfrm>
                <a:off x="2534" y="3485"/>
                <a:ext cx="275" cy="58"/>
              </a:xfrm>
              <a:prstGeom prst="ellipse">
                <a:avLst/>
              </a:prstGeom>
              <a:gradFill rotWithShape="0">
                <a:gsLst>
                  <a:gs pos="0">
                    <a:srgbClr val="000000"/>
                  </a:gs>
                  <a:gs pos="50000">
                    <a:srgbClr val="CECECE"/>
                  </a:gs>
                  <a:gs pos="100000">
                    <a:srgbClr val="00000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lIns="90488" tIns="44450" rIns="90488" bIns="44450" anchor="ctr"/>
              <a:lstStyle>
                <a:lvl1pPr eaLnBrk="0" hangingPunct="0">
                  <a:defRPr b="1">
                    <a:solidFill>
                      <a:schemeClr val="tx1"/>
                    </a:solidFill>
                    <a:latin typeface="Arial" pitchFamily="34" charset="0"/>
                    <a:cs typeface="Times New Roman" pitchFamily="18" charset="0"/>
                  </a:defRPr>
                </a:lvl1pPr>
                <a:lvl2pPr marL="742950" indent="-285750" eaLnBrk="0" hangingPunct="0">
                  <a:defRPr b="1">
                    <a:solidFill>
                      <a:schemeClr val="tx1"/>
                    </a:solidFill>
                    <a:latin typeface="Arial" pitchFamily="34" charset="0"/>
                    <a:cs typeface="Times New Roman" pitchFamily="18" charset="0"/>
                  </a:defRPr>
                </a:lvl2pPr>
                <a:lvl3pPr marL="1143000" indent="-228600" eaLnBrk="0" hangingPunct="0">
                  <a:defRPr b="1">
                    <a:solidFill>
                      <a:schemeClr val="tx1"/>
                    </a:solidFill>
                    <a:latin typeface="Arial" pitchFamily="34" charset="0"/>
                    <a:cs typeface="Times New Roman" pitchFamily="18" charset="0"/>
                  </a:defRPr>
                </a:lvl3pPr>
                <a:lvl4pPr marL="1600200" indent="-228600" eaLnBrk="0" hangingPunct="0">
                  <a:defRPr b="1">
                    <a:solidFill>
                      <a:schemeClr val="tx1"/>
                    </a:solidFill>
                    <a:latin typeface="Arial" pitchFamily="34" charset="0"/>
                    <a:cs typeface="Times New Roman" pitchFamily="18" charset="0"/>
                  </a:defRPr>
                </a:lvl4pPr>
                <a:lvl5pPr marL="2057400" indent="-228600" eaLnBrk="0" hangingPunct="0">
                  <a:defRPr b="1">
                    <a:solidFill>
                      <a:schemeClr val="tx1"/>
                    </a:solidFill>
                    <a:latin typeface="Arial" pitchFamily="34" charset="0"/>
                    <a:cs typeface="Times New Roman" pitchFamily="18" charset="0"/>
                  </a:defRPr>
                </a:lvl5pPr>
                <a:lvl6pPr marL="25146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6pPr>
                <a:lvl7pPr marL="29718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7pPr>
                <a:lvl8pPr marL="34290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8pPr>
                <a:lvl9pPr marL="38862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9pPr>
              </a:lstStyle>
              <a:p>
                <a:pPr algn="l">
                  <a:spcBef>
                    <a:spcPct val="50000"/>
                  </a:spcBef>
                  <a:buClrTx/>
                  <a:buFontTx/>
                  <a:buNone/>
                </a:pPr>
                <a:endParaRPr lang="en-GB" altLang="fr-FR" sz="2400" b="0">
                  <a:latin typeface="Times New Roman" pitchFamily="18" charset="0"/>
                </a:endParaRPr>
              </a:p>
            </p:txBody>
          </p:sp>
          <p:sp>
            <p:nvSpPr>
              <p:cNvPr id="15" name="Oval 28"/>
              <p:cNvSpPr>
                <a:spLocks noChangeArrowheads="1"/>
              </p:cNvSpPr>
              <p:nvPr/>
            </p:nvSpPr>
            <p:spPr bwMode="auto">
              <a:xfrm>
                <a:off x="2534" y="3338"/>
                <a:ext cx="275" cy="58"/>
              </a:xfrm>
              <a:prstGeom prst="ellipse">
                <a:avLst/>
              </a:prstGeom>
              <a:gradFill rotWithShape="0">
                <a:gsLst>
                  <a:gs pos="0">
                    <a:srgbClr val="000000"/>
                  </a:gs>
                  <a:gs pos="100000">
                    <a:srgbClr val="CECECE"/>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lIns="90488" tIns="44450" rIns="90488" bIns="44450" anchor="ctr"/>
              <a:lstStyle>
                <a:lvl1pPr eaLnBrk="0" hangingPunct="0">
                  <a:defRPr b="1">
                    <a:solidFill>
                      <a:schemeClr val="tx1"/>
                    </a:solidFill>
                    <a:latin typeface="Arial" pitchFamily="34" charset="0"/>
                    <a:cs typeface="Times New Roman" pitchFamily="18" charset="0"/>
                  </a:defRPr>
                </a:lvl1pPr>
                <a:lvl2pPr marL="742950" indent="-285750" eaLnBrk="0" hangingPunct="0">
                  <a:defRPr b="1">
                    <a:solidFill>
                      <a:schemeClr val="tx1"/>
                    </a:solidFill>
                    <a:latin typeface="Arial" pitchFamily="34" charset="0"/>
                    <a:cs typeface="Times New Roman" pitchFamily="18" charset="0"/>
                  </a:defRPr>
                </a:lvl2pPr>
                <a:lvl3pPr marL="1143000" indent="-228600" eaLnBrk="0" hangingPunct="0">
                  <a:defRPr b="1">
                    <a:solidFill>
                      <a:schemeClr val="tx1"/>
                    </a:solidFill>
                    <a:latin typeface="Arial" pitchFamily="34" charset="0"/>
                    <a:cs typeface="Times New Roman" pitchFamily="18" charset="0"/>
                  </a:defRPr>
                </a:lvl3pPr>
                <a:lvl4pPr marL="1600200" indent="-228600" eaLnBrk="0" hangingPunct="0">
                  <a:defRPr b="1">
                    <a:solidFill>
                      <a:schemeClr val="tx1"/>
                    </a:solidFill>
                    <a:latin typeface="Arial" pitchFamily="34" charset="0"/>
                    <a:cs typeface="Times New Roman" pitchFamily="18" charset="0"/>
                  </a:defRPr>
                </a:lvl4pPr>
                <a:lvl5pPr marL="2057400" indent="-228600" eaLnBrk="0" hangingPunct="0">
                  <a:defRPr b="1">
                    <a:solidFill>
                      <a:schemeClr val="tx1"/>
                    </a:solidFill>
                    <a:latin typeface="Arial" pitchFamily="34" charset="0"/>
                    <a:cs typeface="Times New Roman" pitchFamily="18" charset="0"/>
                  </a:defRPr>
                </a:lvl5pPr>
                <a:lvl6pPr marL="25146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6pPr>
                <a:lvl7pPr marL="29718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7pPr>
                <a:lvl8pPr marL="34290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8pPr>
                <a:lvl9pPr marL="38862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9pPr>
              </a:lstStyle>
              <a:p>
                <a:pPr algn="l">
                  <a:spcBef>
                    <a:spcPct val="50000"/>
                  </a:spcBef>
                  <a:buClrTx/>
                  <a:buFontTx/>
                  <a:buNone/>
                </a:pPr>
                <a:endParaRPr lang="en-GB" altLang="fr-FR" sz="2400" b="0">
                  <a:latin typeface="Times New Roman" pitchFamily="18" charset="0"/>
                </a:endParaRPr>
              </a:p>
            </p:txBody>
          </p:sp>
        </p:grpSp>
        <p:grpSp>
          <p:nvGrpSpPr>
            <p:cNvPr id="16" name="Group 29"/>
            <p:cNvGrpSpPr>
              <a:grpSpLocks/>
            </p:cNvGrpSpPr>
            <p:nvPr/>
          </p:nvGrpSpPr>
          <p:grpSpPr bwMode="auto">
            <a:xfrm>
              <a:off x="4573588" y="5348288"/>
              <a:ext cx="468312" cy="379412"/>
              <a:chOff x="2881" y="3369"/>
              <a:chExt cx="295" cy="239"/>
            </a:xfrm>
          </p:grpSpPr>
          <p:sp>
            <p:nvSpPr>
              <p:cNvPr id="17" name="Rectangle 30"/>
              <p:cNvSpPr>
                <a:spLocks noChangeArrowheads="1"/>
              </p:cNvSpPr>
              <p:nvPr/>
            </p:nvSpPr>
            <p:spPr bwMode="auto">
              <a:xfrm>
                <a:off x="2886" y="3396"/>
                <a:ext cx="285" cy="181"/>
              </a:xfrm>
              <a:prstGeom prst="rect">
                <a:avLst/>
              </a:prstGeom>
              <a:gradFill rotWithShape="0">
                <a:gsLst>
                  <a:gs pos="0">
                    <a:srgbClr val="000000"/>
                  </a:gs>
                  <a:gs pos="50000">
                    <a:srgbClr val="CECECE"/>
                  </a:gs>
                  <a:gs pos="100000">
                    <a:srgbClr val="00000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nchor="ctr"/>
              <a:lstStyle>
                <a:lvl1pPr eaLnBrk="0" hangingPunct="0">
                  <a:defRPr b="1">
                    <a:solidFill>
                      <a:schemeClr val="tx1"/>
                    </a:solidFill>
                    <a:latin typeface="Arial" pitchFamily="34" charset="0"/>
                    <a:cs typeface="Times New Roman" pitchFamily="18" charset="0"/>
                  </a:defRPr>
                </a:lvl1pPr>
                <a:lvl2pPr marL="742950" indent="-285750" eaLnBrk="0" hangingPunct="0">
                  <a:defRPr b="1">
                    <a:solidFill>
                      <a:schemeClr val="tx1"/>
                    </a:solidFill>
                    <a:latin typeface="Arial" pitchFamily="34" charset="0"/>
                    <a:cs typeface="Times New Roman" pitchFamily="18" charset="0"/>
                  </a:defRPr>
                </a:lvl2pPr>
                <a:lvl3pPr marL="1143000" indent="-228600" eaLnBrk="0" hangingPunct="0">
                  <a:defRPr b="1">
                    <a:solidFill>
                      <a:schemeClr val="tx1"/>
                    </a:solidFill>
                    <a:latin typeface="Arial" pitchFamily="34" charset="0"/>
                    <a:cs typeface="Times New Roman" pitchFamily="18" charset="0"/>
                  </a:defRPr>
                </a:lvl3pPr>
                <a:lvl4pPr marL="1600200" indent="-228600" eaLnBrk="0" hangingPunct="0">
                  <a:defRPr b="1">
                    <a:solidFill>
                      <a:schemeClr val="tx1"/>
                    </a:solidFill>
                    <a:latin typeface="Arial" pitchFamily="34" charset="0"/>
                    <a:cs typeface="Times New Roman" pitchFamily="18" charset="0"/>
                  </a:defRPr>
                </a:lvl4pPr>
                <a:lvl5pPr marL="2057400" indent="-228600" eaLnBrk="0" hangingPunct="0">
                  <a:defRPr b="1">
                    <a:solidFill>
                      <a:schemeClr val="tx1"/>
                    </a:solidFill>
                    <a:latin typeface="Arial" pitchFamily="34" charset="0"/>
                    <a:cs typeface="Times New Roman" pitchFamily="18" charset="0"/>
                  </a:defRPr>
                </a:lvl5pPr>
                <a:lvl6pPr marL="25146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6pPr>
                <a:lvl7pPr marL="29718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7pPr>
                <a:lvl8pPr marL="34290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8pPr>
                <a:lvl9pPr marL="38862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9pPr>
              </a:lstStyle>
              <a:p>
                <a:pPr algn="l">
                  <a:spcBef>
                    <a:spcPct val="50000"/>
                  </a:spcBef>
                  <a:buClrTx/>
                  <a:buFontTx/>
                  <a:buNone/>
                </a:pPr>
                <a:endParaRPr lang="en-GB" altLang="fr-FR" sz="2400" b="0">
                  <a:latin typeface="Times New Roman" pitchFamily="18" charset="0"/>
                </a:endParaRPr>
              </a:p>
            </p:txBody>
          </p:sp>
          <p:sp>
            <p:nvSpPr>
              <p:cNvPr id="18" name="Oval 31"/>
              <p:cNvSpPr>
                <a:spLocks noChangeArrowheads="1"/>
              </p:cNvSpPr>
              <p:nvPr/>
            </p:nvSpPr>
            <p:spPr bwMode="auto">
              <a:xfrm>
                <a:off x="2881" y="3539"/>
                <a:ext cx="295" cy="69"/>
              </a:xfrm>
              <a:prstGeom prst="ellipse">
                <a:avLst/>
              </a:prstGeom>
              <a:gradFill rotWithShape="0">
                <a:gsLst>
                  <a:gs pos="0">
                    <a:srgbClr val="000000"/>
                  </a:gs>
                  <a:gs pos="50000">
                    <a:srgbClr val="CECECE"/>
                  </a:gs>
                  <a:gs pos="100000">
                    <a:srgbClr val="00000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lIns="90488" tIns="44450" rIns="90488" bIns="44450" anchor="ctr"/>
              <a:lstStyle>
                <a:lvl1pPr eaLnBrk="0" hangingPunct="0">
                  <a:defRPr b="1">
                    <a:solidFill>
                      <a:schemeClr val="tx1"/>
                    </a:solidFill>
                    <a:latin typeface="Arial" pitchFamily="34" charset="0"/>
                    <a:cs typeface="Times New Roman" pitchFamily="18" charset="0"/>
                  </a:defRPr>
                </a:lvl1pPr>
                <a:lvl2pPr marL="742950" indent="-285750" eaLnBrk="0" hangingPunct="0">
                  <a:defRPr b="1">
                    <a:solidFill>
                      <a:schemeClr val="tx1"/>
                    </a:solidFill>
                    <a:latin typeface="Arial" pitchFamily="34" charset="0"/>
                    <a:cs typeface="Times New Roman" pitchFamily="18" charset="0"/>
                  </a:defRPr>
                </a:lvl2pPr>
                <a:lvl3pPr marL="1143000" indent="-228600" eaLnBrk="0" hangingPunct="0">
                  <a:defRPr b="1">
                    <a:solidFill>
                      <a:schemeClr val="tx1"/>
                    </a:solidFill>
                    <a:latin typeface="Arial" pitchFamily="34" charset="0"/>
                    <a:cs typeface="Times New Roman" pitchFamily="18" charset="0"/>
                  </a:defRPr>
                </a:lvl3pPr>
                <a:lvl4pPr marL="1600200" indent="-228600" eaLnBrk="0" hangingPunct="0">
                  <a:defRPr b="1">
                    <a:solidFill>
                      <a:schemeClr val="tx1"/>
                    </a:solidFill>
                    <a:latin typeface="Arial" pitchFamily="34" charset="0"/>
                    <a:cs typeface="Times New Roman" pitchFamily="18" charset="0"/>
                  </a:defRPr>
                </a:lvl4pPr>
                <a:lvl5pPr marL="2057400" indent="-228600" eaLnBrk="0" hangingPunct="0">
                  <a:defRPr b="1">
                    <a:solidFill>
                      <a:schemeClr val="tx1"/>
                    </a:solidFill>
                    <a:latin typeface="Arial" pitchFamily="34" charset="0"/>
                    <a:cs typeface="Times New Roman" pitchFamily="18" charset="0"/>
                  </a:defRPr>
                </a:lvl5pPr>
                <a:lvl6pPr marL="25146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6pPr>
                <a:lvl7pPr marL="29718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7pPr>
                <a:lvl8pPr marL="34290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8pPr>
                <a:lvl9pPr marL="38862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9pPr>
              </a:lstStyle>
              <a:p>
                <a:pPr algn="l">
                  <a:spcBef>
                    <a:spcPct val="50000"/>
                  </a:spcBef>
                  <a:buClrTx/>
                  <a:buFontTx/>
                  <a:buNone/>
                </a:pPr>
                <a:endParaRPr lang="en-GB" altLang="fr-FR" sz="2400" b="0">
                  <a:latin typeface="Times New Roman" pitchFamily="18" charset="0"/>
                </a:endParaRPr>
              </a:p>
            </p:txBody>
          </p:sp>
          <p:sp>
            <p:nvSpPr>
              <p:cNvPr id="19" name="Oval 32"/>
              <p:cNvSpPr>
                <a:spLocks noChangeArrowheads="1"/>
              </p:cNvSpPr>
              <p:nvPr/>
            </p:nvSpPr>
            <p:spPr bwMode="auto">
              <a:xfrm>
                <a:off x="2881" y="3369"/>
                <a:ext cx="295" cy="69"/>
              </a:xfrm>
              <a:prstGeom prst="ellipse">
                <a:avLst/>
              </a:prstGeom>
              <a:gradFill rotWithShape="0">
                <a:gsLst>
                  <a:gs pos="0">
                    <a:srgbClr val="000000"/>
                  </a:gs>
                  <a:gs pos="100000">
                    <a:srgbClr val="CECECE"/>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lIns="90488" tIns="44450" rIns="90488" bIns="44450" anchor="ctr"/>
              <a:lstStyle>
                <a:lvl1pPr eaLnBrk="0" hangingPunct="0">
                  <a:defRPr b="1">
                    <a:solidFill>
                      <a:schemeClr val="tx1"/>
                    </a:solidFill>
                    <a:latin typeface="Arial" pitchFamily="34" charset="0"/>
                    <a:cs typeface="Times New Roman" pitchFamily="18" charset="0"/>
                  </a:defRPr>
                </a:lvl1pPr>
                <a:lvl2pPr marL="742950" indent="-285750" eaLnBrk="0" hangingPunct="0">
                  <a:defRPr b="1">
                    <a:solidFill>
                      <a:schemeClr val="tx1"/>
                    </a:solidFill>
                    <a:latin typeface="Arial" pitchFamily="34" charset="0"/>
                    <a:cs typeface="Times New Roman" pitchFamily="18" charset="0"/>
                  </a:defRPr>
                </a:lvl2pPr>
                <a:lvl3pPr marL="1143000" indent="-228600" eaLnBrk="0" hangingPunct="0">
                  <a:defRPr b="1">
                    <a:solidFill>
                      <a:schemeClr val="tx1"/>
                    </a:solidFill>
                    <a:latin typeface="Arial" pitchFamily="34" charset="0"/>
                    <a:cs typeface="Times New Roman" pitchFamily="18" charset="0"/>
                  </a:defRPr>
                </a:lvl3pPr>
                <a:lvl4pPr marL="1600200" indent="-228600" eaLnBrk="0" hangingPunct="0">
                  <a:defRPr b="1">
                    <a:solidFill>
                      <a:schemeClr val="tx1"/>
                    </a:solidFill>
                    <a:latin typeface="Arial" pitchFamily="34" charset="0"/>
                    <a:cs typeface="Times New Roman" pitchFamily="18" charset="0"/>
                  </a:defRPr>
                </a:lvl4pPr>
                <a:lvl5pPr marL="2057400" indent="-228600" eaLnBrk="0" hangingPunct="0">
                  <a:defRPr b="1">
                    <a:solidFill>
                      <a:schemeClr val="tx1"/>
                    </a:solidFill>
                    <a:latin typeface="Arial" pitchFamily="34" charset="0"/>
                    <a:cs typeface="Times New Roman" pitchFamily="18" charset="0"/>
                  </a:defRPr>
                </a:lvl5pPr>
                <a:lvl6pPr marL="25146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6pPr>
                <a:lvl7pPr marL="29718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7pPr>
                <a:lvl8pPr marL="34290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8pPr>
                <a:lvl9pPr marL="38862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9pPr>
              </a:lstStyle>
              <a:p>
                <a:pPr algn="l">
                  <a:spcBef>
                    <a:spcPct val="50000"/>
                  </a:spcBef>
                  <a:buClrTx/>
                  <a:buFontTx/>
                  <a:buNone/>
                </a:pPr>
                <a:endParaRPr lang="en-GB" altLang="fr-FR" sz="2400" b="0">
                  <a:latin typeface="Times New Roman" pitchFamily="18" charset="0"/>
                </a:endParaRPr>
              </a:p>
            </p:txBody>
          </p:sp>
        </p:grpSp>
        <p:grpSp>
          <p:nvGrpSpPr>
            <p:cNvPr id="20" name="Group 33"/>
            <p:cNvGrpSpPr>
              <a:grpSpLocks/>
            </p:cNvGrpSpPr>
            <p:nvPr/>
          </p:nvGrpSpPr>
          <p:grpSpPr bwMode="auto">
            <a:xfrm>
              <a:off x="5232400" y="5451475"/>
              <a:ext cx="522288" cy="381000"/>
              <a:chOff x="3296" y="3434"/>
              <a:chExt cx="329" cy="240"/>
            </a:xfrm>
          </p:grpSpPr>
          <p:sp>
            <p:nvSpPr>
              <p:cNvPr id="21" name="Rectangle 34"/>
              <p:cNvSpPr>
                <a:spLocks noChangeArrowheads="1"/>
              </p:cNvSpPr>
              <p:nvPr/>
            </p:nvSpPr>
            <p:spPr bwMode="auto">
              <a:xfrm>
                <a:off x="3301" y="3460"/>
                <a:ext cx="319" cy="181"/>
              </a:xfrm>
              <a:prstGeom prst="rect">
                <a:avLst/>
              </a:prstGeom>
              <a:gradFill rotWithShape="0">
                <a:gsLst>
                  <a:gs pos="0">
                    <a:srgbClr val="000000"/>
                  </a:gs>
                  <a:gs pos="50000">
                    <a:srgbClr val="CECECE"/>
                  </a:gs>
                  <a:gs pos="100000">
                    <a:srgbClr val="00000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nchor="ctr"/>
              <a:lstStyle>
                <a:lvl1pPr eaLnBrk="0" hangingPunct="0">
                  <a:defRPr b="1">
                    <a:solidFill>
                      <a:schemeClr val="tx1"/>
                    </a:solidFill>
                    <a:latin typeface="Arial" pitchFamily="34" charset="0"/>
                    <a:cs typeface="Times New Roman" pitchFamily="18" charset="0"/>
                  </a:defRPr>
                </a:lvl1pPr>
                <a:lvl2pPr marL="742950" indent="-285750" eaLnBrk="0" hangingPunct="0">
                  <a:defRPr b="1">
                    <a:solidFill>
                      <a:schemeClr val="tx1"/>
                    </a:solidFill>
                    <a:latin typeface="Arial" pitchFamily="34" charset="0"/>
                    <a:cs typeface="Times New Roman" pitchFamily="18" charset="0"/>
                  </a:defRPr>
                </a:lvl2pPr>
                <a:lvl3pPr marL="1143000" indent="-228600" eaLnBrk="0" hangingPunct="0">
                  <a:defRPr b="1">
                    <a:solidFill>
                      <a:schemeClr val="tx1"/>
                    </a:solidFill>
                    <a:latin typeface="Arial" pitchFamily="34" charset="0"/>
                    <a:cs typeface="Times New Roman" pitchFamily="18" charset="0"/>
                  </a:defRPr>
                </a:lvl3pPr>
                <a:lvl4pPr marL="1600200" indent="-228600" eaLnBrk="0" hangingPunct="0">
                  <a:defRPr b="1">
                    <a:solidFill>
                      <a:schemeClr val="tx1"/>
                    </a:solidFill>
                    <a:latin typeface="Arial" pitchFamily="34" charset="0"/>
                    <a:cs typeface="Times New Roman" pitchFamily="18" charset="0"/>
                  </a:defRPr>
                </a:lvl4pPr>
                <a:lvl5pPr marL="2057400" indent="-228600" eaLnBrk="0" hangingPunct="0">
                  <a:defRPr b="1">
                    <a:solidFill>
                      <a:schemeClr val="tx1"/>
                    </a:solidFill>
                    <a:latin typeface="Arial" pitchFamily="34" charset="0"/>
                    <a:cs typeface="Times New Roman" pitchFamily="18" charset="0"/>
                  </a:defRPr>
                </a:lvl5pPr>
                <a:lvl6pPr marL="25146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6pPr>
                <a:lvl7pPr marL="29718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7pPr>
                <a:lvl8pPr marL="34290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8pPr>
                <a:lvl9pPr marL="38862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9pPr>
              </a:lstStyle>
              <a:p>
                <a:pPr algn="l">
                  <a:spcBef>
                    <a:spcPct val="50000"/>
                  </a:spcBef>
                  <a:buClrTx/>
                  <a:buFontTx/>
                  <a:buNone/>
                </a:pPr>
                <a:endParaRPr lang="en-GB" altLang="fr-FR" sz="2400" b="0">
                  <a:latin typeface="Times New Roman" pitchFamily="18" charset="0"/>
                </a:endParaRPr>
              </a:p>
            </p:txBody>
          </p:sp>
          <p:sp>
            <p:nvSpPr>
              <p:cNvPr id="22" name="Oval 35"/>
              <p:cNvSpPr>
                <a:spLocks noChangeArrowheads="1"/>
              </p:cNvSpPr>
              <p:nvPr/>
            </p:nvSpPr>
            <p:spPr bwMode="auto">
              <a:xfrm>
                <a:off x="3296" y="3603"/>
                <a:ext cx="329" cy="71"/>
              </a:xfrm>
              <a:prstGeom prst="ellipse">
                <a:avLst/>
              </a:prstGeom>
              <a:gradFill rotWithShape="0">
                <a:gsLst>
                  <a:gs pos="0">
                    <a:srgbClr val="000000"/>
                  </a:gs>
                  <a:gs pos="50000">
                    <a:srgbClr val="CECECE"/>
                  </a:gs>
                  <a:gs pos="100000">
                    <a:srgbClr val="00000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lIns="90488" tIns="44450" rIns="90488" bIns="44450" anchor="ctr"/>
              <a:lstStyle>
                <a:lvl1pPr eaLnBrk="0" hangingPunct="0">
                  <a:defRPr b="1">
                    <a:solidFill>
                      <a:schemeClr val="tx1"/>
                    </a:solidFill>
                    <a:latin typeface="Arial" pitchFamily="34" charset="0"/>
                    <a:cs typeface="Times New Roman" pitchFamily="18" charset="0"/>
                  </a:defRPr>
                </a:lvl1pPr>
                <a:lvl2pPr marL="742950" indent="-285750" eaLnBrk="0" hangingPunct="0">
                  <a:defRPr b="1">
                    <a:solidFill>
                      <a:schemeClr val="tx1"/>
                    </a:solidFill>
                    <a:latin typeface="Arial" pitchFamily="34" charset="0"/>
                    <a:cs typeface="Times New Roman" pitchFamily="18" charset="0"/>
                  </a:defRPr>
                </a:lvl2pPr>
                <a:lvl3pPr marL="1143000" indent="-228600" eaLnBrk="0" hangingPunct="0">
                  <a:defRPr b="1">
                    <a:solidFill>
                      <a:schemeClr val="tx1"/>
                    </a:solidFill>
                    <a:latin typeface="Arial" pitchFamily="34" charset="0"/>
                    <a:cs typeface="Times New Roman" pitchFamily="18" charset="0"/>
                  </a:defRPr>
                </a:lvl3pPr>
                <a:lvl4pPr marL="1600200" indent="-228600" eaLnBrk="0" hangingPunct="0">
                  <a:defRPr b="1">
                    <a:solidFill>
                      <a:schemeClr val="tx1"/>
                    </a:solidFill>
                    <a:latin typeface="Arial" pitchFamily="34" charset="0"/>
                    <a:cs typeface="Times New Roman" pitchFamily="18" charset="0"/>
                  </a:defRPr>
                </a:lvl4pPr>
                <a:lvl5pPr marL="2057400" indent="-228600" eaLnBrk="0" hangingPunct="0">
                  <a:defRPr b="1">
                    <a:solidFill>
                      <a:schemeClr val="tx1"/>
                    </a:solidFill>
                    <a:latin typeface="Arial" pitchFamily="34" charset="0"/>
                    <a:cs typeface="Times New Roman" pitchFamily="18" charset="0"/>
                  </a:defRPr>
                </a:lvl5pPr>
                <a:lvl6pPr marL="25146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6pPr>
                <a:lvl7pPr marL="29718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7pPr>
                <a:lvl8pPr marL="34290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8pPr>
                <a:lvl9pPr marL="38862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9pPr>
              </a:lstStyle>
              <a:p>
                <a:pPr algn="l">
                  <a:spcBef>
                    <a:spcPct val="50000"/>
                  </a:spcBef>
                  <a:buClrTx/>
                  <a:buFontTx/>
                  <a:buNone/>
                </a:pPr>
                <a:endParaRPr lang="en-GB" altLang="fr-FR" sz="2400" b="0">
                  <a:latin typeface="Times New Roman" pitchFamily="18" charset="0"/>
                </a:endParaRPr>
              </a:p>
            </p:txBody>
          </p:sp>
          <p:sp>
            <p:nvSpPr>
              <p:cNvPr id="23" name="Oval 36"/>
              <p:cNvSpPr>
                <a:spLocks noChangeArrowheads="1"/>
              </p:cNvSpPr>
              <p:nvPr/>
            </p:nvSpPr>
            <p:spPr bwMode="auto">
              <a:xfrm>
                <a:off x="3296" y="3434"/>
                <a:ext cx="329" cy="67"/>
              </a:xfrm>
              <a:prstGeom prst="ellipse">
                <a:avLst/>
              </a:prstGeom>
              <a:gradFill rotWithShape="0">
                <a:gsLst>
                  <a:gs pos="0">
                    <a:srgbClr val="000000"/>
                  </a:gs>
                  <a:gs pos="100000">
                    <a:srgbClr val="CECECE"/>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lIns="90488" tIns="44450" rIns="90488" bIns="44450" anchor="ctr"/>
              <a:lstStyle>
                <a:lvl1pPr eaLnBrk="0" hangingPunct="0">
                  <a:defRPr b="1">
                    <a:solidFill>
                      <a:schemeClr val="tx1"/>
                    </a:solidFill>
                    <a:latin typeface="Arial" pitchFamily="34" charset="0"/>
                    <a:cs typeface="Times New Roman" pitchFamily="18" charset="0"/>
                  </a:defRPr>
                </a:lvl1pPr>
                <a:lvl2pPr marL="742950" indent="-285750" eaLnBrk="0" hangingPunct="0">
                  <a:defRPr b="1">
                    <a:solidFill>
                      <a:schemeClr val="tx1"/>
                    </a:solidFill>
                    <a:latin typeface="Arial" pitchFamily="34" charset="0"/>
                    <a:cs typeface="Times New Roman" pitchFamily="18" charset="0"/>
                  </a:defRPr>
                </a:lvl2pPr>
                <a:lvl3pPr marL="1143000" indent="-228600" eaLnBrk="0" hangingPunct="0">
                  <a:defRPr b="1">
                    <a:solidFill>
                      <a:schemeClr val="tx1"/>
                    </a:solidFill>
                    <a:latin typeface="Arial" pitchFamily="34" charset="0"/>
                    <a:cs typeface="Times New Roman" pitchFamily="18" charset="0"/>
                  </a:defRPr>
                </a:lvl3pPr>
                <a:lvl4pPr marL="1600200" indent="-228600" eaLnBrk="0" hangingPunct="0">
                  <a:defRPr b="1">
                    <a:solidFill>
                      <a:schemeClr val="tx1"/>
                    </a:solidFill>
                    <a:latin typeface="Arial" pitchFamily="34" charset="0"/>
                    <a:cs typeface="Times New Roman" pitchFamily="18" charset="0"/>
                  </a:defRPr>
                </a:lvl4pPr>
                <a:lvl5pPr marL="2057400" indent="-228600" eaLnBrk="0" hangingPunct="0">
                  <a:defRPr b="1">
                    <a:solidFill>
                      <a:schemeClr val="tx1"/>
                    </a:solidFill>
                    <a:latin typeface="Arial" pitchFamily="34" charset="0"/>
                    <a:cs typeface="Times New Roman" pitchFamily="18" charset="0"/>
                  </a:defRPr>
                </a:lvl5pPr>
                <a:lvl6pPr marL="25146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6pPr>
                <a:lvl7pPr marL="29718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7pPr>
                <a:lvl8pPr marL="34290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8pPr>
                <a:lvl9pPr marL="38862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9pPr>
              </a:lstStyle>
              <a:p>
                <a:pPr algn="l">
                  <a:spcBef>
                    <a:spcPct val="50000"/>
                  </a:spcBef>
                  <a:buClrTx/>
                  <a:buFontTx/>
                  <a:buNone/>
                </a:pPr>
                <a:endParaRPr lang="en-GB" altLang="fr-FR" sz="2400" b="0">
                  <a:latin typeface="Times New Roman" pitchFamily="18" charset="0"/>
                </a:endParaRPr>
              </a:p>
            </p:txBody>
          </p:sp>
        </p:grpSp>
        <p:grpSp>
          <p:nvGrpSpPr>
            <p:cNvPr id="24" name="Group 37"/>
            <p:cNvGrpSpPr>
              <a:grpSpLocks/>
            </p:cNvGrpSpPr>
            <p:nvPr/>
          </p:nvGrpSpPr>
          <p:grpSpPr bwMode="auto">
            <a:xfrm>
              <a:off x="5853113" y="5491163"/>
              <a:ext cx="549275" cy="439737"/>
              <a:chOff x="3687" y="3459"/>
              <a:chExt cx="346" cy="277"/>
            </a:xfrm>
          </p:grpSpPr>
          <p:sp>
            <p:nvSpPr>
              <p:cNvPr id="25" name="Rectangle 38"/>
              <p:cNvSpPr>
                <a:spLocks noChangeArrowheads="1"/>
              </p:cNvSpPr>
              <p:nvPr/>
            </p:nvSpPr>
            <p:spPr bwMode="auto">
              <a:xfrm>
                <a:off x="3692" y="3490"/>
                <a:ext cx="334" cy="210"/>
              </a:xfrm>
              <a:prstGeom prst="rect">
                <a:avLst/>
              </a:prstGeom>
              <a:gradFill rotWithShape="0">
                <a:gsLst>
                  <a:gs pos="0">
                    <a:srgbClr val="000000"/>
                  </a:gs>
                  <a:gs pos="50000">
                    <a:srgbClr val="CECECE"/>
                  </a:gs>
                  <a:gs pos="100000">
                    <a:srgbClr val="00000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nchor="ctr"/>
              <a:lstStyle>
                <a:lvl1pPr eaLnBrk="0" hangingPunct="0">
                  <a:defRPr b="1">
                    <a:solidFill>
                      <a:schemeClr val="tx1"/>
                    </a:solidFill>
                    <a:latin typeface="Arial" pitchFamily="34" charset="0"/>
                    <a:cs typeface="Times New Roman" pitchFamily="18" charset="0"/>
                  </a:defRPr>
                </a:lvl1pPr>
                <a:lvl2pPr marL="742950" indent="-285750" eaLnBrk="0" hangingPunct="0">
                  <a:defRPr b="1">
                    <a:solidFill>
                      <a:schemeClr val="tx1"/>
                    </a:solidFill>
                    <a:latin typeface="Arial" pitchFamily="34" charset="0"/>
                    <a:cs typeface="Times New Roman" pitchFamily="18" charset="0"/>
                  </a:defRPr>
                </a:lvl2pPr>
                <a:lvl3pPr marL="1143000" indent="-228600" eaLnBrk="0" hangingPunct="0">
                  <a:defRPr b="1">
                    <a:solidFill>
                      <a:schemeClr val="tx1"/>
                    </a:solidFill>
                    <a:latin typeface="Arial" pitchFamily="34" charset="0"/>
                    <a:cs typeface="Times New Roman" pitchFamily="18" charset="0"/>
                  </a:defRPr>
                </a:lvl3pPr>
                <a:lvl4pPr marL="1600200" indent="-228600" eaLnBrk="0" hangingPunct="0">
                  <a:defRPr b="1">
                    <a:solidFill>
                      <a:schemeClr val="tx1"/>
                    </a:solidFill>
                    <a:latin typeface="Arial" pitchFamily="34" charset="0"/>
                    <a:cs typeface="Times New Roman" pitchFamily="18" charset="0"/>
                  </a:defRPr>
                </a:lvl4pPr>
                <a:lvl5pPr marL="2057400" indent="-228600" eaLnBrk="0" hangingPunct="0">
                  <a:defRPr b="1">
                    <a:solidFill>
                      <a:schemeClr val="tx1"/>
                    </a:solidFill>
                    <a:latin typeface="Arial" pitchFamily="34" charset="0"/>
                    <a:cs typeface="Times New Roman" pitchFamily="18" charset="0"/>
                  </a:defRPr>
                </a:lvl5pPr>
                <a:lvl6pPr marL="25146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6pPr>
                <a:lvl7pPr marL="29718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7pPr>
                <a:lvl8pPr marL="34290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8pPr>
                <a:lvl9pPr marL="38862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9pPr>
              </a:lstStyle>
              <a:p>
                <a:pPr algn="l">
                  <a:spcBef>
                    <a:spcPct val="50000"/>
                  </a:spcBef>
                  <a:buClrTx/>
                  <a:buFontTx/>
                  <a:buNone/>
                </a:pPr>
                <a:endParaRPr lang="en-GB" altLang="fr-FR" sz="2400" b="0">
                  <a:latin typeface="Times New Roman" pitchFamily="18" charset="0"/>
                </a:endParaRPr>
              </a:p>
            </p:txBody>
          </p:sp>
          <p:sp>
            <p:nvSpPr>
              <p:cNvPr id="26" name="Oval 39"/>
              <p:cNvSpPr>
                <a:spLocks noChangeArrowheads="1"/>
              </p:cNvSpPr>
              <p:nvPr/>
            </p:nvSpPr>
            <p:spPr bwMode="auto">
              <a:xfrm>
                <a:off x="3687" y="3656"/>
                <a:ext cx="346" cy="80"/>
              </a:xfrm>
              <a:prstGeom prst="ellipse">
                <a:avLst/>
              </a:prstGeom>
              <a:gradFill rotWithShape="0">
                <a:gsLst>
                  <a:gs pos="0">
                    <a:srgbClr val="000000"/>
                  </a:gs>
                  <a:gs pos="50000">
                    <a:srgbClr val="CECECE"/>
                  </a:gs>
                  <a:gs pos="100000">
                    <a:srgbClr val="00000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lIns="90488" tIns="44450" rIns="90488" bIns="44450" anchor="ctr"/>
              <a:lstStyle>
                <a:lvl1pPr eaLnBrk="0" hangingPunct="0">
                  <a:defRPr b="1">
                    <a:solidFill>
                      <a:schemeClr val="tx1"/>
                    </a:solidFill>
                    <a:latin typeface="Arial" pitchFamily="34" charset="0"/>
                    <a:cs typeface="Times New Roman" pitchFamily="18" charset="0"/>
                  </a:defRPr>
                </a:lvl1pPr>
                <a:lvl2pPr marL="742950" indent="-285750" eaLnBrk="0" hangingPunct="0">
                  <a:defRPr b="1">
                    <a:solidFill>
                      <a:schemeClr val="tx1"/>
                    </a:solidFill>
                    <a:latin typeface="Arial" pitchFamily="34" charset="0"/>
                    <a:cs typeface="Times New Roman" pitchFamily="18" charset="0"/>
                  </a:defRPr>
                </a:lvl2pPr>
                <a:lvl3pPr marL="1143000" indent="-228600" eaLnBrk="0" hangingPunct="0">
                  <a:defRPr b="1">
                    <a:solidFill>
                      <a:schemeClr val="tx1"/>
                    </a:solidFill>
                    <a:latin typeface="Arial" pitchFamily="34" charset="0"/>
                    <a:cs typeface="Times New Roman" pitchFamily="18" charset="0"/>
                  </a:defRPr>
                </a:lvl3pPr>
                <a:lvl4pPr marL="1600200" indent="-228600" eaLnBrk="0" hangingPunct="0">
                  <a:defRPr b="1">
                    <a:solidFill>
                      <a:schemeClr val="tx1"/>
                    </a:solidFill>
                    <a:latin typeface="Arial" pitchFamily="34" charset="0"/>
                    <a:cs typeface="Times New Roman" pitchFamily="18" charset="0"/>
                  </a:defRPr>
                </a:lvl4pPr>
                <a:lvl5pPr marL="2057400" indent="-228600" eaLnBrk="0" hangingPunct="0">
                  <a:defRPr b="1">
                    <a:solidFill>
                      <a:schemeClr val="tx1"/>
                    </a:solidFill>
                    <a:latin typeface="Arial" pitchFamily="34" charset="0"/>
                    <a:cs typeface="Times New Roman" pitchFamily="18" charset="0"/>
                  </a:defRPr>
                </a:lvl5pPr>
                <a:lvl6pPr marL="25146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6pPr>
                <a:lvl7pPr marL="29718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7pPr>
                <a:lvl8pPr marL="34290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8pPr>
                <a:lvl9pPr marL="38862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9pPr>
              </a:lstStyle>
              <a:p>
                <a:pPr algn="l">
                  <a:spcBef>
                    <a:spcPct val="50000"/>
                  </a:spcBef>
                  <a:buClrTx/>
                  <a:buFontTx/>
                  <a:buNone/>
                </a:pPr>
                <a:endParaRPr lang="en-GB" altLang="fr-FR" sz="2400" b="0">
                  <a:latin typeface="Times New Roman" pitchFamily="18" charset="0"/>
                </a:endParaRPr>
              </a:p>
            </p:txBody>
          </p:sp>
          <p:sp>
            <p:nvSpPr>
              <p:cNvPr id="27" name="Oval 40"/>
              <p:cNvSpPr>
                <a:spLocks noChangeArrowheads="1"/>
              </p:cNvSpPr>
              <p:nvPr/>
            </p:nvSpPr>
            <p:spPr bwMode="auto">
              <a:xfrm>
                <a:off x="3687" y="3459"/>
                <a:ext cx="346" cy="79"/>
              </a:xfrm>
              <a:prstGeom prst="ellipse">
                <a:avLst/>
              </a:prstGeom>
              <a:gradFill rotWithShape="0">
                <a:gsLst>
                  <a:gs pos="0">
                    <a:srgbClr val="000000"/>
                  </a:gs>
                  <a:gs pos="100000">
                    <a:srgbClr val="CECECE"/>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lIns="90488" tIns="44450" rIns="90488" bIns="44450" anchor="ctr"/>
              <a:lstStyle>
                <a:lvl1pPr eaLnBrk="0" hangingPunct="0">
                  <a:defRPr b="1">
                    <a:solidFill>
                      <a:schemeClr val="tx1"/>
                    </a:solidFill>
                    <a:latin typeface="Arial" pitchFamily="34" charset="0"/>
                    <a:cs typeface="Times New Roman" pitchFamily="18" charset="0"/>
                  </a:defRPr>
                </a:lvl1pPr>
                <a:lvl2pPr marL="742950" indent="-285750" eaLnBrk="0" hangingPunct="0">
                  <a:defRPr b="1">
                    <a:solidFill>
                      <a:schemeClr val="tx1"/>
                    </a:solidFill>
                    <a:latin typeface="Arial" pitchFamily="34" charset="0"/>
                    <a:cs typeface="Times New Roman" pitchFamily="18" charset="0"/>
                  </a:defRPr>
                </a:lvl2pPr>
                <a:lvl3pPr marL="1143000" indent="-228600" eaLnBrk="0" hangingPunct="0">
                  <a:defRPr b="1">
                    <a:solidFill>
                      <a:schemeClr val="tx1"/>
                    </a:solidFill>
                    <a:latin typeface="Arial" pitchFamily="34" charset="0"/>
                    <a:cs typeface="Times New Roman" pitchFamily="18" charset="0"/>
                  </a:defRPr>
                </a:lvl3pPr>
                <a:lvl4pPr marL="1600200" indent="-228600" eaLnBrk="0" hangingPunct="0">
                  <a:defRPr b="1">
                    <a:solidFill>
                      <a:schemeClr val="tx1"/>
                    </a:solidFill>
                    <a:latin typeface="Arial" pitchFamily="34" charset="0"/>
                    <a:cs typeface="Times New Roman" pitchFamily="18" charset="0"/>
                  </a:defRPr>
                </a:lvl4pPr>
                <a:lvl5pPr marL="2057400" indent="-228600" eaLnBrk="0" hangingPunct="0">
                  <a:defRPr b="1">
                    <a:solidFill>
                      <a:schemeClr val="tx1"/>
                    </a:solidFill>
                    <a:latin typeface="Arial" pitchFamily="34" charset="0"/>
                    <a:cs typeface="Times New Roman" pitchFamily="18" charset="0"/>
                  </a:defRPr>
                </a:lvl5pPr>
                <a:lvl6pPr marL="25146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6pPr>
                <a:lvl7pPr marL="29718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7pPr>
                <a:lvl8pPr marL="34290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8pPr>
                <a:lvl9pPr marL="38862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9pPr>
              </a:lstStyle>
              <a:p>
                <a:pPr algn="l">
                  <a:spcBef>
                    <a:spcPct val="50000"/>
                  </a:spcBef>
                  <a:buClrTx/>
                  <a:buFontTx/>
                  <a:buNone/>
                </a:pPr>
                <a:endParaRPr lang="en-GB" altLang="fr-FR" sz="2400" b="0">
                  <a:latin typeface="Times New Roman" pitchFamily="18" charset="0"/>
                </a:endParaRPr>
              </a:p>
            </p:txBody>
          </p:sp>
        </p:grpSp>
        <p:grpSp>
          <p:nvGrpSpPr>
            <p:cNvPr id="28" name="Group 41"/>
            <p:cNvGrpSpPr>
              <a:grpSpLocks/>
            </p:cNvGrpSpPr>
            <p:nvPr/>
          </p:nvGrpSpPr>
          <p:grpSpPr bwMode="auto">
            <a:xfrm>
              <a:off x="2606675" y="5299075"/>
              <a:ext cx="352425" cy="319088"/>
              <a:chOff x="1642" y="3338"/>
              <a:chExt cx="222" cy="201"/>
            </a:xfrm>
          </p:grpSpPr>
          <p:sp>
            <p:nvSpPr>
              <p:cNvPr id="29" name="Rectangle 42"/>
              <p:cNvSpPr>
                <a:spLocks noChangeArrowheads="1"/>
              </p:cNvSpPr>
              <p:nvPr/>
            </p:nvSpPr>
            <p:spPr bwMode="auto">
              <a:xfrm>
                <a:off x="1643" y="3360"/>
                <a:ext cx="215" cy="153"/>
              </a:xfrm>
              <a:prstGeom prst="rect">
                <a:avLst/>
              </a:prstGeom>
              <a:gradFill rotWithShape="0">
                <a:gsLst>
                  <a:gs pos="0">
                    <a:srgbClr val="000000"/>
                  </a:gs>
                  <a:gs pos="50000">
                    <a:srgbClr val="CECECE"/>
                  </a:gs>
                  <a:gs pos="100000">
                    <a:srgbClr val="00000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nchor="ctr"/>
              <a:lstStyle>
                <a:lvl1pPr eaLnBrk="0" hangingPunct="0">
                  <a:defRPr b="1">
                    <a:solidFill>
                      <a:schemeClr val="tx1"/>
                    </a:solidFill>
                    <a:latin typeface="Arial" pitchFamily="34" charset="0"/>
                    <a:cs typeface="Times New Roman" pitchFamily="18" charset="0"/>
                  </a:defRPr>
                </a:lvl1pPr>
                <a:lvl2pPr marL="742950" indent="-285750" eaLnBrk="0" hangingPunct="0">
                  <a:defRPr b="1">
                    <a:solidFill>
                      <a:schemeClr val="tx1"/>
                    </a:solidFill>
                    <a:latin typeface="Arial" pitchFamily="34" charset="0"/>
                    <a:cs typeface="Times New Roman" pitchFamily="18" charset="0"/>
                  </a:defRPr>
                </a:lvl2pPr>
                <a:lvl3pPr marL="1143000" indent="-228600" eaLnBrk="0" hangingPunct="0">
                  <a:defRPr b="1">
                    <a:solidFill>
                      <a:schemeClr val="tx1"/>
                    </a:solidFill>
                    <a:latin typeface="Arial" pitchFamily="34" charset="0"/>
                    <a:cs typeface="Times New Roman" pitchFamily="18" charset="0"/>
                  </a:defRPr>
                </a:lvl3pPr>
                <a:lvl4pPr marL="1600200" indent="-228600" eaLnBrk="0" hangingPunct="0">
                  <a:defRPr b="1">
                    <a:solidFill>
                      <a:schemeClr val="tx1"/>
                    </a:solidFill>
                    <a:latin typeface="Arial" pitchFamily="34" charset="0"/>
                    <a:cs typeface="Times New Roman" pitchFamily="18" charset="0"/>
                  </a:defRPr>
                </a:lvl4pPr>
                <a:lvl5pPr marL="2057400" indent="-228600" eaLnBrk="0" hangingPunct="0">
                  <a:defRPr b="1">
                    <a:solidFill>
                      <a:schemeClr val="tx1"/>
                    </a:solidFill>
                    <a:latin typeface="Arial" pitchFamily="34" charset="0"/>
                    <a:cs typeface="Times New Roman" pitchFamily="18" charset="0"/>
                  </a:defRPr>
                </a:lvl5pPr>
                <a:lvl6pPr marL="25146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6pPr>
                <a:lvl7pPr marL="29718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7pPr>
                <a:lvl8pPr marL="34290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8pPr>
                <a:lvl9pPr marL="38862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9pPr>
              </a:lstStyle>
              <a:p>
                <a:pPr algn="l">
                  <a:spcBef>
                    <a:spcPct val="50000"/>
                  </a:spcBef>
                  <a:buClrTx/>
                  <a:buFontTx/>
                  <a:buNone/>
                </a:pPr>
                <a:endParaRPr lang="en-GB" altLang="fr-FR" sz="2400" b="0">
                  <a:latin typeface="Times New Roman" pitchFamily="18" charset="0"/>
                </a:endParaRPr>
              </a:p>
            </p:txBody>
          </p:sp>
          <p:sp>
            <p:nvSpPr>
              <p:cNvPr id="30" name="Oval 43"/>
              <p:cNvSpPr>
                <a:spLocks noChangeArrowheads="1"/>
              </p:cNvSpPr>
              <p:nvPr/>
            </p:nvSpPr>
            <p:spPr bwMode="auto">
              <a:xfrm>
                <a:off x="1642" y="3481"/>
                <a:ext cx="222" cy="58"/>
              </a:xfrm>
              <a:prstGeom prst="ellipse">
                <a:avLst/>
              </a:prstGeom>
              <a:gradFill rotWithShape="0">
                <a:gsLst>
                  <a:gs pos="0">
                    <a:srgbClr val="000000"/>
                  </a:gs>
                  <a:gs pos="50000">
                    <a:srgbClr val="CECECE"/>
                  </a:gs>
                  <a:gs pos="100000">
                    <a:srgbClr val="00000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lIns="90488" tIns="44450" rIns="90488" bIns="44450" anchor="ctr"/>
              <a:lstStyle>
                <a:lvl1pPr eaLnBrk="0" hangingPunct="0">
                  <a:defRPr b="1">
                    <a:solidFill>
                      <a:schemeClr val="tx1"/>
                    </a:solidFill>
                    <a:latin typeface="Arial" pitchFamily="34" charset="0"/>
                    <a:cs typeface="Times New Roman" pitchFamily="18" charset="0"/>
                  </a:defRPr>
                </a:lvl1pPr>
                <a:lvl2pPr marL="742950" indent="-285750" eaLnBrk="0" hangingPunct="0">
                  <a:defRPr b="1">
                    <a:solidFill>
                      <a:schemeClr val="tx1"/>
                    </a:solidFill>
                    <a:latin typeface="Arial" pitchFamily="34" charset="0"/>
                    <a:cs typeface="Times New Roman" pitchFamily="18" charset="0"/>
                  </a:defRPr>
                </a:lvl2pPr>
                <a:lvl3pPr marL="1143000" indent="-228600" eaLnBrk="0" hangingPunct="0">
                  <a:defRPr b="1">
                    <a:solidFill>
                      <a:schemeClr val="tx1"/>
                    </a:solidFill>
                    <a:latin typeface="Arial" pitchFamily="34" charset="0"/>
                    <a:cs typeface="Times New Roman" pitchFamily="18" charset="0"/>
                  </a:defRPr>
                </a:lvl3pPr>
                <a:lvl4pPr marL="1600200" indent="-228600" eaLnBrk="0" hangingPunct="0">
                  <a:defRPr b="1">
                    <a:solidFill>
                      <a:schemeClr val="tx1"/>
                    </a:solidFill>
                    <a:latin typeface="Arial" pitchFamily="34" charset="0"/>
                    <a:cs typeface="Times New Roman" pitchFamily="18" charset="0"/>
                  </a:defRPr>
                </a:lvl4pPr>
                <a:lvl5pPr marL="2057400" indent="-228600" eaLnBrk="0" hangingPunct="0">
                  <a:defRPr b="1">
                    <a:solidFill>
                      <a:schemeClr val="tx1"/>
                    </a:solidFill>
                    <a:latin typeface="Arial" pitchFamily="34" charset="0"/>
                    <a:cs typeface="Times New Roman" pitchFamily="18" charset="0"/>
                  </a:defRPr>
                </a:lvl5pPr>
                <a:lvl6pPr marL="25146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6pPr>
                <a:lvl7pPr marL="29718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7pPr>
                <a:lvl8pPr marL="34290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8pPr>
                <a:lvl9pPr marL="38862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9pPr>
              </a:lstStyle>
              <a:p>
                <a:pPr algn="l">
                  <a:spcBef>
                    <a:spcPct val="50000"/>
                  </a:spcBef>
                  <a:buClrTx/>
                  <a:buFontTx/>
                  <a:buNone/>
                </a:pPr>
                <a:endParaRPr lang="en-GB" altLang="fr-FR" sz="2400" b="0">
                  <a:latin typeface="Times New Roman" pitchFamily="18" charset="0"/>
                </a:endParaRPr>
              </a:p>
            </p:txBody>
          </p:sp>
          <p:sp>
            <p:nvSpPr>
              <p:cNvPr id="31" name="Oval 44"/>
              <p:cNvSpPr>
                <a:spLocks noChangeArrowheads="1"/>
              </p:cNvSpPr>
              <p:nvPr/>
            </p:nvSpPr>
            <p:spPr bwMode="auto">
              <a:xfrm>
                <a:off x="1642" y="3338"/>
                <a:ext cx="222" cy="57"/>
              </a:xfrm>
              <a:prstGeom prst="ellipse">
                <a:avLst/>
              </a:prstGeom>
              <a:gradFill rotWithShape="0">
                <a:gsLst>
                  <a:gs pos="0">
                    <a:srgbClr val="000000"/>
                  </a:gs>
                  <a:gs pos="100000">
                    <a:srgbClr val="CECECE"/>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lIns="90488" tIns="44450" rIns="90488" bIns="44450" anchor="ctr"/>
              <a:lstStyle>
                <a:lvl1pPr eaLnBrk="0" hangingPunct="0">
                  <a:defRPr b="1">
                    <a:solidFill>
                      <a:schemeClr val="tx1"/>
                    </a:solidFill>
                    <a:latin typeface="Arial" pitchFamily="34" charset="0"/>
                    <a:cs typeface="Times New Roman" pitchFamily="18" charset="0"/>
                  </a:defRPr>
                </a:lvl1pPr>
                <a:lvl2pPr marL="742950" indent="-285750" eaLnBrk="0" hangingPunct="0">
                  <a:defRPr b="1">
                    <a:solidFill>
                      <a:schemeClr val="tx1"/>
                    </a:solidFill>
                    <a:latin typeface="Arial" pitchFamily="34" charset="0"/>
                    <a:cs typeface="Times New Roman" pitchFamily="18" charset="0"/>
                  </a:defRPr>
                </a:lvl2pPr>
                <a:lvl3pPr marL="1143000" indent="-228600" eaLnBrk="0" hangingPunct="0">
                  <a:defRPr b="1">
                    <a:solidFill>
                      <a:schemeClr val="tx1"/>
                    </a:solidFill>
                    <a:latin typeface="Arial" pitchFamily="34" charset="0"/>
                    <a:cs typeface="Times New Roman" pitchFamily="18" charset="0"/>
                  </a:defRPr>
                </a:lvl3pPr>
                <a:lvl4pPr marL="1600200" indent="-228600" eaLnBrk="0" hangingPunct="0">
                  <a:defRPr b="1">
                    <a:solidFill>
                      <a:schemeClr val="tx1"/>
                    </a:solidFill>
                    <a:latin typeface="Arial" pitchFamily="34" charset="0"/>
                    <a:cs typeface="Times New Roman" pitchFamily="18" charset="0"/>
                  </a:defRPr>
                </a:lvl4pPr>
                <a:lvl5pPr marL="2057400" indent="-228600" eaLnBrk="0" hangingPunct="0">
                  <a:defRPr b="1">
                    <a:solidFill>
                      <a:schemeClr val="tx1"/>
                    </a:solidFill>
                    <a:latin typeface="Arial" pitchFamily="34" charset="0"/>
                    <a:cs typeface="Times New Roman" pitchFamily="18" charset="0"/>
                  </a:defRPr>
                </a:lvl5pPr>
                <a:lvl6pPr marL="25146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6pPr>
                <a:lvl7pPr marL="29718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7pPr>
                <a:lvl8pPr marL="34290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8pPr>
                <a:lvl9pPr marL="38862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9pPr>
              </a:lstStyle>
              <a:p>
                <a:pPr algn="l">
                  <a:spcBef>
                    <a:spcPct val="50000"/>
                  </a:spcBef>
                  <a:buClrTx/>
                  <a:buFontTx/>
                  <a:buNone/>
                </a:pPr>
                <a:endParaRPr lang="en-GB" altLang="fr-FR" sz="2400" b="0">
                  <a:latin typeface="Times New Roman" pitchFamily="18" charset="0"/>
                </a:endParaRPr>
              </a:p>
            </p:txBody>
          </p:sp>
        </p:grpSp>
        <p:grpSp>
          <p:nvGrpSpPr>
            <p:cNvPr id="32" name="Group 45"/>
            <p:cNvGrpSpPr>
              <a:grpSpLocks/>
            </p:cNvGrpSpPr>
            <p:nvPr/>
          </p:nvGrpSpPr>
          <p:grpSpPr bwMode="auto">
            <a:xfrm>
              <a:off x="3111500" y="5348288"/>
              <a:ext cx="352425" cy="322262"/>
              <a:chOff x="1960" y="3369"/>
              <a:chExt cx="222" cy="203"/>
            </a:xfrm>
          </p:grpSpPr>
          <p:sp>
            <p:nvSpPr>
              <p:cNvPr id="33" name="Rectangle 46"/>
              <p:cNvSpPr>
                <a:spLocks noChangeArrowheads="1"/>
              </p:cNvSpPr>
              <p:nvPr/>
            </p:nvSpPr>
            <p:spPr bwMode="auto">
              <a:xfrm>
                <a:off x="1964" y="3392"/>
                <a:ext cx="214" cy="151"/>
              </a:xfrm>
              <a:prstGeom prst="rect">
                <a:avLst/>
              </a:prstGeom>
              <a:gradFill rotWithShape="0">
                <a:gsLst>
                  <a:gs pos="0">
                    <a:srgbClr val="000000"/>
                  </a:gs>
                  <a:gs pos="50000">
                    <a:srgbClr val="CECECE"/>
                  </a:gs>
                  <a:gs pos="100000">
                    <a:srgbClr val="00000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nchor="ctr"/>
              <a:lstStyle>
                <a:lvl1pPr eaLnBrk="0" hangingPunct="0">
                  <a:defRPr b="1">
                    <a:solidFill>
                      <a:schemeClr val="tx1"/>
                    </a:solidFill>
                    <a:latin typeface="Arial" pitchFamily="34" charset="0"/>
                    <a:cs typeface="Times New Roman" pitchFamily="18" charset="0"/>
                  </a:defRPr>
                </a:lvl1pPr>
                <a:lvl2pPr marL="742950" indent="-285750" eaLnBrk="0" hangingPunct="0">
                  <a:defRPr b="1">
                    <a:solidFill>
                      <a:schemeClr val="tx1"/>
                    </a:solidFill>
                    <a:latin typeface="Arial" pitchFamily="34" charset="0"/>
                    <a:cs typeface="Times New Roman" pitchFamily="18" charset="0"/>
                  </a:defRPr>
                </a:lvl2pPr>
                <a:lvl3pPr marL="1143000" indent="-228600" eaLnBrk="0" hangingPunct="0">
                  <a:defRPr b="1">
                    <a:solidFill>
                      <a:schemeClr val="tx1"/>
                    </a:solidFill>
                    <a:latin typeface="Arial" pitchFamily="34" charset="0"/>
                    <a:cs typeface="Times New Roman" pitchFamily="18" charset="0"/>
                  </a:defRPr>
                </a:lvl3pPr>
                <a:lvl4pPr marL="1600200" indent="-228600" eaLnBrk="0" hangingPunct="0">
                  <a:defRPr b="1">
                    <a:solidFill>
                      <a:schemeClr val="tx1"/>
                    </a:solidFill>
                    <a:latin typeface="Arial" pitchFamily="34" charset="0"/>
                    <a:cs typeface="Times New Roman" pitchFamily="18" charset="0"/>
                  </a:defRPr>
                </a:lvl4pPr>
                <a:lvl5pPr marL="2057400" indent="-228600" eaLnBrk="0" hangingPunct="0">
                  <a:defRPr b="1">
                    <a:solidFill>
                      <a:schemeClr val="tx1"/>
                    </a:solidFill>
                    <a:latin typeface="Arial" pitchFamily="34" charset="0"/>
                    <a:cs typeface="Times New Roman" pitchFamily="18" charset="0"/>
                  </a:defRPr>
                </a:lvl5pPr>
                <a:lvl6pPr marL="25146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6pPr>
                <a:lvl7pPr marL="29718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7pPr>
                <a:lvl8pPr marL="34290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8pPr>
                <a:lvl9pPr marL="38862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9pPr>
              </a:lstStyle>
              <a:p>
                <a:pPr algn="l">
                  <a:spcBef>
                    <a:spcPct val="50000"/>
                  </a:spcBef>
                  <a:buClrTx/>
                  <a:buFontTx/>
                  <a:buNone/>
                </a:pPr>
                <a:endParaRPr lang="en-GB" altLang="fr-FR" sz="2400" b="0">
                  <a:latin typeface="Times New Roman" pitchFamily="18" charset="0"/>
                </a:endParaRPr>
              </a:p>
            </p:txBody>
          </p:sp>
          <p:sp>
            <p:nvSpPr>
              <p:cNvPr id="34" name="Oval 47"/>
              <p:cNvSpPr>
                <a:spLocks noChangeArrowheads="1"/>
              </p:cNvSpPr>
              <p:nvPr/>
            </p:nvSpPr>
            <p:spPr bwMode="auto">
              <a:xfrm>
                <a:off x="1960" y="3513"/>
                <a:ext cx="222" cy="59"/>
              </a:xfrm>
              <a:prstGeom prst="ellipse">
                <a:avLst/>
              </a:prstGeom>
              <a:gradFill rotWithShape="0">
                <a:gsLst>
                  <a:gs pos="0">
                    <a:srgbClr val="000000"/>
                  </a:gs>
                  <a:gs pos="50000">
                    <a:srgbClr val="CECECE"/>
                  </a:gs>
                  <a:gs pos="100000">
                    <a:srgbClr val="00000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lIns="90488" tIns="44450" rIns="90488" bIns="44450" anchor="ctr"/>
              <a:lstStyle>
                <a:lvl1pPr eaLnBrk="0" hangingPunct="0">
                  <a:defRPr b="1">
                    <a:solidFill>
                      <a:schemeClr val="tx1"/>
                    </a:solidFill>
                    <a:latin typeface="Arial" pitchFamily="34" charset="0"/>
                    <a:cs typeface="Times New Roman" pitchFamily="18" charset="0"/>
                  </a:defRPr>
                </a:lvl1pPr>
                <a:lvl2pPr marL="742950" indent="-285750" eaLnBrk="0" hangingPunct="0">
                  <a:defRPr b="1">
                    <a:solidFill>
                      <a:schemeClr val="tx1"/>
                    </a:solidFill>
                    <a:latin typeface="Arial" pitchFamily="34" charset="0"/>
                    <a:cs typeface="Times New Roman" pitchFamily="18" charset="0"/>
                  </a:defRPr>
                </a:lvl2pPr>
                <a:lvl3pPr marL="1143000" indent="-228600" eaLnBrk="0" hangingPunct="0">
                  <a:defRPr b="1">
                    <a:solidFill>
                      <a:schemeClr val="tx1"/>
                    </a:solidFill>
                    <a:latin typeface="Arial" pitchFamily="34" charset="0"/>
                    <a:cs typeface="Times New Roman" pitchFamily="18" charset="0"/>
                  </a:defRPr>
                </a:lvl3pPr>
                <a:lvl4pPr marL="1600200" indent="-228600" eaLnBrk="0" hangingPunct="0">
                  <a:defRPr b="1">
                    <a:solidFill>
                      <a:schemeClr val="tx1"/>
                    </a:solidFill>
                    <a:latin typeface="Arial" pitchFamily="34" charset="0"/>
                    <a:cs typeface="Times New Roman" pitchFamily="18" charset="0"/>
                  </a:defRPr>
                </a:lvl4pPr>
                <a:lvl5pPr marL="2057400" indent="-228600" eaLnBrk="0" hangingPunct="0">
                  <a:defRPr b="1">
                    <a:solidFill>
                      <a:schemeClr val="tx1"/>
                    </a:solidFill>
                    <a:latin typeface="Arial" pitchFamily="34" charset="0"/>
                    <a:cs typeface="Times New Roman" pitchFamily="18" charset="0"/>
                  </a:defRPr>
                </a:lvl5pPr>
                <a:lvl6pPr marL="25146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6pPr>
                <a:lvl7pPr marL="29718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7pPr>
                <a:lvl8pPr marL="34290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8pPr>
                <a:lvl9pPr marL="38862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9pPr>
              </a:lstStyle>
              <a:p>
                <a:pPr algn="l">
                  <a:spcBef>
                    <a:spcPct val="50000"/>
                  </a:spcBef>
                  <a:buClrTx/>
                  <a:buFontTx/>
                  <a:buNone/>
                </a:pPr>
                <a:endParaRPr lang="en-GB" altLang="fr-FR" sz="2400" b="0">
                  <a:latin typeface="Times New Roman" pitchFamily="18" charset="0"/>
                </a:endParaRPr>
              </a:p>
            </p:txBody>
          </p:sp>
          <p:sp>
            <p:nvSpPr>
              <p:cNvPr id="35" name="Oval 48"/>
              <p:cNvSpPr>
                <a:spLocks noChangeArrowheads="1"/>
              </p:cNvSpPr>
              <p:nvPr/>
            </p:nvSpPr>
            <p:spPr bwMode="auto">
              <a:xfrm>
                <a:off x="1960" y="3369"/>
                <a:ext cx="222" cy="57"/>
              </a:xfrm>
              <a:prstGeom prst="ellipse">
                <a:avLst/>
              </a:prstGeom>
              <a:gradFill rotWithShape="0">
                <a:gsLst>
                  <a:gs pos="0">
                    <a:srgbClr val="000000"/>
                  </a:gs>
                  <a:gs pos="100000">
                    <a:srgbClr val="CECECE"/>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lIns="90488" tIns="44450" rIns="90488" bIns="44450" anchor="ctr"/>
              <a:lstStyle>
                <a:lvl1pPr eaLnBrk="0" hangingPunct="0">
                  <a:defRPr b="1">
                    <a:solidFill>
                      <a:schemeClr val="tx1"/>
                    </a:solidFill>
                    <a:latin typeface="Arial" pitchFamily="34" charset="0"/>
                    <a:cs typeface="Times New Roman" pitchFamily="18" charset="0"/>
                  </a:defRPr>
                </a:lvl1pPr>
                <a:lvl2pPr marL="742950" indent="-285750" eaLnBrk="0" hangingPunct="0">
                  <a:defRPr b="1">
                    <a:solidFill>
                      <a:schemeClr val="tx1"/>
                    </a:solidFill>
                    <a:latin typeface="Arial" pitchFamily="34" charset="0"/>
                    <a:cs typeface="Times New Roman" pitchFamily="18" charset="0"/>
                  </a:defRPr>
                </a:lvl2pPr>
                <a:lvl3pPr marL="1143000" indent="-228600" eaLnBrk="0" hangingPunct="0">
                  <a:defRPr b="1">
                    <a:solidFill>
                      <a:schemeClr val="tx1"/>
                    </a:solidFill>
                    <a:latin typeface="Arial" pitchFamily="34" charset="0"/>
                    <a:cs typeface="Times New Roman" pitchFamily="18" charset="0"/>
                  </a:defRPr>
                </a:lvl3pPr>
                <a:lvl4pPr marL="1600200" indent="-228600" eaLnBrk="0" hangingPunct="0">
                  <a:defRPr b="1">
                    <a:solidFill>
                      <a:schemeClr val="tx1"/>
                    </a:solidFill>
                    <a:latin typeface="Arial" pitchFamily="34" charset="0"/>
                    <a:cs typeface="Times New Roman" pitchFamily="18" charset="0"/>
                  </a:defRPr>
                </a:lvl4pPr>
                <a:lvl5pPr marL="2057400" indent="-228600" eaLnBrk="0" hangingPunct="0">
                  <a:defRPr b="1">
                    <a:solidFill>
                      <a:schemeClr val="tx1"/>
                    </a:solidFill>
                    <a:latin typeface="Arial" pitchFamily="34" charset="0"/>
                    <a:cs typeface="Times New Roman" pitchFamily="18" charset="0"/>
                  </a:defRPr>
                </a:lvl5pPr>
                <a:lvl6pPr marL="25146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6pPr>
                <a:lvl7pPr marL="29718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7pPr>
                <a:lvl8pPr marL="34290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8pPr>
                <a:lvl9pPr marL="38862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9pPr>
              </a:lstStyle>
              <a:p>
                <a:pPr algn="l">
                  <a:spcBef>
                    <a:spcPct val="50000"/>
                  </a:spcBef>
                  <a:buClrTx/>
                  <a:buFontTx/>
                  <a:buNone/>
                </a:pPr>
                <a:endParaRPr lang="en-GB" altLang="fr-FR" sz="2400" b="0">
                  <a:latin typeface="Times New Roman" pitchFamily="18" charset="0"/>
                </a:endParaRPr>
              </a:p>
            </p:txBody>
          </p:sp>
        </p:grpSp>
        <p:grpSp>
          <p:nvGrpSpPr>
            <p:cNvPr id="36" name="Group 49"/>
            <p:cNvGrpSpPr>
              <a:grpSpLocks/>
            </p:cNvGrpSpPr>
            <p:nvPr/>
          </p:nvGrpSpPr>
          <p:grpSpPr bwMode="auto">
            <a:xfrm>
              <a:off x="3632200" y="5400675"/>
              <a:ext cx="436563" cy="327025"/>
              <a:chOff x="2288" y="3402"/>
              <a:chExt cx="275" cy="206"/>
            </a:xfrm>
          </p:grpSpPr>
          <p:sp>
            <p:nvSpPr>
              <p:cNvPr id="37" name="Rectangle 50"/>
              <p:cNvSpPr>
                <a:spLocks noChangeArrowheads="1"/>
              </p:cNvSpPr>
              <p:nvPr/>
            </p:nvSpPr>
            <p:spPr bwMode="auto">
              <a:xfrm>
                <a:off x="2294" y="3425"/>
                <a:ext cx="265" cy="156"/>
              </a:xfrm>
              <a:prstGeom prst="rect">
                <a:avLst/>
              </a:prstGeom>
              <a:gradFill rotWithShape="0">
                <a:gsLst>
                  <a:gs pos="0">
                    <a:srgbClr val="000000"/>
                  </a:gs>
                  <a:gs pos="50000">
                    <a:srgbClr val="CECECE"/>
                  </a:gs>
                  <a:gs pos="100000">
                    <a:srgbClr val="00000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nchor="ctr"/>
              <a:lstStyle>
                <a:lvl1pPr eaLnBrk="0" hangingPunct="0">
                  <a:defRPr b="1">
                    <a:solidFill>
                      <a:schemeClr val="tx1"/>
                    </a:solidFill>
                    <a:latin typeface="Arial" pitchFamily="34" charset="0"/>
                    <a:cs typeface="Times New Roman" pitchFamily="18" charset="0"/>
                  </a:defRPr>
                </a:lvl1pPr>
                <a:lvl2pPr marL="742950" indent="-285750" eaLnBrk="0" hangingPunct="0">
                  <a:defRPr b="1">
                    <a:solidFill>
                      <a:schemeClr val="tx1"/>
                    </a:solidFill>
                    <a:latin typeface="Arial" pitchFamily="34" charset="0"/>
                    <a:cs typeface="Times New Roman" pitchFamily="18" charset="0"/>
                  </a:defRPr>
                </a:lvl2pPr>
                <a:lvl3pPr marL="1143000" indent="-228600" eaLnBrk="0" hangingPunct="0">
                  <a:defRPr b="1">
                    <a:solidFill>
                      <a:schemeClr val="tx1"/>
                    </a:solidFill>
                    <a:latin typeface="Arial" pitchFamily="34" charset="0"/>
                    <a:cs typeface="Times New Roman" pitchFamily="18" charset="0"/>
                  </a:defRPr>
                </a:lvl3pPr>
                <a:lvl4pPr marL="1600200" indent="-228600" eaLnBrk="0" hangingPunct="0">
                  <a:defRPr b="1">
                    <a:solidFill>
                      <a:schemeClr val="tx1"/>
                    </a:solidFill>
                    <a:latin typeface="Arial" pitchFamily="34" charset="0"/>
                    <a:cs typeface="Times New Roman" pitchFamily="18" charset="0"/>
                  </a:defRPr>
                </a:lvl4pPr>
                <a:lvl5pPr marL="2057400" indent="-228600" eaLnBrk="0" hangingPunct="0">
                  <a:defRPr b="1">
                    <a:solidFill>
                      <a:schemeClr val="tx1"/>
                    </a:solidFill>
                    <a:latin typeface="Arial" pitchFamily="34" charset="0"/>
                    <a:cs typeface="Times New Roman" pitchFamily="18" charset="0"/>
                  </a:defRPr>
                </a:lvl5pPr>
                <a:lvl6pPr marL="25146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6pPr>
                <a:lvl7pPr marL="29718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7pPr>
                <a:lvl8pPr marL="34290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8pPr>
                <a:lvl9pPr marL="38862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9pPr>
              </a:lstStyle>
              <a:p>
                <a:pPr algn="l">
                  <a:spcBef>
                    <a:spcPct val="50000"/>
                  </a:spcBef>
                  <a:buClrTx/>
                  <a:buFontTx/>
                  <a:buNone/>
                </a:pPr>
                <a:endParaRPr lang="en-GB" altLang="fr-FR" sz="2400" b="0">
                  <a:latin typeface="Times New Roman" pitchFamily="18" charset="0"/>
                </a:endParaRPr>
              </a:p>
            </p:txBody>
          </p:sp>
          <p:sp>
            <p:nvSpPr>
              <p:cNvPr id="38" name="Oval 51"/>
              <p:cNvSpPr>
                <a:spLocks noChangeArrowheads="1"/>
              </p:cNvSpPr>
              <p:nvPr/>
            </p:nvSpPr>
            <p:spPr bwMode="auto">
              <a:xfrm>
                <a:off x="2288" y="3549"/>
                <a:ext cx="275" cy="59"/>
              </a:xfrm>
              <a:prstGeom prst="ellipse">
                <a:avLst/>
              </a:prstGeom>
              <a:gradFill rotWithShape="0">
                <a:gsLst>
                  <a:gs pos="0">
                    <a:srgbClr val="000000"/>
                  </a:gs>
                  <a:gs pos="50000">
                    <a:srgbClr val="CECECE"/>
                  </a:gs>
                  <a:gs pos="100000">
                    <a:srgbClr val="00000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lIns="90488" tIns="44450" rIns="90488" bIns="44450" anchor="ctr"/>
              <a:lstStyle>
                <a:lvl1pPr eaLnBrk="0" hangingPunct="0">
                  <a:defRPr b="1">
                    <a:solidFill>
                      <a:schemeClr val="tx1"/>
                    </a:solidFill>
                    <a:latin typeface="Arial" pitchFamily="34" charset="0"/>
                    <a:cs typeface="Times New Roman" pitchFamily="18" charset="0"/>
                  </a:defRPr>
                </a:lvl1pPr>
                <a:lvl2pPr marL="742950" indent="-285750" eaLnBrk="0" hangingPunct="0">
                  <a:defRPr b="1">
                    <a:solidFill>
                      <a:schemeClr val="tx1"/>
                    </a:solidFill>
                    <a:latin typeface="Arial" pitchFamily="34" charset="0"/>
                    <a:cs typeface="Times New Roman" pitchFamily="18" charset="0"/>
                  </a:defRPr>
                </a:lvl2pPr>
                <a:lvl3pPr marL="1143000" indent="-228600" eaLnBrk="0" hangingPunct="0">
                  <a:defRPr b="1">
                    <a:solidFill>
                      <a:schemeClr val="tx1"/>
                    </a:solidFill>
                    <a:latin typeface="Arial" pitchFamily="34" charset="0"/>
                    <a:cs typeface="Times New Roman" pitchFamily="18" charset="0"/>
                  </a:defRPr>
                </a:lvl3pPr>
                <a:lvl4pPr marL="1600200" indent="-228600" eaLnBrk="0" hangingPunct="0">
                  <a:defRPr b="1">
                    <a:solidFill>
                      <a:schemeClr val="tx1"/>
                    </a:solidFill>
                    <a:latin typeface="Arial" pitchFamily="34" charset="0"/>
                    <a:cs typeface="Times New Roman" pitchFamily="18" charset="0"/>
                  </a:defRPr>
                </a:lvl4pPr>
                <a:lvl5pPr marL="2057400" indent="-228600" eaLnBrk="0" hangingPunct="0">
                  <a:defRPr b="1">
                    <a:solidFill>
                      <a:schemeClr val="tx1"/>
                    </a:solidFill>
                    <a:latin typeface="Arial" pitchFamily="34" charset="0"/>
                    <a:cs typeface="Times New Roman" pitchFamily="18" charset="0"/>
                  </a:defRPr>
                </a:lvl5pPr>
                <a:lvl6pPr marL="25146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6pPr>
                <a:lvl7pPr marL="29718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7pPr>
                <a:lvl8pPr marL="34290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8pPr>
                <a:lvl9pPr marL="38862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9pPr>
              </a:lstStyle>
              <a:p>
                <a:pPr algn="l">
                  <a:spcBef>
                    <a:spcPct val="50000"/>
                  </a:spcBef>
                  <a:buClrTx/>
                  <a:buFontTx/>
                  <a:buNone/>
                </a:pPr>
                <a:endParaRPr lang="en-GB" altLang="fr-FR" sz="2400" b="0">
                  <a:latin typeface="Times New Roman" pitchFamily="18" charset="0"/>
                </a:endParaRPr>
              </a:p>
            </p:txBody>
          </p:sp>
          <p:sp>
            <p:nvSpPr>
              <p:cNvPr id="39" name="Oval 52"/>
              <p:cNvSpPr>
                <a:spLocks noChangeArrowheads="1"/>
              </p:cNvSpPr>
              <p:nvPr/>
            </p:nvSpPr>
            <p:spPr bwMode="auto">
              <a:xfrm>
                <a:off x="2288" y="3402"/>
                <a:ext cx="275" cy="58"/>
              </a:xfrm>
              <a:prstGeom prst="ellipse">
                <a:avLst/>
              </a:prstGeom>
              <a:gradFill rotWithShape="0">
                <a:gsLst>
                  <a:gs pos="0">
                    <a:srgbClr val="000000"/>
                  </a:gs>
                  <a:gs pos="100000">
                    <a:srgbClr val="CECECE"/>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lIns="90488" tIns="44450" rIns="90488" bIns="44450" anchor="ctr"/>
              <a:lstStyle>
                <a:lvl1pPr eaLnBrk="0" hangingPunct="0">
                  <a:defRPr b="1">
                    <a:solidFill>
                      <a:schemeClr val="tx1"/>
                    </a:solidFill>
                    <a:latin typeface="Arial" pitchFamily="34" charset="0"/>
                    <a:cs typeface="Times New Roman" pitchFamily="18" charset="0"/>
                  </a:defRPr>
                </a:lvl1pPr>
                <a:lvl2pPr marL="742950" indent="-285750" eaLnBrk="0" hangingPunct="0">
                  <a:defRPr b="1">
                    <a:solidFill>
                      <a:schemeClr val="tx1"/>
                    </a:solidFill>
                    <a:latin typeface="Arial" pitchFamily="34" charset="0"/>
                    <a:cs typeface="Times New Roman" pitchFamily="18" charset="0"/>
                  </a:defRPr>
                </a:lvl2pPr>
                <a:lvl3pPr marL="1143000" indent="-228600" eaLnBrk="0" hangingPunct="0">
                  <a:defRPr b="1">
                    <a:solidFill>
                      <a:schemeClr val="tx1"/>
                    </a:solidFill>
                    <a:latin typeface="Arial" pitchFamily="34" charset="0"/>
                    <a:cs typeface="Times New Roman" pitchFamily="18" charset="0"/>
                  </a:defRPr>
                </a:lvl3pPr>
                <a:lvl4pPr marL="1600200" indent="-228600" eaLnBrk="0" hangingPunct="0">
                  <a:defRPr b="1">
                    <a:solidFill>
                      <a:schemeClr val="tx1"/>
                    </a:solidFill>
                    <a:latin typeface="Arial" pitchFamily="34" charset="0"/>
                    <a:cs typeface="Times New Roman" pitchFamily="18" charset="0"/>
                  </a:defRPr>
                </a:lvl4pPr>
                <a:lvl5pPr marL="2057400" indent="-228600" eaLnBrk="0" hangingPunct="0">
                  <a:defRPr b="1">
                    <a:solidFill>
                      <a:schemeClr val="tx1"/>
                    </a:solidFill>
                    <a:latin typeface="Arial" pitchFamily="34" charset="0"/>
                    <a:cs typeface="Times New Roman" pitchFamily="18" charset="0"/>
                  </a:defRPr>
                </a:lvl5pPr>
                <a:lvl6pPr marL="25146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6pPr>
                <a:lvl7pPr marL="29718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7pPr>
                <a:lvl8pPr marL="34290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8pPr>
                <a:lvl9pPr marL="38862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9pPr>
              </a:lstStyle>
              <a:p>
                <a:pPr algn="l">
                  <a:spcBef>
                    <a:spcPct val="50000"/>
                  </a:spcBef>
                  <a:buClrTx/>
                  <a:buFontTx/>
                  <a:buNone/>
                </a:pPr>
                <a:endParaRPr lang="en-GB" altLang="fr-FR" sz="2400" b="0">
                  <a:latin typeface="Times New Roman" pitchFamily="18" charset="0"/>
                </a:endParaRPr>
              </a:p>
            </p:txBody>
          </p:sp>
        </p:grpSp>
        <p:grpSp>
          <p:nvGrpSpPr>
            <p:cNvPr id="40" name="Group 53"/>
            <p:cNvGrpSpPr>
              <a:grpSpLocks/>
            </p:cNvGrpSpPr>
            <p:nvPr/>
          </p:nvGrpSpPr>
          <p:grpSpPr bwMode="auto">
            <a:xfrm>
              <a:off x="4186238" y="5451475"/>
              <a:ext cx="468312" cy="381000"/>
              <a:chOff x="2637" y="3434"/>
              <a:chExt cx="295" cy="240"/>
            </a:xfrm>
          </p:grpSpPr>
          <p:sp>
            <p:nvSpPr>
              <p:cNvPr id="41" name="Rectangle 54"/>
              <p:cNvSpPr>
                <a:spLocks noChangeArrowheads="1"/>
              </p:cNvSpPr>
              <p:nvPr/>
            </p:nvSpPr>
            <p:spPr bwMode="auto">
              <a:xfrm>
                <a:off x="2642" y="3460"/>
                <a:ext cx="284" cy="181"/>
              </a:xfrm>
              <a:prstGeom prst="rect">
                <a:avLst/>
              </a:prstGeom>
              <a:gradFill rotWithShape="0">
                <a:gsLst>
                  <a:gs pos="0">
                    <a:srgbClr val="000000"/>
                  </a:gs>
                  <a:gs pos="50000">
                    <a:srgbClr val="CECECE"/>
                  </a:gs>
                  <a:gs pos="100000">
                    <a:srgbClr val="00000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nchor="ctr"/>
              <a:lstStyle>
                <a:lvl1pPr eaLnBrk="0" hangingPunct="0">
                  <a:defRPr b="1">
                    <a:solidFill>
                      <a:schemeClr val="tx1"/>
                    </a:solidFill>
                    <a:latin typeface="Arial" pitchFamily="34" charset="0"/>
                    <a:cs typeface="Times New Roman" pitchFamily="18" charset="0"/>
                  </a:defRPr>
                </a:lvl1pPr>
                <a:lvl2pPr marL="742950" indent="-285750" eaLnBrk="0" hangingPunct="0">
                  <a:defRPr b="1">
                    <a:solidFill>
                      <a:schemeClr val="tx1"/>
                    </a:solidFill>
                    <a:latin typeface="Arial" pitchFamily="34" charset="0"/>
                    <a:cs typeface="Times New Roman" pitchFamily="18" charset="0"/>
                  </a:defRPr>
                </a:lvl2pPr>
                <a:lvl3pPr marL="1143000" indent="-228600" eaLnBrk="0" hangingPunct="0">
                  <a:defRPr b="1">
                    <a:solidFill>
                      <a:schemeClr val="tx1"/>
                    </a:solidFill>
                    <a:latin typeface="Arial" pitchFamily="34" charset="0"/>
                    <a:cs typeface="Times New Roman" pitchFamily="18" charset="0"/>
                  </a:defRPr>
                </a:lvl3pPr>
                <a:lvl4pPr marL="1600200" indent="-228600" eaLnBrk="0" hangingPunct="0">
                  <a:defRPr b="1">
                    <a:solidFill>
                      <a:schemeClr val="tx1"/>
                    </a:solidFill>
                    <a:latin typeface="Arial" pitchFamily="34" charset="0"/>
                    <a:cs typeface="Times New Roman" pitchFamily="18" charset="0"/>
                  </a:defRPr>
                </a:lvl4pPr>
                <a:lvl5pPr marL="2057400" indent="-228600" eaLnBrk="0" hangingPunct="0">
                  <a:defRPr b="1">
                    <a:solidFill>
                      <a:schemeClr val="tx1"/>
                    </a:solidFill>
                    <a:latin typeface="Arial" pitchFamily="34" charset="0"/>
                    <a:cs typeface="Times New Roman" pitchFamily="18" charset="0"/>
                  </a:defRPr>
                </a:lvl5pPr>
                <a:lvl6pPr marL="25146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6pPr>
                <a:lvl7pPr marL="29718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7pPr>
                <a:lvl8pPr marL="34290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8pPr>
                <a:lvl9pPr marL="38862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9pPr>
              </a:lstStyle>
              <a:p>
                <a:pPr algn="l">
                  <a:spcBef>
                    <a:spcPct val="50000"/>
                  </a:spcBef>
                  <a:buClrTx/>
                  <a:buFontTx/>
                  <a:buNone/>
                </a:pPr>
                <a:endParaRPr lang="en-GB" altLang="fr-FR" sz="2400" b="0">
                  <a:latin typeface="Times New Roman" pitchFamily="18" charset="0"/>
                </a:endParaRPr>
              </a:p>
            </p:txBody>
          </p:sp>
          <p:sp>
            <p:nvSpPr>
              <p:cNvPr id="42" name="Oval 55"/>
              <p:cNvSpPr>
                <a:spLocks noChangeArrowheads="1"/>
              </p:cNvSpPr>
              <p:nvPr/>
            </p:nvSpPr>
            <p:spPr bwMode="auto">
              <a:xfrm>
                <a:off x="2637" y="3603"/>
                <a:ext cx="295" cy="71"/>
              </a:xfrm>
              <a:prstGeom prst="ellipse">
                <a:avLst/>
              </a:prstGeom>
              <a:gradFill rotWithShape="0">
                <a:gsLst>
                  <a:gs pos="0">
                    <a:srgbClr val="000000"/>
                  </a:gs>
                  <a:gs pos="50000">
                    <a:srgbClr val="CECECE"/>
                  </a:gs>
                  <a:gs pos="100000">
                    <a:srgbClr val="00000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lIns="90488" tIns="44450" rIns="90488" bIns="44450" anchor="ctr"/>
              <a:lstStyle>
                <a:lvl1pPr eaLnBrk="0" hangingPunct="0">
                  <a:defRPr b="1">
                    <a:solidFill>
                      <a:schemeClr val="tx1"/>
                    </a:solidFill>
                    <a:latin typeface="Arial" pitchFamily="34" charset="0"/>
                    <a:cs typeface="Times New Roman" pitchFamily="18" charset="0"/>
                  </a:defRPr>
                </a:lvl1pPr>
                <a:lvl2pPr marL="742950" indent="-285750" eaLnBrk="0" hangingPunct="0">
                  <a:defRPr b="1">
                    <a:solidFill>
                      <a:schemeClr val="tx1"/>
                    </a:solidFill>
                    <a:latin typeface="Arial" pitchFamily="34" charset="0"/>
                    <a:cs typeface="Times New Roman" pitchFamily="18" charset="0"/>
                  </a:defRPr>
                </a:lvl2pPr>
                <a:lvl3pPr marL="1143000" indent="-228600" eaLnBrk="0" hangingPunct="0">
                  <a:defRPr b="1">
                    <a:solidFill>
                      <a:schemeClr val="tx1"/>
                    </a:solidFill>
                    <a:latin typeface="Arial" pitchFamily="34" charset="0"/>
                    <a:cs typeface="Times New Roman" pitchFamily="18" charset="0"/>
                  </a:defRPr>
                </a:lvl3pPr>
                <a:lvl4pPr marL="1600200" indent="-228600" eaLnBrk="0" hangingPunct="0">
                  <a:defRPr b="1">
                    <a:solidFill>
                      <a:schemeClr val="tx1"/>
                    </a:solidFill>
                    <a:latin typeface="Arial" pitchFamily="34" charset="0"/>
                    <a:cs typeface="Times New Roman" pitchFamily="18" charset="0"/>
                  </a:defRPr>
                </a:lvl4pPr>
                <a:lvl5pPr marL="2057400" indent="-228600" eaLnBrk="0" hangingPunct="0">
                  <a:defRPr b="1">
                    <a:solidFill>
                      <a:schemeClr val="tx1"/>
                    </a:solidFill>
                    <a:latin typeface="Arial" pitchFamily="34" charset="0"/>
                    <a:cs typeface="Times New Roman" pitchFamily="18" charset="0"/>
                  </a:defRPr>
                </a:lvl5pPr>
                <a:lvl6pPr marL="25146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6pPr>
                <a:lvl7pPr marL="29718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7pPr>
                <a:lvl8pPr marL="34290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8pPr>
                <a:lvl9pPr marL="38862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9pPr>
              </a:lstStyle>
              <a:p>
                <a:pPr algn="l">
                  <a:spcBef>
                    <a:spcPct val="50000"/>
                  </a:spcBef>
                  <a:buClrTx/>
                  <a:buFontTx/>
                  <a:buNone/>
                </a:pPr>
                <a:endParaRPr lang="en-GB" altLang="fr-FR" sz="2400" b="0">
                  <a:latin typeface="Times New Roman" pitchFamily="18" charset="0"/>
                </a:endParaRPr>
              </a:p>
            </p:txBody>
          </p:sp>
          <p:sp>
            <p:nvSpPr>
              <p:cNvPr id="43" name="Oval 56"/>
              <p:cNvSpPr>
                <a:spLocks noChangeArrowheads="1"/>
              </p:cNvSpPr>
              <p:nvPr/>
            </p:nvSpPr>
            <p:spPr bwMode="auto">
              <a:xfrm>
                <a:off x="2637" y="3434"/>
                <a:ext cx="295" cy="67"/>
              </a:xfrm>
              <a:prstGeom prst="ellipse">
                <a:avLst/>
              </a:prstGeom>
              <a:gradFill rotWithShape="0">
                <a:gsLst>
                  <a:gs pos="0">
                    <a:srgbClr val="000000"/>
                  </a:gs>
                  <a:gs pos="100000">
                    <a:srgbClr val="CECECE"/>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lIns="90488" tIns="44450" rIns="90488" bIns="44450" anchor="ctr"/>
              <a:lstStyle>
                <a:lvl1pPr eaLnBrk="0" hangingPunct="0">
                  <a:defRPr b="1">
                    <a:solidFill>
                      <a:schemeClr val="tx1"/>
                    </a:solidFill>
                    <a:latin typeface="Arial" pitchFamily="34" charset="0"/>
                    <a:cs typeface="Times New Roman" pitchFamily="18" charset="0"/>
                  </a:defRPr>
                </a:lvl1pPr>
                <a:lvl2pPr marL="742950" indent="-285750" eaLnBrk="0" hangingPunct="0">
                  <a:defRPr b="1">
                    <a:solidFill>
                      <a:schemeClr val="tx1"/>
                    </a:solidFill>
                    <a:latin typeface="Arial" pitchFamily="34" charset="0"/>
                    <a:cs typeface="Times New Roman" pitchFamily="18" charset="0"/>
                  </a:defRPr>
                </a:lvl2pPr>
                <a:lvl3pPr marL="1143000" indent="-228600" eaLnBrk="0" hangingPunct="0">
                  <a:defRPr b="1">
                    <a:solidFill>
                      <a:schemeClr val="tx1"/>
                    </a:solidFill>
                    <a:latin typeface="Arial" pitchFamily="34" charset="0"/>
                    <a:cs typeface="Times New Roman" pitchFamily="18" charset="0"/>
                  </a:defRPr>
                </a:lvl3pPr>
                <a:lvl4pPr marL="1600200" indent="-228600" eaLnBrk="0" hangingPunct="0">
                  <a:defRPr b="1">
                    <a:solidFill>
                      <a:schemeClr val="tx1"/>
                    </a:solidFill>
                    <a:latin typeface="Arial" pitchFamily="34" charset="0"/>
                    <a:cs typeface="Times New Roman" pitchFamily="18" charset="0"/>
                  </a:defRPr>
                </a:lvl4pPr>
                <a:lvl5pPr marL="2057400" indent="-228600" eaLnBrk="0" hangingPunct="0">
                  <a:defRPr b="1">
                    <a:solidFill>
                      <a:schemeClr val="tx1"/>
                    </a:solidFill>
                    <a:latin typeface="Arial" pitchFamily="34" charset="0"/>
                    <a:cs typeface="Times New Roman" pitchFamily="18" charset="0"/>
                  </a:defRPr>
                </a:lvl5pPr>
                <a:lvl6pPr marL="25146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6pPr>
                <a:lvl7pPr marL="29718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7pPr>
                <a:lvl8pPr marL="34290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8pPr>
                <a:lvl9pPr marL="38862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9pPr>
              </a:lstStyle>
              <a:p>
                <a:pPr algn="l">
                  <a:spcBef>
                    <a:spcPct val="50000"/>
                  </a:spcBef>
                  <a:buClrTx/>
                  <a:buFontTx/>
                  <a:buNone/>
                </a:pPr>
                <a:endParaRPr lang="en-GB" altLang="fr-FR" sz="2400" b="0">
                  <a:latin typeface="Times New Roman" pitchFamily="18" charset="0"/>
                </a:endParaRPr>
              </a:p>
            </p:txBody>
          </p:sp>
        </p:grpSp>
        <p:grpSp>
          <p:nvGrpSpPr>
            <p:cNvPr id="44" name="Group 57"/>
            <p:cNvGrpSpPr>
              <a:grpSpLocks/>
            </p:cNvGrpSpPr>
            <p:nvPr/>
          </p:nvGrpSpPr>
          <p:grpSpPr bwMode="auto">
            <a:xfrm>
              <a:off x="4843463" y="5553075"/>
              <a:ext cx="522287" cy="377825"/>
              <a:chOff x="3051" y="3498"/>
              <a:chExt cx="329" cy="238"/>
            </a:xfrm>
          </p:grpSpPr>
          <p:sp>
            <p:nvSpPr>
              <p:cNvPr id="45" name="Rectangle 58"/>
              <p:cNvSpPr>
                <a:spLocks noChangeArrowheads="1"/>
              </p:cNvSpPr>
              <p:nvPr/>
            </p:nvSpPr>
            <p:spPr bwMode="auto">
              <a:xfrm>
                <a:off x="3056" y="3525"/>
                <a:ext cx="318" cy="181"/>
              </a:xfrm>
              <a:prstGeom prst="rect">
                <a:avLst/>
              </a:prstGeom>
              <a:gradFill rotWithShape="0">
                <a:gsLst>
                  <a:gs pos="0">
                    <a:srgbClr val="000000"/>
                  </a:gs>
                  <a:gs pos="50000">
                    <a:srgbClr val="CECECE"/>
                  </a:gs>
                  <a:gs pos="100000">
                    <a:srgbClr val="00000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nchor="ctr"/>
              <a:lstStyle>
                <a:lvl1pPr eaLnBrk="0" hangingPunct="0">
                  <a:defRPr b="1">
                    <a:solidFill>
                      <a:schemeClr val="tx1"/>
                    </a:solidFill>
                    <a:latin typeface="Arial" pitchFamily="34" charset="0"/>
                    <a:cs typeface="Times New Roman" pitchFamily="18" charset="0"/>
                  </a:defRPr>
                </a:lvl1pPr>
                <a:lvl2pPr marL="742950" indent="-285750" eaLnBrk="0" hangingPunct="0">
                  <a:defRPr b="1">
                    <a:solidFill>
                      <a:schemeClr val="tx1"/>
                    </a:solidFill>
                    <a:latin typeface="Arial" pitchFamily="34" charset="0"/>
                    <a:cs typeface="Times New Roman" pitchFamily="18" charset="0"/>
                  </a:defRPr>
                </a:lvl2pPr>
                <a:lvl3pPr marL="1143000" indent="-228600" eaLnBrk="0" hangingPunct="0">
                  <a:defRPr b="1">
                    <a:solidFill>
                      <a:schemeClr val="tx1"/>
                    </a:solidFill>
                    <a:latin typeface="Arial" pitchFamily="34" charset="0"/>
                    <a:cs typeface="Times New Roman" pitchFamily="18" charset="0"/>
                  </a:defRPr>
                </a:lvl3pPr>
                <a:lvl4pPr marL="1600200" indent="-228600" eaLnBrk="0" hangingPunct="0">
                  <a:defRPr b="1">
                    <a:solidFill>
                      <a:schemeClr val="tx1"/>
                    </a:solidFill>
                    <a:latin typeface="Arial" pitchFamily="34" charset="0"/>
                    <a:cs typeface="Times New Roman" pitchFamily="18" charset="0"/>
                  </a:defRPr>
                </a:lvl4pPr>
                <a:lvl5pPr marL="2057400" indent="-228600" eaLnBrk="0" hangingPunct="0">
                  <a:defRPr b="1">
                    <a:solidFill>
                      <a:schemeClr val="tx1"/>
                    </a:solidFill>
                    <a:latin typeface="Arial" pitchFamily="34" charset="0"/>
                    <a:cs typeface="Times New Roman" pitchFamily="18" charset="0"/>
                  </a:defRPr>
                </a:lvl5pPr>
                <a:lvl6pPr marL="25146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6pPr>
                <a:lvl7pPr marL="29718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7pPr>
                <a:lvl8pPr marL="34290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8pPr>
                <a:lvl9pPr marL="38862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9pPr>
              </a:lstStyle>
              <a:p>
                <a:pPr algn="l">
                  <a:spcBef>
                    <a:spcPct val="50000"/>
                  </a:spcBef>
                  <a:buClrTx/>
                  <a:buFontTx/>
                  <a:buNone/>
                </a:pPr>
                <a:endParaRPr lang="en-GB" altLang="fr-FR" sz="2400" b="0">
                  <a:latin typeface="Times New Roman" pitchFamily="18" charset="0"/>
                </a:endParaRPr>
              </a:p>
            </p:txBody>
          </p:sp>
          <p:sp>
            <p:nvSpPr>
              <p:cNvPr id="46" name="Oval 59"/>
              <p:cNvSpPr>
                <a:spLocks noChangeArrowheads="1"/>
              </p:cNvSpPr>
              <p:nvPr/>
            </p:nvSpPr>
            <p:spPr bwMode="auto">
              <a:xfrm>
                <a:off x="3051" y="3668"/>
                <a:ext cx="329" cy="68"/>
              </a:xfrm>
              <a:prstGeom prst="ellipse">
                <a:avLst/>
              </a:prstGeom>
              <a:gradFill rotWithShape="0">
                <a:gsLst>
                  <a:gs pos="0">
                    <a:srgbClr val="000000"/>
                  </a:gs>
                  <a:gs pos="50000">
                    <a:srgbClr val="CECECE"/>
                  </a:gs>
                  <a:gs pos="100000">
                    <a:srgbClr val="00000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lIns="90488" tIns="44450" rIns="90488" bIns="44450" anchor="ctr"/>
              <a:lstStyle>
                <a:lvl1pPr eaLnBrk="0" hangingPunct="0">
                  <a:defRPr b="1">
                    <a:solidFill>
                      <a:schemeClr val="tx1"/>
                    </a:solidFill>
                    <a:latin typeface="Arial" pitchFamily="34" charset="0"/>
                    <a:cs typeface="Times New Roman" pitchFamily="18" charset="0"/>
                  </a:defRPr>
                </a:lvl1pPr>
                <a:lvl2pPr marL="742950" indent="-285750" eaLnBrk="0" hangingPunct="0">
                  <a:defRPr b="1">
                    <a:solidFill>
                      <a:schemeClr val="tx1"/>
                    </a:solidFill>
                    <a:latin typeface="Arial" pitchFamily="34" charset="0"/>
                    <a:cs typeface="Times New Roman" pitchFamily="18" charset="0"/>
                  </a:defRPr>
                </a:lvl2pPr>
                <a:lvl3pPr marL="1143000" indent="-228600" eaLnBrk="0" hangingPunct="0">
                  <a:defRPr b="1">
                    <a:solidFill>
                      <a:schemeClr val="tx1"/>
                    </a:solidFill>
                    <a:latin typeface="Arial" pitchFamily="34" charset="0"/>
                    <a:cs typeface="Times New Roman" pitchFamily="18" charset="0"/>
                  </a:defRPr>
                </a:lvl3pPr>
                <a:lvl4pPr marL="1600200" indent="-228600" eaLnBrk="0" hangingPunct="0">
                  <a:defRPr b="1">
                    <a:solidFill>
                      <a:schemeClr val="tx1"/>
                    </a:solidFill>
                    <a:latin typeface="Arial" pitchFamily="34" charset="0"/>
                    <a:cs typeface="Times New Roman" pitchFamily="18" charset="0"/>
                  </a:defRPr>
                </a:lvl4pPr>
                <a:lvl5pPr marL="2057400" indent="-228600" eaLnBrk="0" hangingPunct="0">
                  <a:defRPr b="1">
                    <a:solidFill>
                      <a:schemeClr val="tx1"/>
                    </a:solidFill>
                    <a:latin typeface="Arial" pitchFamily="34" charset="0"/>
                    <a:cs typeface="Times New Roman" pitchFamily="18" charset="0"/>
                  </a:defRPr>
                </a:lvl5pPr>
                <a:lvl6pPr marL="25146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6pPr>
                <a:lvl7pPr marL="29718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7pPr>
                <a:lvl8pPr marL="34290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8pPr>
                <a:lvl9pPr marL="38862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9pPr>
              </a:lstStyle>
              <a:p>
                <a:pPr algn="l">
                  <a:spcBef>
                    <a:spcPct val="50000"/>
                  </a:spcBef>
                  <a:buClrTx/>
                  <a:buFontTx/>
                  <a:buNone/>
                </a:pPr>
                <a:endParaRPr lang="en-GB" altLang="fr-FR" sz="2400" b="0">
                  <a:latin typeface="Times New Roman" pitchFamily="18" charset="0"/>
                </a:endParaRPr>
              </a:p>
            </p:txBody>
          </p:sp>
          <p:sp>
            <p:nvSpPr>
              <p:cNvPr id="47" name="Oval 60"/>
              <p:cNvSpPr>
                <a:spLocks noChangeArrowheads="1"/>
              </p:cNvSpPr>
              <p:nvPr/>
            </p:nvSpPr>
            <p:spPr bwMode="auto">
              <a:xfrm>
                <a:off x="3051" y="3498"/>
                <a:ext cx="329" cy="68"/>
              </a:xfrm>
              <a:prstGeom prst="ellipse">
                <a:avLst/>
              </a:prstGeom>
              <a:gradFill rotWithShape="0">
                <a:gsLst>
                  <a:gs pos="0">
                    <a:srgbClr val="000000"/>
                  </a:gs>
                  <a:gs pos="100000">
                    <a:srgbClr val="CECECE"/>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lIns="90488" tIns="44450" rIns="90488" bIns="44450" anchor="ctr"/>
              <a:lstStyle>
                <a:lvl1pPr eaLnBrk="0" hangingPunct="0">
                  <a:defRPr b="1">
                    <a:solidFill>
                      <a:schemeClr val="tx1"/>
                    </a:solidFill>
                    <a:latin typeface="Arial" pitchFamily="34" charset="0"/>
                    <a:cs typeface="Times New Roman" pitchFamily="18" charset="0"/>
                  </a:defRPr>
                </a:lvl1pPr>
                <a:lvl2pPr marL="742950" indent="-285750" eaLnBrk="0" hangingPunct="0">
                  <a:defRPr b="1">
                    <a:solidFill>
                      <a:schemeClr val="tx1"/>
                    </a:solidFill>
                    <a:latin typeface="Arial" pitchFamily="34" charset="0"/>
                    <a:cs typeface="Times New Roman" pitchFamily="18" charset="0"/>
                  </a:defRPr>
                </a:lvl2pPr>
                <a:lvl3pPr marL="1143000" indent="-228600" eaLnBrk="0" hangingPunct="0">
                  <a:defRPr b="1">
                    <a:solidFill>
                      <a:schemeClr val="tx1"/>
                    </a:solidFill>
                    <a:latin typeface="Arial" pitchFamily="34" charset="0"/>
                    <a:cs typeface="Times New Roman" pitchFamily="18" charset="0"/>
                  </a:defRPr>
                </a:lvl3pPr>
                <a:lvl4pPr marL="1600200" indent="-228600" eaLnBrk="0" hangingPunct="0">
                  <a:defRPr b="1">
                    <a:solidFill>
                      <a:schemeClr val="tx1"/>
                    </a:solidFill>
                    <a:latin typeface="Arial" pitchFamily="34" charset="0"/>
                    <a:cs typeface="Times New Roman" pitchFamily="18" charset="0"/>
                  </a:defRPr>
                </a:lvl4pPr>
                <a:lvl5pPr marL="2057400" indent="-228600" eaLnBrk="0" hangingPunct="0">
                  <a:defRPr b="1">
                    <a:solidFill>
                      <a:schemeClr val="tx1"/>
                    </a:solidFill>
                    <a:latin typeface="Arial" pitchFamily="34" charset="0"/>
                    <a:cs typeface="Times New Roman" pitchFamily="18" charset="0"/>
                  </a:defRPr>
                </a:lvl5pPr>
                <a:lvl6pPr marL="25146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6pPr>
                <a:lvl7pPr marL="29718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7pPr>
                <a:lvl8pPr marL="34290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8pPr>
                <a:lvl9pPr marL="38862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9pPr>
              </a:lstStyle>
              <a:p>
                <a:pPr algn="l">
                  <a:spcBef>
                    <a:spcPct val="50000"/>
                  </a:spcBef>
                  <a:buClrTx/>
                  <a:buFontTx/>
                  <a:buNone/>
                </a:pPr>
                <a:endParaRPr lang="en-GB" altLang="fr-FR" sz="2400" b="0">
                  <a:latin typeface="Times New Roman" pitchFamily="18" charset="0"/>
                </a:endParaRPr>
              </a:p>
            </p:txBody>
          </p:sp>
        </p:grpSp>
        <p:grpSp>
          <p:nvGrpSpPr>
            <p:cNvPr id="48" name="Group 61"/>
            <p:cNvGrpSpPr>
              <a:grpSpLocks/>
            </p:cNvGrpSpPr>
            <p:nvPr/>
          </p:nvGrpSpPr>
          <p:grpSpPr bwMode="auto">
            <a:xfrm>
              <a:off x="5465763" y="5594350"/>
              <a:ext cx="547687" cy="439738"/>
              <a:chOff x="3443" y="3524"/>
              <a:chExt cx="345" cy="277"/>
            </a:xfrm>
          </p:grpSpPr>
          <p:sp>
            <p:nvSpPr>
              <p:cNvPr id="49" name="Rectangle 62"/>
              <p:cNvSpPr>
                <a:spLocks noChangeArrowheads="1"/>
              </p:cNvSpPr>
              <p:nvPr/>
            </p:nvSpPr>
            <p:spPr bwMode="auto">
              <a:xfrm>
                <a:off x="3448" y="3554"/>
                <a:ext cx="334" cy="210"/>
              </a:xfrm>
              <a:prstGeom prst="rect">
                <a:avLst/>
              </a:prstGeom>
              <a:gradFill rotWithShape="0">
                <a:gsLst>
                  <a:gs pos="0">
                    <a:srgbClr val="000000"/>
                  </a:gs>
                  <a:gs pos="50000">
                    <a:srgbClr val="CECECE"/>
                  </a:gs>
                  <a:gs pos="100000">
                    <a:srgbClr val="00000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nchor="ctr"/>
              <a:lstStyle>
                <a:lvl1pPr eaLnBrk="0" hangingPunct="0">
                  <a:defRPr b="1">
                    <a:solidFill>
                      <a:schemeClr val="tx1"/>
                    </a:solidFill>
                    <a:latin typeface="Arial" pitchFamily="34" charset="0"/>
                    <a:cs typeface="Times New Roman" pitchFamily="18" charset="0"/>
                  </a:defRPr>
                </a:lvl1pPr>
                <a:lvl2pPr marL="742950" indent="-285750" eaLnBrk="0" hangingPunct="0">
                  <a:defRPr b="1">
                    <a:solidFill>
                      <a:schemeClr val="tx1"/>
                    </a:solidFill>
                    <a:latin typeface="Arial" pitchFamily="34" charset="0"/>
                    <a:cs typeface="Times New Roman" pitchFamily="18" charset="0"/>
                  </a:defRPr>
                </a:lvl2pPr>
                <a:lvl3pPr marL="1143000" indent="-228600" eaLnBrk="0" hangingPunct="0">
                  <a:defRPr b="1">
                    <a:solidFill>
                      <a:schemeClr val="tx1"/>
                    </a:solidFill>
                    <a:latin typeface="Arial" pitchFamily="34" charset="0"/>
                    <a:cs typeface="Times New Roman" pitchFamily="18" charset="0"/>
                  </a:defRPr>
                </a:lvl3pPr>
                <a:lvl4pPr marL="1600200" indent="-228600" eaLnBrk="0" hangingPunct="0">
                  <a:defRPr b="1">
                    <a:solidFill>
                      <a:schemeClr val="tx1"/>
                    </a:solidFill>
                    <a:latin typeface="Arial" pitchFamily="34" charset="0"/>
                    <a:cs typeface="Times New Roman" pitchFamily="18" charset="0"/>
                  </a:defRPr>
                </a:lvl4pPr>
                <a:lvl5pPr marL="2057400" indent="-228600" eaLnBrk="0" hangingPunct="0">
                  <a:defRPr b="1">
                    <a:solidFill>
                      <a:schemeClr val="tx1"/>
                    </a:solidFill>
                    <a:latin typeface="Arial" pitchFamily="34" charset="0"/>
                    <a:cs typeface="Times New Roman" pitchFamily="18" charset="0"/>
                  </a:defRPr>
                </a:lvl5pPr>
                <a:lvl6pPr marL="25146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6pPr>
                <a:lvl7pPr marL="29718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7pPr>
                <a:lvl8pPr marL="34290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8pPr>
                <a:lvl9pPr marL="38862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9pPr>
              </a:lstStyle>
              <a:p>
                <a:pPr algn="l">
                  <a:spcBef>
                    <a:spcPct val="50000"/>
                  </a:spcBef>
                  <a:buClrTx/>
                  <a:buFontTx/>
                  <a:buNone/>
                </a:pPr>
                <a:endParaRPr lang="en-GB" altLang="fr-FR" sz="2400" b="0">
                  <a:latin typeface="Times New Roman" pitchFamily="18" charset="0"/>
                </a:endParaRPr>
              </a:p>
            </p:txBody>
          </p:sp>
          <p:sp>
            <p:nvSpPr>
              <p:cNvPr id="50" name="Oval 63"/>
              <p:cNvSpPr>
                <a:spLocks noChangeArrowheads="1"/>
              </p:cNvSpPr>
              <p:nvPr/>
            </p:nvSpPr>
            <p:spPr bwMode="auto">
              <a:xfrm>
                <a:off x="3443" y="3720"/>
                <a:ext cx="345" cy="81"/>
              </a:xfrm>
              <a:prstGeom prst="ellipse">
                <a:avLst/>
              </a:prstGeom>
              <a:gradFill rotWithShape="0">
                <a:gsLst>
                  <a:gs pos="0">
                    <a:srgbClr val="000000"/>
                  </a:gs>
                  <a:gs pos="50000">
                    <a:srgbClr val="CECECE"/>
                  </a:gs>
                  <a:gs pos="100000">
                    <a:srgbClr val="00000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lIns="90488" tIns="44450" rIns="90488" bIns="44450" anchor="ctr"/>
              <a:lstStyle>
                <a:lvl1pPr eaLnBrk="0" hangingPunct="0">
                  <a:defRPr b="1">
                    <a:solidFill>
                      <a:schemeClr val="tx1"/>
                    </a:solidFill>
                    <a:latin typeface="Arial" pitchFamily="34" charset="0"/>
                    <a:cs typeface="Times New Roman" pitchFamily="18" charset="0"/>
                  </a:defRPr>
                </a:lvl1pPr>
                <a:lvl2pPr marL="742950" indent="-285750" eaLnBrk="0" hangingPunct="0">
                  <a:defRPr b="1">
                    <a:solidFill>
                      <a:schemeClr val="tx1"/>
                    </a:solidFill>
                    <a:latin typeface="Arial" pitchFamily="34" charset="0"/>
                    <a:cs typeface="Times New Roman" pitchFamily="18" charset="0"/>
                  </a:defRPr>
                </a:lvl2pPr>
                <a:lvl3pPr marL="1143000" indent="-228600" eaLnBrk="0" hangingPunct="0">
                  <a:defRPr b="1">
                    <a:solidFill>
                      <a:schemeClr val="tx1"/>
                    </a:solidFill>
                    <a:latin typeface="Arial" pitchFamily="34" charset="0"/>
                    <a:cs typeface="Times New Roman" pitchFamily="18" charset="0"/>
                  </a:defRPr>
                </a:lvl3pPr>
                <a:lvl4pPr marL="1600200" indent="-228600" eaLnBrk="0" hangingPunct="0">
                  <a:defRPr b="1">
                    <a:solidFill>
                      <a:schemeClr val="tx1"/>
                    </a:solidFill>
                    <a:latin typeface="Arial" pitchFamily="34" charset="0"/>
                    <a:cs typeface="Times New Roman" pitchFamily="18" charset="0"/>
                  </a:defRPr>
                </a:lvl4pPr>
                <a:lvl5pPr marL="2057400" indent="-228600" eaLnBrk="0" hangingPunct="0">
                  <a:defRPr b="1">
                    <a:solidFill>
                      <a:schemeClr val="tx1"/>
                    </a:solidFill>
                    <a:latin typeface="Arial" pitchFamily="34" charset="0"/>
                    <a:cs typeface="Times New Roman" pitchFamily="18" charset="0"/>
                  </a:defRPr>
                </a:lvl5pPr>
                <a:lvl6pPr marL="25146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6pPr>
                <a:lvl7pPr marL="29718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7pPr>
                <a:lvl8pPr marL="34290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8pPr>
                <a:lvl9pPr marL="38862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9pPr>
              </a:lstStyle>
              <a:p>
                <a:pPr algn="l">
                  <a:spcBef>
                    <a:spcPct val="50000"/>
                  </a:spcBef>
                  <a:buClrTx/>
                  <a:buFontTx/>
                  <a:buNone/>
                </a:pPr>
                <a:endParaRPr lang="en-GB" altLang="fr-FR" sz="2400" b="0">
                  <a:latin typeface="Times New Roman" pitchFamily="18" charset="0"/>
                </a:endParaRPr>
              </a:p>
            </p:txBody>
          </p:sp>
          <p:sp>
            <p:nvSpPr>
              <p:cNvPr id="51" name="Oval 64"/>
              <p:cNvSpPr>
                <a:spLocks noChangeArrowheads="1"/>
              </p:cNvSpPr>
              <p:nvPr/>
            </p:nvSpPr>
            <p:spPr bwMode="auto">
              <a:xfrm>
                <a:off x="3443" y="3524"/>
                <a:ext cx="345" cy="78"/>
              </a:xfrm>
              <a:prstGeom prst="ellipse">
                <a:avLst/>
              </a:prstGeom>
              <a:gradFill rotWithShape="0">
                <a:gsLst>
                  <a:gs pos="0">
                    <a:srgbClr val="000000"/>
                  </a:gs>
                  <a:gs pos="100000">
                    <a:srgbClr val="CECECE"/>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lIns="90488" tIns="44450" rIns="90488" bIns="44450" anchor="ctr"/>
              <a:lstStyle>
                <a:lvl1pPr eaLnBrk="0" hangingPunct="0">
                  <a:defRPr b="1">
                    <a:solidFill>
                      <a:schemeClr val="tx1"/>
                    </a:solidFill>
                    <a:latin typeface="Arial" pitchFamily="34" charset="0"/>
                    <a:cs typeface="Times New Roman" pitchFamily="18" charset="0"/>
                  </a:defRPr>
                </a:lvl1pPr>
                <a:lvl2pPr marL="742950" indent="-285750" eaLnBrk="0" hangingPunct="0">
                  <a:defRPr b="1">
                    <a:solidFill>
                      <a:schemeClr val="tx1"/>
                    </a:solidFill>
                    <a:latin typeface="Arial" pitchFamily="34" charset="0"/>
                    <a:cs typeface="Times New Roman" pitchFamily="18" charset="0"/>
                  </a:defRPr>
                </a:lvl2pPr>
                <a:lvl3pPr marL="1143000" indent="-228600" eaLnBrk="0" hangingPunct="0">
                  <a:defRPr b="1">
                    <a:solidFill>
                      <a:schemeClr val="tx1"/>
                    </a:solidFill>
                    <a:latin typeface="Arial" pitchFamily="34" charset="0"/>
                    <a:cs typeface="Times New Roman" pitchFamily="18" charset="0"/>
                  </a:defRPr>
                </a:lvl3pPr>
                <a:lvl4pPr marL="1600200" indent="-228600" eaLnBrk="0" hangingPunct="0">
                  <a:defRPr b="1">
                    <a:solidFill>
                      <a:schemeClr val="tx1"/>
                    </a:solidFill>
                    <a:latin typeface="Arial" pitchFamily="34" charset="0"/>
                    <a:cs typeface="Times New Roman" pitchFamily="18" charset="0"/>
                  </a:defRPr>
                </a:lvl4pPr>
                <a:lvl5pPr marL="2057400" indent="-228600" eaLnBrk="0" hangingPunct="0">
                  <a:defRPr b="1">
                    <a:solidFill>
                      <a:schemeClr val="tx1"/>
                    </a:solidFill>
                    <a:latin typeface="Arial" pitchFamily="34" charset="0"/>
                    <a:cs typeface="Times New Roman" pitchFamily="18" charset="0"/>
                  </a:defRPr>
                </a:lvl5pPr>
                <a:lvl6pPr marL="25146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6pPr>
                <a:lvl7pPr marL="29718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7pPr>
                <a:lvl8pPr marL="34290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8pPr>
                <a:lvl9pPr marL="38862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9pPr>
              </a:lstStyle>
              <a:p>
                <a:pPr algn="l">
                  <a:spcBef>
                    <a:spcPct val="50000"/>
                  </a:spcBef>
                  <a:buClrTx/>
                  <a:buFontTx/>
                  <a:buNone/>
                </a:pPr>
                <a:endParaRPr lang="en-GB" altLang="fr-FR" sz="2400" b="0">
                  <a:latin typeface="Times New Roman" pitchFamily="18" charset="0"/>
                </a:endParaRPr>
              </a:p>
            </p:txBody>
          </p:sp>
        </p:grpSp>
        <p:sp>
          <p:nvSpPr>
            <p:cNvPr id="52" name="Line 65"/>
            <p:cNvSpPr>
              <a:spLocks noChangeShapeType="1"/>
            </p:cNvSpPr>
            <p:nvPr/>
          </p:nvSpPr>
          <p:spPr bwMode="auto">
            <a:xfrm flipV="1">
              <a:off x="2971800" y="4800600"/>
              <a:ext cx="3568700" cy="5334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fr-FR"/>
            </a:p>
          </p:txBody>
        </p:sp>
        <p:sp>
          <p:nvSpPr>
            <p:cNvPr id="53" name="Line 66"/>
            <p:cNvSpPr>
              <a:spLocks noChangeShapeType="1"/>
            </p:cNvSpPr>
            <p:nvPr/>
          </p:nvSpPr>
          <p:spPr bwMode="auto">
            <a:xfrm flipV="1">
              <a:off x="3429000" y="4914900"/>
              <a:ext cx="3035300" cy="4191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fr-FR"/>
            </a:p>
          </p:txBody>
        </p:sp>
        <p:sp>
          <p:nvSpPr>
            <p:cNvPr id="54" name="Line 67"/>
            <p:cNvSpPr>
              <a:spLocks noChangeShapeType="1"/>
            </p:cNvSpPr>
            <p:nvPr/>
          </p:nvSpPr>
          <p:spPr bwMode="auto">
            <a:xfrm flipV="1">
              <a:off x="4038600" y="4964113"/>
              <a:ext cx="2425700" cy="44291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fr-FR"/>
            </a:p>
          </p:txBody>
        </p:sp>
        <p:sp>
          <p:nvSpPr>
            <p:cNvPr id="55" name="Line 68"/>
            <p:cNvSpPr>
              <a:spLocks noChangeShapeType="1"/>
            </p:cNvSpPr>
            <p:nvPr/>
          </p:nvSpPr>
          <p:spPr bwMode="auto">
            <a:xfrm flipV="1">
              <a:off x="4570413" y="4964113"/>
              <a:ext cx="1957387" cy="51911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fr-FR"/>
            </a:p>
          </p:txBody>
        </p:sp>
        <p:sp>
          <p:nvSpPr>
            <p:cNvPr id="56" name="Line 69"/>
            <p:cNvSpPr>
              <a:spLocks noChangeShapeType="1"/>
            </p:cNvSpPr>
            <p:nvPr/>
          </p:nvSpPr>
          <p:spPr bwMode="auto">
            <a:xfrm flipV="1">
              <a:off x="5367338" y="5016500"/>
              <a:ext cx="1162050" cy="5588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fr-FR"/>
            </a:p>
          </p:txBody>
        </p:sp>
        <p:sp>
          <p:nvSpPr>
            <p:cNvPr id="57" name="Line 70"/>
            <p:cNvSpPr>
              <a:spLocks noChangeShapeType="1"/>
            </p:cNvSpPr>
            <p:nvPr/>
          </p:nvSpPr>
          <p:spPr bwMode="auto">
            <a:xfrm>
              <a:off x="3749675" y="4508500"/>
              <a:ext cx="2716213" cy="352425"/>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fr-FR"/>
            </a:p>
          </p:txBody>
        </p:sp>
        <p:sp>
          <p:nvSpPr>
            <p:cNvPr id="58" name="Line 71"/>
            <p:cNvSpPr>
              <a:spLocks noChangeShapeType="1"/>
            </p:cNvSpPr>
            <p:nvPr/>
          </p:nvSpPr>
          <p:spPr bwMode="auto">
            <a:xfrm>
              <a:off x="4591050" y="4406900"/>
              <a:ext cx="1874838" cy="454025"/>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fr-FR"/>
            </a:p>
          </p:txBody>
        </p:sp>
        <p:sp>
          <p:nvSpPr>
            <p:cNvPr id="59" name="Line 72"/>
            <p:cNvSpPr>
              <a:spLocks noChangeShapeType="1"/>
            </p:cNvSpPr>
            <p:nvPr/>
          </p:nvSpPr>
          <p:spPr bwMode="auto">
            <a:xfrm>
              <a:off x="5368925" y="4303713"/>
              <a:ext cx="1096963" cy="5080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fr-FR"/>
            </a:p>
          </p:txBody>
        </p:sp>
        <p:sp>
          <p:nvSpPr>
            <p:cNvPr id="60" name="Line 73"/>
            <p:cNvSpPr>
              <a:spLocks noChangeShapeType="1"/>
            </p:cNvSpPr>
            <p:nvPr/>
          </p:nvSpPr>
          <p:spPr bwMode="auto">
            <a:xfrm>
              <a:off x="6096000" y="4191000"/>
              <a:ext cx="434975" cy="569913"/>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fr-FR"/>
            </a:p>
          </p:txBody>
        </p:sp>
        <p:sp>
          <p:nvSpPr>
            <p:cNvPr id="61" name="Line 74"/>
            <p:cNvSpPr>
              <a:spLocks noChangeShapeType="1"/>
            </p:cNvSpPr>
            <p:nvPr/>
          </p:nvSpPr>
          <p:spPr bwMode="auto">
            <a:xfrm flipH="1">
              <a:off x="6665913" y="4151313"/>
              <a:ext cx="127000" cy="55721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fr-FR"/>
            </a:p>
          </p:txBody>
        </p:sp>
        <p:sp>
          <p:nvSpPr>
            <p:cNvPr id="62" name="Line 75"/>
            <p:cNvSpPr>
              <a:spLocks noChangeShapeType="1"/>
            </p:cNvSpPr>
            <p:nvPr/>
          </p:nvSpPr>
          <p:spPr bwMode="auto">
            <a:xfrm flipH="1">
              <a:off x="6794500" y="3998913"/>
              <a:ext cx="709613" cy="7620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fr-FR"/>
            </a:p>
          </p:txBody>
        </p:sp>
        <p:sp>
          <p:nvSpPr>
            <p:cNvPr id="63" name="Line 76"/>
            <p:cNvSpPr>
              <a:spLocks noChangeShapeType="1"/>
            </p:cNvSpPr>
            <p:nvPr/>
          </p:nvSpPr>
          <p:spPr bwMode="auto">
            <a:xfrm>
              <a:off x="4008438" y="2827338"/>
              <a:ext cx="3235325" cy="60801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fr-FR"/>
            </a:p>
          </p:txBody>
        </p:sp>
        <p:sp>
          <p:nvSpPr>
            <p:cNvPr id="64" name="Line 77"/>
            <p:cNvSpPr>
              <a:spLocks noChangeShapeType="1"/>
            </p:cNvSpPr>
            <p:nvPr/>
          </p:nvSpPr>
          <p:spPr bwMode="auto">
            <a:xfrm flipH="1" flipV="1">
              <a:off x="4006850" y="2874963"/>
              <a:ext cx="2447925" cy="62865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fr-FR"/>
            </a:p>
          </p:txBody>
        </p:sp>
        <p:sp>
          <p:nvSpPr>
            <p:cNvPr id="65" name="Line 78"/>
            <p:cNvSpPr>
              <a:spLocks noChangeShapeType="1"/>
            </p:cNvSpPr>
            <p:nvPr/>
          </p:nvSpPr>
          <p:spPr bwMode="auto">
            <a:xfrm>
              <a:off x="4008438" y="2981325"/>
              <a:ext cx="1681162" cy="608013"/>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fr-FR"/>
            </a:p>
          </p:txBody>
        </p:sp>
        <p:sp>
          <p:nvSpPr>
            <p:cNvPr id="66" name="Line 79"/>
            <p:cNvSpPr>
              <a:spLocks noChangeShapeType="1"/>
            </p:cNvSpPr>
            <p:nvPr/>
          </p:nvSpPr>
          <p:spPr bwMode="auto">
            <a:xfrm>
              <a:off x="3943350" y="3030538"/>
              <a:ext cx="1033463" cy="6604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fr-FR"/>
            </a:p>
          </p:txBody>
        </p:sp>
        <p:sp>
          <p:nvSpPr>
            <p:cNvPr id="67" name="Line 80"/>
            <p:cNvSpPr>
              <a:spLocks noChangeShapeType="1"/>
            </p:cNvSpPr>
            <p:nvPr/>
          </p:nvSpPr>
          <p:spPr bwMode="auto">
            <a:xfrm>
              <a:off x="3879850" y="2979738"/>
              <a:ext cx="384175" cy="7620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fr-FR"/>
            </a:p>
          </p:txBody>
        </p:sp>
        <p:sp>
          <p:nvSpPr>
            <p:cNvPr id="68" name="Line 81"/>
            <p:cNvSpPr>
              <a:spLocks noChangeShapeType="1"/>
            </p:cNvSpPr>
            <p:nvPr/>
          </p:nvSpPr>
          <p:spPr bwMode="auto">
            <a:xfrm flipH="1">
              <a:off x="3422650" y="3028950"/>
              <a:ext cx="452438" cy="76200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type="none" w="sm" len="sm"/>
                  <a:tailEnd type="none" w="sm" len="sm"/>
                </a14:hiddenLine>
              </a:ext>
            </a:extLst>
          </p:spPr>
          <p:txBody>
            <a:bodyPr/>
            <a:lstStyle/>
            <a:p>
              <a:endParaRPr lang="fr-FR"/>
            </a:p>
          </p:txBody>
        </p:sp>
        <p:grpSp>
          <p:nvGrpSpPr>
            <p:cNvPr id="69" name="Group 82"/>
            <p:cNvGrpSpPr>
              <a:grpSpLocks/>
            </p:cNvGrpSpPr>
            <p:nvPr/>
          </p:nvGrpSpPr>
          <p:grpSpPr bwMode="auto">
            <a:xfrm>
              <a:off x="4789488" y="3636963"/>
              <a:ext cx="636587" cy="709612"/>
              <a:chOff x="3017" y="2291"/>
              <a:chExt cx="401" cy="447"/>
            </a:xfrm>
          </p:grpSpPr>
          <p:sp>
            <p:nvSpPr>
              <p:cNvPr id="70" name="Freeform 83"/>
              <p:cNvSpPr>
                <a:spLocks/>
              </p:cNvSpPr>
              <p:nvPr/>
            </p:nvSpPr>
            <p:spPr bwMode="auto">
              <a:xfrm>
                <a:off x="3017" y="2291"/>
                <a:ext cx="370" cy="30"/>
              </a:xfrm>
              <a:custGeom>
                <a:avLst/>
                <a:gdLst>
                  <a:gd name="T0" fmla="*/ 117 w 370"/>
                  <a:gd name="T1" fmla="*/ 29 h 30"/>
                  <a:gd name="T2" fmla="*/ 369 w 370"/>
                  <a:gd name="T3" fmla="*/ 25 h 30"/>
                  <a:gd name="T4" fmla="*/ 195 w 370"/>
                  <a:gd name="T5" fmla="*/ 0 h 30"/>
                  <a:gd name="T6" fmla="*/ 0 w 370"/>
                  <a:gd name="T7" fmla="*/ 0 h 30"/>
                  <a:gd name="T8" fmla="*/ 117 w 370"/>
                  <a:gd name="T9" fmla="*/ 29 h 30"/>
                  <a:gd name="T10" fmla="*/ 0 60000 65536"/>
                  <a:gd name="T11" fmla="*/ 0 60000 65536"/>
                  <a:gd name="T12" fmla="*/ 0 60000 65536"/>
                  <a:gd name="T13" fmla="*/ 0 60000 65536"/>
                  <a:gd name="T14" fmla="*/ 0 60000 65536"/>
                  <a:gd name="T15" fmla="*/ 0 w 370"/>
                  <a:gd name="T16" fmla="*/ 0 h 30"/>
                  <a:gd name="T17" fmla="*/ 370 w 370"/>
                  <a:gd name="T18" fmla="*/ 30 h 30"/>
                </a:gdLst>
                <a:ahLst/>
                <a:cxnLst>
                  <a:cxn ang="T10">
                    <a:pos x="T0" y="T1"/>
                  </a:cxn>
                  <a:cxn ang="T11">
                    <a:pos x="T2" y="T3"/>
                  </a:cxn>
                  <a:cxn ang="T12">
                    <a:pos x="T4" y="T5"/>
                  </a:cxn>
                  <a:cxn ang="T13">
                    <a:pos x="T6" y="T7"/>
                  </a:cxn>
                  <a:cxn ang="T14">
                    <a:pos x="T8" y="T9"/>
                  </a:cxn>
                </a:cxnLst>
                <a:rect l="T15" t="T16" r="T17" b="T18"/>
                <a:pathLst>
                  <a:path w="370" h="30">
                    <a:moveTo>
                      <a:pt x="117" y="29"/>
                    </a:moveTo>
                    <a:lnTo>
                      <a:pt x="369" y="25"/>
                    </a:lnTo>
                    <a:lnTo>
                      <a:pt x="195" y="0"/>
                    </a:lnTo>
                    <a:lnTo>
                      <a:pt x="0" y="0"/>
                    </a:lnTo>
                    <a:lnTo>
                      <a:pt x="117" y="29"/>
                    </a:lnTo>
                  </a:path>
                </a:pathLst>
              </a:custGeom>
              <a:gradFill rotWithShape="0">
                <a:gsLst>
                  <a:gs pos="0">
                    <a:srgbClr val="E0E0E0"/>
                  </a:gs>
                  <a:gs pos="100000">
                    <a:srgbClr val="000000"/>
                  </a:gs>
                </a:gsLst>
                <a:lin ang="2700000" scaled="1"/>
              </a:gra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endParaRPr lang="fr-FR"/>
              </a:p>
            </p:txBody>
          </p:sp>
          <p:sp>
            <p:nvSpPr>
              <p:cNvPr id="71" name="Freeform 84"/>
              <p:cNvSpPr>
                <a:spLocks/>
              </p:cNvSpPr>
              <p:nvPr/>
            </p:nvSpPr>
            <p:spPr bwMode="auto">
              <a:xfrm>
                <a:off x="3132" y="2319"/>
                <a:ext cx="271" cy="17"/>
              </a:xfrm>
              <a:custGeom>
                <a:avLst/>
                <a:gdLst>
                  <a:gd name="T0" fmla="*/ 0 w 271"/>
                  <a:gd name="T1" fmla="*/ 0 h 17"/>
                  <a:gd name="T2" fmla="*/ 13 w 271"/>
                  <a:gd name="T3" fmla="*/ 16 h 17"/>
                  <a:gd name="T4" fmla="*/ 270 w 271"/>
                  <a:gd name="T5" fmla="*/ 16 h 17"/>
                  <a:gd name="T6" fmla="*/ 254 w 271"/>
                  <a:gd name="T7" fmla="*/ 0 h 17"/>
                  <a:gd name="T8" fmla="*/ 0 w 271"/>
                  <a:gd name="T9" fmla="*/ 0 h 17"/>
                  <a:gd name="T10" fmla="*/ 0 60000 65536"/>
                  <a:gd name="T11" fmla="*/ 0 60000 65536"/>
                  <a:gd name="T12" fmla="*/ 0 60000 65536"/>
                  <a:gd name="T13" fmla="*/ 0 60000 65536"/>
                  <a:gd name="T14" fmla="*/ 0 60000 65536"/>
                  <a:gd name="T15" fmla="*/ 0 w 271"/>
                  <a:gd name="T16" fmla="*/ 0 h 17"/>
                  <a:gd name="T17" fmla="*/ 271 w 271"/>
                  <a:gd name="T18" fmla="*/ 17 h 17"/>
                </a:gdLst>
                <a:ahLst/>
                <a:cxnLst>
                  <a:cxn ang="T10">
                    <a:pos x="T0" y="T1"/>
                  </a:cxn>
                  <a:cxn ang="T11">
                    <a:pos x="T2" y="T3"/>
                  </a:cxn>
                  <a:cxn ang="T12">
                    <a:pos x="T4" y="T5"/>
                  </a:cxn>
                  <a:cxn ang="T13">
                    <a:pos x="T6" y="T7"/>
                  </a:cxn>
                  <a:cxn ang="T14">
                    <a:pos x="T8" y="T9"/>
                  </a:cxn>
                </a:cxnLst>
                <a:rect l="T15" t="T16" r="T17" b="T18"/>
                <a:pathLst>
                  <a:path w="271" h="17">
                    <a:moveTo>
                      <a:pt x="0" y="0"/>
                    </a:moveTo>
                    <a:lnTo>
                      <a:pt x="13" y="16"/>
                    </a:lnTo>
                    <a:lnTo>
                      <a:pt x="270" y="16"/>
                    </a:lnTo>
                    <a:lnTo>
                      <a:pt x="254" y="0"/>
                    </a:lnTo>
                    <a:lnTo>
                      <a:pt x="0" y="0"/>
                    </a:lnTo>
                  </a:path>
                </a:pathLst>
              </a:custGeom>
              <a:solidFill>
                <a:srgbClr val="E0E0E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endParaRPr lang="fr-FR"/>
              </a:p>
            </p:txBody>
          </p:sp>
          <p:sp>
            <p:nvSpPr>
              <p:cNvPr id="72" name="Freeform 85"/>
              <p:cNvSpPr>
                <a:spLocks/>
              </p:cNvSpPr>
              <p:nvPr/>
            </p:nvSpPr>
            <p:spPr bwMode="auto">
              <a:xfrm>
                <a:off x="3017" y="2291"/>
                <a:ext cx="153" cy="447"/>
              </a:xfrm>
              <a:custGeom>
                <a:avLst/>
                <a:gdLst>
                  <a:gd name="T0" fmla="*/ 0 w 153"/>
                  <a:gd name="T1" fmla="*/ 0 h 447"/>
                  <a:gd name="T2" fmla="*/ 116 w 153"/>
                  <a:gd name="T3" fmla="*/ 27 h 447"/>
                  <a:gd name="T4" fmla="*/ 136 w 153"/>
                  <a:gd name="T5" fmla="*/ 38 h 447"/>
                  <a:gd name="T6" fmla="*/ 152 w 153"/>
                  <a:gd name="T7" fmla="*/ 164 h 447"/>
                  <a:gd name="T8" fmla="*/ 131 w 153"/>
                  <a:gd name="T9" fmla="*/ 189 h 447"/>
                  <a:gd name="T10" fmla="*/ 130 w 153"/>
                  <a:gd name="T11" fmla="*/ 446 h 447"/>
                  <a:gd name="T12" fmla="*/ 0 w 153"/>
                  <a:gd name="T13" fmla="*/ 326 h 447"/>
                  <a:gd name="T14" fmla="*/ 0 w 153"/>
                  <a:gd name="T15" fmla="*/ 0 h 447"/>
                  <a:gd name="T16" fmla="*/ 0 60000 65536"/>
                  <a:gd name="T17" fmla="*/ 0 60000 65536"/>
                  <a:gd name="T18" fmla="*/ 0 60000 65536"/>
                  <a:gd name="T19" fmla="*/ 0 60000 65536"/>
                  <a:gd name="T20" fmla="*/ 0 60000 65536"/>
                  <a:gd name="T21" fmla="*/ 0 60000 65536"/>
                  <a:gd name="T22" fmla="*/ 0 60000 65536"/>
                  <a:gd name="T23" fmla="*/ 0 60000 65536"/>
                  <a:gd name="T24" fmla="*/ 0 w 153"/>
                  <a:gd name="T25" fmla="*/ 0 h 447"/>
                  <a:gd name="T26" fmla="*/ 153 w 153"/>
                  <a:gd name="T27" fmla="*/ 447 h 44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53" h="447">
                    <a:moveTo>
                      <a:pt x="0" y="0"/>
                    </a:moveTo>
                    <a:lnTo>
                      <a:pt x="116" y="27"/>
                    </a:lnTo>
                    <a:lnTo>
                      <a:pt x="136" y="38"/>
                    </a:lnTo>
                    <a:lnTo>
                      <a:pt x="152" y="164"/>
                    </a:lnTo>
                    <a:lnTo>
                      <a:pt x="131" y="189"/>
                    </a:lnTo>
                    <a:lnTo>
                      <a:pt x="130" y="446"/>
                    </a:lnTo>
                    <a:lnTo>
                      <a:pt x="0" y="326"/>
                    </a:lnTo>
                    <a:lnTo>
                      <a:pt x="0" y="0"/>
                    </a:lnTo>
                  </a:path>
                </a:pathLst>
              </a:custGeom>
              <a:gradFill rotWithShape="0">
                <a:gsLst>
                  <a:gs pos="0">
                    <a:srgbClr val="000000"/>
                  </a:gs>
                  <a:gs pos="100000">
                    <a:srgbClr val="A0A0A0"/>
                  </a:gs>
                </a:gsLst>
                <a:lin ang="0" scaled="1"/>
              </a:gra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endParaRPr lang="fr-FR"/>
              </a:p>
            </p:txBody>
          </p:sp>
          <p:sp>
            <p:nvSpPr>
              <p:cNvPr id="73" name="Freeform 86"/>
              <p:cNvSpPr>
                <a:spLocks/>
              </p:cNvSpPr>
              <p:nvPr/>
            </p:nvSpPr>
            <p:spPr bwMode="auto">
              <a:xfrm>
                <a:off x="3147" y="2473"/>
                <a:ext cx="250" cy="264"/>
              </a:xfrm>
              <a:custGeom>
                <a:avLst/>
                <a:gdLst>
                  <a:gd name="T0" fmla="*/ 0 w 250"/>
                  <a:gd name="T1" fmla="*/ 0 h 264"/>
                  <a:gd name="T2" fmla="*/ 0 w 250"/>
                  <a:gd name="T3" fmla="*/ 263 h 264"/>
                  <a:gd name="T4" fmla="*/ 249 w 250"/>
                  <a:gd name="T5" fmla="*/ 263 h 264"/>
                  <a:gd name="T6" fmla="*/ 249 w 250"/>
                  <a:gd name="T7" fmla="*/ 0 h 264"/>
                  <a:gd name="T8" fmla="*/ 0 w 250"/>
                  <a:gd name="T9" fmla="*/ 0 h 264"/>
                  <a:gd name="T10" fmla="*/ 0 60000 65536"/>
                  <a:gd name="T11" fmla="*/ 0 60000 65536"/>
                  <a:gd name="T12" fmla="*/ 0 60000 65536"/>
                  <a:gd name="T13" fmla="*/ 0 60000 65536"/>
                  <a:gd name="T14" fmla="*/ 0 60000 65536"/>
                  <a:gd name="T15" fmla="*/ 0 w 250"/>
                  <a:gd name="T16" fmla="*/ 0 h 264"/>
                  <a:gd name="T17" fmla="*/ 250 w 250"/>
                  <a:gd name="T18" fmla="*/ 264 h 264"/>
                </a:gdLst>
                <a:ahLst/>
                <a:cxnLst>
                  <a:cxn ang="T10">
                    <a:pos x="T0" y="T1"/>
                  </a:cxn>
                  <a:cxn ang="T11">
                    <a:pos x="T2" y="T3"/>
                  </a:cxn>
                  <a:cxn ang="T12">
                    <a:pos x="T4" y="T5"/>
                  </a:cxn>
                  <a:cxn ang="T13">
                    <a:pos x="T6" y="T7"/>
                  </a:cxn>
                  <a:cxn ang="T14">
                    <a:pos x="T8" y="T9"/>
                  </a:cxn>
                </a:cxnLst>
                <a:rect l="T15" t="T16" r="T17" b="T18"/>
                <a:pathLst>
                  <a:path w="250" h="264">
                    <a:moveTo>
                      <a:pt x="0" y="0"/>
                    </a:moveTo>
                    <a:lnTo>
                      <a:pt x="0" y="263"/>
                    </a:lnTo>
                    <a:lnTo>
                      <a:pt x="249" y="263"/>
                    </a:lnTo>
                    <a:lnTo>
                      <a:pt x="249" y="0"/>
                    </a:lnTo>
                    <a:lnTo>
                      <a:pt x="0" y="0"/>
                    </a:lnTo>
                  </a:path>
                </a:pathLst>
              </a:custGeom>
              <a:gradFill rotWithShape="0">
                <a:gsLst>
                  <a:gs pos="0">
                    <a:srgbClr val="F4F4F4"/>
                  </a:gs>
                  <a:gs pos="100000">
                    <a:srgbClr val="919191"/>
                  </a:gs>
                </a:gsLst>
                <a:lin ang="5400000" scaled="1"/>
              </a:gra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endParaRPr lang="fr-FR"/>
              </a:p>
            </p:txBody>
          </p:sp>
          <p:sp>
            <p:nvSpPr>
              <p:cNvPr id="74" name="Freeform 87"/>
              <p:cNvSpPr>
                <a:spLocks/>
              </p:cNvSpPr>
              <p:nvPr/>
            </p:nvSpPr>
            <p:spPr bwMode="auto">
              <a:xfrm>
                <a:off x="3150" y="2326"/>
                <a:ext cx="268" cy="133"/>
              </a:xfrm>
              <a:custGeom>
                <a:avLst/>
                <a:gdLst>
                  <a:gd name="T0" fmla="*/ 0 w 268"/>
                  <a:gd name="T1" fmla="*/ 0 h 133"/>
                  <a:gd name="T2" fmla="*/ 254 w 268"/>
                  <a:gd name="T3" fmla="*/ 0 h 133"/>
                  <a:gd name="T4" fmla="*/ 267 w 268"/>
                  <a:gd name="T5" fmla="*/ 132 h 133"/>
                  <a:gd name="T6" fmla="*/ 10 w 268"/>
                  <a:gd name="T7" fmla="*/ 132 h 133"/>
                  <a:gd name="T8" fmla="*/ 0 w 268"/>
                  <a:gd name="T9" fmla="*/ 0 h 133"/>
                  <a:gd name="T10" fmla="*/ 0 60000 65536"/>
                  <a:gd name="T11" fmla="*/ 0 60000 65536"/>
                  <a:gd name="T12" fmla="*/ 0 60000 65536"/>
                  <a:gd name="T13" fmla="*/ 0 60000 65536"/>
                  <a:gd name="T14" fmla="*/ 0 60000 65536"/>
                  <a:gd name="T15" fmla="*/ 0 w 268"/>
                  <a:gd name="T16" fmla="*/ 0 h 133"/>
                  <a:gd name="T17" fmla="*/ 268 w 268"/>
                  <a:gd name="T18" fmla="*/ 133 h 133"/>
                </a:gdLst>
                <a:ahLst/>
                <a:cxnLst>
                  <a:cxn ang="T10">
                    <a:pos x="T0" y="T1"/>
                  </a:cxn>
                  <a:cxn ang="T11">
                    <a:pos x="T2" y="T3"/>
                  </a:cxn>
                  <a:cxn ang="T12">
                    <a:pos x="T4" y="T5"/>
                  </a:cxn>
                  <a:cxn ang="T13">
                    <a:pos x="T6" y="T7"/>
                  </a:cxn>
                  <a:cxn ang="T14">
                    <a:pos x="T8" y="T9"/>
                  </a:cxn>
                </a:cxnLst>
                <a:rect l="T15" t="T16" r="T17" b="T18"/>
                <a:pathLst>
                  <a:path w="268" h="133">
                    <a:moveTo>
                      <a:pt x="0" y="0"/>
                    </a:moveTo>
                    <a:lnTo>
                      <a:pt x="254" y="0"/>
                    </a:lnTo>
                    <a:lnTo>
                      <a:pt x="267" y="132"/>
                    </a:lnTo>
                    <a:lnTo>
                      <a:pt x="10" y="132"/>
                    </a:lnTo>
                    <a:lnTo>
                      <a:pt x="0" y="0"/>
                    </a:lnTo>
                  </a:path>
                </a:pathLst>
              </a:custGeom>
              <a:gradFill rotWithShape="0">
                <a:gsLst>
                  <a:gs pos="0">
                    <a:srgbClr val="F4F4F4"/>
                  </a:gs>
                  <a:gs pos="100000">
                    <a:srgbClr val="919191"/>
                  </a:gs>
                </a:gsLst>
                <a:lin ang="5400000" scaled="1"/>
              </a:gra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endParaRPr lang="fr-FR"/>
              </a:p>
            </p:txBody>
          </p:sp>
          <p:sp>
            <p:nvSpPr>
              <p:cNvPr id="75" name="Freeform 88"/>
              <p:cNvSpPr>
                <a:spLocks/>
              </p:cNvSpPr>
              <p:nvPr/>
            </p:nvSpPr>
            <p:spPr bwMode="auto">
              <a:xfrm>
                <a:off x="3148" y="2459"/>
                <a:ext cx="270" cy="17"/>
              </a:xfrm>
              <a:custGeom>
                <a:avLst/>
                <a:gdLst>
                  <a:gd name="T0" fmla="*/ 0 w 270"/>
                  <a:gd name="T1" fmla="*/ 16 h 17"/>
                  <a:gd name="T2" fmla="*/ 247 w 270"/>
                  <a:gd name="T3" fmla="*/ 16 h 17"/>
                  <a:gd name="T4" fmla="*/ 269 w 270"/>
                  <a:gd name="T5" fmla="*/ 0 h 17"/>
                  <a:gd name="T6" fmla="*/ 11 w 270"/>
                  <a:gd name="T7" fmla="*/ 0 h 17"/>
                  <a:gd name="T8" fmla="*/ 0 w 270"/>
                  <a:gd name="T9" fmla="*/ 16 h 17"/>
                  <a:gd name="T10" fmla="*/ 0 60000 65536"/>
                  <a:gd name="T11" fmla="*/ 0 60000 65536"/>
                  <a:gd name="T12" fmla="*/ 0 60000 65536"/>
                  <a:gd name="T13" fmla="*/ 0 60000 65536"/>
                  <a:gd name="T14" fmla="*/ 0 60000 65536"/>
                  <a:gd name="T15" fmla="*/ 0 w 270"/>
                  <a:gd name="T16" fmla="*/ 0 h 17"/>
                  <a:gd name="T17" fmla="*/ 270 w 270"/>
                  <a:gd name="T18" fmla="*/ 17 h 17"/>
                </a:gdLst>
                <a:ahLst/>
                <a:cxnLst>
                  <a:cxn ang="T10">
                    <a:pos x="T0" y="T1"/>
                  </a:cxn>
                  <a:cxn ang="T11">
                    <a:pos x="T2" y="T3"/>
                  </a:cxn>
                  <a:cxn ang="T12">
                    <a:pos x="T4" y="T5"/>
                  </a:cxn>
                  <a:cxn ang="T13">
                    <a:pos x="T6" y="T7"/>
                  </a:cxn>
                  <a:cxn ang="T14">
                    <a:pos x="T8" y="T9"/>
                  </a:cxn>
                </a:cxnLst>
                <a:rect l="T15" t="T16" r="T17" b="T18"/>
                <a:pathLst>
                  <a:path w="270" h="17">
                    <a:moveTo>
                      <a:pt x="0" y="16"/>
                    </a:moveTo>
                    <a:lnTo>
                      <a:pt x="247" y="16"/>
                    </a:lnTo>
                    <a:lnTo>
                      <a:pt x="269" y="0"/>
                    </a:lnTo>
                    <a:lnTo>
                      <a:pt x="11" y="0"/>
                    </a:lnTo>
                    <a:lnTo>
                      <a:pt x="0" y="16"/>
                    </a:lnTo>
                  </a:path>
                </a:pathLst>
              </a:custGeom>
              <a:solidFill>
                <a:srgbClr val="676767"/>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endParaRPr lang="fr-FR"/>
              </a:p>
            </p:txBody>
          </p:sp>
          <p:sp>
            <p:nvSpPr>
              <p:cNvPr id="76" name="Freeform 89"/>
              <p:cNvSpPr>
                <a:spLocks/>
              </p:cNvSpPr>
              <p:nvPr/>
            </p:nvSpPr>
            <p:spPr bwMode="auto">
              <a:xfrm>
                <a:off x="3153" y="2320"/>
                <a:ext cx="22" cy="417"/>
              </a:xfrm>
              <a:custGeom>
                <a:avLst/>
                <a:gdLst>
                  <a:gd name="T0" fmla="*/ 0 w 22"/>
                  <a:gd name="T1" fmla="*/ 0 h 417"/>
                  <a:gd name="T2" fmla="*/ 7 w 22"/>
                  <a:gd name="T3" fmla="*/ 4 h 417"/>
                  <a:gd name="T4" fmla="*/ 21 w 22"/>
                  <a:gd name="T5" fmla="*/ 137 h 417"/>
                  <a:gd name="T6" fmla="*/ 7 w 22"/>
                  <a:gd name="T7" fmla="*/ 152 h 417"/>
                  <a:gd name="T8" fmla="*/ 7 w 22"/>
                  <a:gd name="T9" fmla="*/ 416 h 417"/>
                  <a:gd name="T10" fmla="*/ 0 60000 65536"/>
                  <a:gd name="T11" fmla="*/ 0 60000 65536"/>
                  <a:gd name="T12" fmla="*/ 0 60000 65536"/>
                  <a:gd name="T13" fmla="*/ 0 60000 65536"/>
                  <a:gd name="T14" fmla="*/ 0 60000 65536"/>
                  <a:gd name="T15" fmla="*/ 0 w 22"/>
                  <a:gd name="T16" fmla="*/ 0 h 417"/>
                  <a:gd name="T17" fmla="*/ 22 w 22"/>
                  <a:gd name="T18" fmla="*/ 417 h 417"/>
                </a:gdLst>
                <a:ahLst/>
                <a:cxnLst>
                  <a:cxn ang="T10">
                    <a:pos x="T0" y="T1"/>
                  </a:cxn>
                  <a:cxn ang="T11">
                    <a:pos x="T2" y="T3"/>
                  </a:cxn>
                  <a:cxn ang="T12">
                    <a:pos x="T4" y="T5"/>
                  </a:cxn>
                  <a:cxn ang="T13">
                    <a:pos x="T6" y="T7"/>
                  </a:cxn>
                  <a:cxn ang="T14">
                    <a:pos x="T8" y="T9"/>
                  </a:cxn>
                </a:cxnLst>
                <a:rect l="T15" t="T16" r="T17" b="T18"/>
                <a:pathLst>
                  <a:path w="22" h="417">
                    <a:moveTo>
                      <a:pt x="0" y="0"/>
                    </a:moveTo>
                    <a:lnTo>
                      <a:pt x="7" y="4"/>
                    </a:lnTo>
                    <a:lnTo>
                      <a:pt x="21" y="137"/>
                    </a:lnTo>
                    <a:lnTo>
                      <a:pt x="7" y="152"/>
                    </a:lnTo>
                    <a:lnTo>
                      <a:pt x="7" y="416"/>
                    </a:lnTo>
                  </a:path>
                </a:pathLst>
              </a:custGeom>
              <a:noFill/>
              <a:ln w="12700" cap="rnd" cmpd="sng">
                <a:solidFill>
                  <a:srgbClr val="676767"/>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fr-FR"/>
              </a:p>
            </p:txBody>
          </p:sp>
          <p:sp>
            <p:nvSpPr>
              <p:cNvPr id="77" name="Freeform 90"/>
              <p:cNvSpPr>
                <a:spLocks/>
              </p:cNvSpPr>
              <p:nvPr/>
            </p:nvSpPr>
            <p:spPr bwMode="auto">
              <a:xfrm>
                <a:off x="3164" y="2320"/>
                <a:ext cx="23" cy="417"/>
              </a:xfrm>
              <a:custGeom>
                <a:avLst/>
                <a:gdLst>
                  <a:gd name="T0" fmla="*/ 0 w 23"/>
                  <a:gd name="T1" fmla="*/ 0 h 417"/>
                  <a:gd name="T2" fmla="*/ 9 w 23"/>
                  <a:gd name="T3" fmla="*/ 5 h 417"/>
                  <a:gd name="T4" fmla="*/ 22 w 23"/>
                  <a:gd name="T5" fmla="*/ 137 h 417"/>
                  <a:gd name="T6" fmla="*/ 9 w 23"/>
                  <a:gd name="T7" fmla="*/ 152 h 417"/>
                  <a:gd name="T8" fmla="*/ 9 w 23"/>
                  <a:gd name="T9" fmla="*/ 416 h 417"/>
                  <a:gd name="T10" fmla="*/ 0 60000 65536"/>
                  <a:gd name="T11" fmla="*/ 0 60000 65536"/>
                  <a:gd name="T12" fmla="*/ 0 60000 65536"/>
                  <a:gd name="T13" fmla="*/ 0 60000 65536"/>
                  <a:gd name="T14" fmla="*/ 0 60000 65536"/>
                  <a:gd name="T15" fmla="*/ 0 w 23"/>
                  <a:gd name="T16" fmla="*/ 0 h 417"/>
                  <a:gd name="T17" fmla="*/ 23 w 23"/>
                  <a:gd name="T18" fmla="*/ 417 h 417"/>
                </a:gdLst>
                <a:ahLst/>
                <a:cxnLst>
                  <a:cxn ang="T10">
                    <a:pos x="T0" y="T1"/>
                  </a:cxn>
                  <a:cxn ang="T11">
                    <a:pos x="T2" y="T3"/>
                  </a:cxn>
                  <a:cxn ang="T12">
                    <a:pos x="T4" y="T5"/>
                  </a:cxn>
                  <a:cxn ang="T13">
                    <a:pos x="T6" y="T7"/>
                  </a:cxn>
                  <a:cxn ang="T14">
                    <a:pos x="T8" y="T9"/>
                  </a:cxn>
                </a:cxnLst>
                <a:rect l="T15" t="T16" r="T17" b="T18"/>
                <a:pathLst>
                  <a:path w="23" h="417">
                    <a:moveTo>
                      <a:pt x="0" y="0"/>
                    </a:moveTo>
                    <a:lnTo>
                      <a:pt x="9" y="5"/>
                    </a:lnTo>
                    <a:lnTo>
                      <a:pt x="22" y="137"/>
                    </a:lnTo>
                    <a:lnTo>
                      <a:pt x="9" y="152"/>
                    </a:lnTo>
                    <a:lnTo>
                      <a:pt x="9" y="416"/>
                    </a:lnTo>
                  </a:path>
                </a:pathLst>
              </a:custGeom>
              <a:noFill/>
              <a:ln w="12700" cap="rnd" cmpd="sng">
                <a:solidFill>
                  <a:srgbClr val="676767"/>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fr-FR"/>
              </a:p>
            </p:txBody>
          </p:sp>
          <p:sp>
            <p:nvSpPr>
              <p:cNvPr id="78" name="Freeform 91"/>
              <p:cNvSpPr>
                <a:spLocks/>
              </p:cNvSpPr>
              <p:nvPr/>
            </p:nvSpPr>
            <p:spPr bwMode="auto">
              <a:xfrm>
                <a:off x="3181" y="2320"/>
                <a:ext cx="21" cy="416"/>
              </a:xfrm>
              <a:custGeom>
                <a:avLst/>
                <a:gdLst>
                  <a:gd name="T0" fmla="*/ 0 w 21"/>
                  <a:gd name="T1" fmla="*/ 0 h 416"/>
                  <a:gd name="T2" fmla="*/ 7 w 21"/>
                  <a:gd name="T3" fmla="*/ 7 h 416"/>
                  <a:gd name="T4" fmla="*/ 20 w 21"/>
                  <a:gd name="T5" fmla="*/ 137 h 416"/>
                  <a:gd name="T6" fmla="*/ 7 w 21"/>
                  <a:gd name="T7" fmla="*/ 152 h 416"/>
                  <a:gd name="T8" fmla="*/ 7 w 21"/>
                  <a:gd name="T9" fmla="*/ 415 h 416"/>
                  <a:gd name="T10" fmla="*/ 0 60000 65536"/>
                  <a:gd name="T11" fmla="*/ 0 60000 65536"/>
                  <a:gd name="T12" fmla="*/ 0 60000 65536"/>
                  <a:gd name="T13" fmla="*/ 0 60000 65536"/>
                  <a:gd name="T14" fmla="*/ 0 60000 65536"/>
                  <a:gd name="T15" fmla="*/ 0 w 21"/>
                  <a:gd name="T16" fmla="*/ 0 h 416"/>
                  <a:gd name="T17" fmla="*/ 21 w 21"/>
                  <a:gd name="T18" fmla="*/ 416 h 416"/>
                </a:gdLst>
                <a:ahLst/>
                <a:cxnLst>
                  <a:cxn ang="T10">
                    <a:pos x="T0" y="T1"/>
                  </a:cxn>
                  <a:cxn ang="T11">
                    <a:pos x="T2" y="T3"/>
                  </a:cxn>
                  <a:cxn ang="T12">
                    <a:pos x="T4" y="T5"/>
                  </a:cxn>
                  <a:cxn ang="T13">
                    <a:pos x="T6" y="T7"/>
                  </a:cxn>
                  <a:cxn ang="T14">
                    <a:pos x="T8" y="T9"/>
                  </a:cxn>
                </a:cxnLst>
                <a:rect l="T15" t="T16" r="T17" b="T18"/>
                <a:pathLst>
                  <a:path w="21" h="416">
                    <a:moveTo>
                      <a:pt x="0" y="0"/>
                    </a:moveTo>
                    <a:lnTo>
                      <a:pt x="7" y="7"/>
                    </a:lnTo>
                    <a:lnTo>
                      <a:pt x="20" y="137"/>
                    </a:lnTo>
                    <a:lnTo>
                      <a:pt x="7" y="152"/>
                    </a:lnTo>
                    <a:lnTo>
                      <a:pt x="7" y="415"/>
                    </a:lnTo>
                  </a:path>
                </a:pathLst>
              </a:custGeom>
              <a:noFill/>
              <a:ln w="12700" cap="rnd" cmpd="sng">
                <a:solidFill>
                  <a:srgbClr val="676767"/>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fr-FR"/>
              </a:p>
            </p:txBody>
          </p:sp>
          <p:sp>
            <p:nvSpPr>
              <p:cNvPr id="79" name="Freeform 92"/>
              <p:cNvSpPr>
                <a:spLocks/>
              </p:cNvSpPr>
              <p:nvPr/>
            </p:nvSpPr>
            <p:spPr bwMode="auto">
              <a:xfrm>
                <a:off x="3192" y="2320"/>
                <a:ext cx="23" cy="417"/>
              </a:xfrm>
              <a:custGeom>
                <a:avLst/>
                <a:gdLst>
                  <a:gd name="T0" fmla="*/ 0 w 23"/>
                  <a:gd name="T1" fmla="*/ 0 h 417"/>
                  <a:gd name="T2" fmla="*/ 8 w 23"/>
                  <a:gd name="T3" fmla="*/ 4 h 417"/>
                  <a:gd name="T4" fmla="*/ 22 w 23"/>
                  <a:gd name="T5" fmla="*/ 136 h 417"/>
                  <a:gd name="T6" fmla="*/ 8 w 23"/>
                  <a:gd name="T7" fmla="*/ 151 h 417"/>
                  <a:gd name="T8" fmla="*/ 8 w 23"/>
                  <a:gd name="T9" fmla="*/ 416 h 417"/>
                  <a:gd name="T10" fmla="*/ 0 60000 65536"/>
                  <a:gd name="T11" fmla="*/ 0 60000 65536"/>
                  <a:gd name="T12" fmla="*/ 0 60000 65536"/>
                  <a:gd name="T13" fmla="*/ 0 60000 65536"/>
                  <a:gd name="T14" fmla="*/ 0 60000 65536"/>
                  <a:gd name="T15" fmla="*/ 0 w 23"/>
                  <a:gd name="T16" fmla="*/ 0 h 417"/>
                  <a:gd name="T17" fmla="*/ 23 w 23"/>
                  <a:gd name="T18" fmla="*/ 417 h 417"/>
                </a:gdLst>
                <a:ahLst/>
                <a:cxnLst>
                  <a:cxn ang="T10">
                    <a:pos x="T0" y="T1"/>
                  </a:cxn>
                  <a:cxn ang="T11">
                    <a:pos x="T2" y="T3"/>
                  </a:cxn>
                  <a:cxn ang="T12">
                    <a:pos x="T4" y="T5"/>
                  </a:cxn>
                  <a:cxn ang="T13">
                    <a:pos x="T6" y="T7"/>
                  </a:cxn>
                  <a:cxn ang="T14">
                    <a:pos x="T8" y="T9"/>
                  </a:cxn>
                </a:cxnLst>
                <a:rect l="T15" t="T16" r="T17" b="T18"/>
                <a:pathLst>
                  <a:path w="23" h="417">
                    <a:moveTo>
                      <a:pt x="0" y="0"/>
                    </a:moveTo>
                    <a:lnTo>
                      <a:pt x="8" y="4"/>
                    </a:lnTo>
                    <a:lnTo>
                      <a:pt x="22" y="136"/>
                    </a:lnTo>
                    <a:lnTo>
                      <a:pt x="8" y="151"/>
                    </a:lnTo>
                    <a:lnTo>
                      <a:pt x="8" y="416"/>
                    </a:lnTo>
                  </a:path>
                </a:pathLst>
              </a:custGeom>
              <a:noFill/>
              <a:ln w="12700" cap="rnd" cmpd="sng">
                <a:solidFill>
                  <a:srgbClr val="676767"/>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fr-FR"/>
              </a:p>
            </p:txBody>
          </p:sp>
          <p:sp>
            <p:nvSpPr>
              <p:cNvPr id="80" name="Freeform 93"/>
              <p:cNvSpPr>
                <a:spLocks/>
              </p:cNvSpPr>
              <p:nvPr/>
            </p:nvSpPr>
            <p:spPr bwMode="auto">
              <a:xfrm>
                <a:off x="3207" y="2320"/>
                <a:ext cx="19" cy="416"/>
              </a:xfrm>
              <a:custGeom>
                <a:avLst/>
                <a:gdLst>
                  <a:gd name="T0" fmla="*/ 0 w 19"/>
                  <a:gd name="T1" fmla="*/ 0 h 416"/>
                  <a:gd name="T2" fmla="*/ 6 w 19"/>
                  <a:gd name="T3" fmla="*/ 4 h 416"/>
                  <a:gd name="T4" fmla="*/ 18 w 19"/>
                  <a:gd name="T5" fmla="*/ 136 h 416"/>
                  <a:gd name="T6" fmla="*/ 6 w 19"/>
                  <a:gd name="T7" fmla="*/ 151 h 416"/>
                  <a:gd name="T8" fmla="*/ 6 w 19"/>
                  <a:gd name="T9" fmla="*/ 415 h 416"/>
                  <a:gd name="T10" fmla="*/ 0 60000 65536"/>
                  <a:gd name="T11" fmla="*/ 0 60000 65536"/>
                  <a:gd name="T12" fmla="*/ 0 60000 65536"/>
                  <a:gd name="T13" fmla="*/ 0 60000 65536"/>
                  <a:gd name="T14" fmla="*/ 0 60000 65536"/>
                  <a:gd name="T15" fmla="*/ 0 w 19"/>
                  <a:gd name="T16" fmla="*/ 0 h 416"/>
                  <a:gd name="T17" fmla="*/ 19 w 19"/>
                  <a:gd name="T18" fmla="*/ 416 h 416"/>
                </a:gdLst>
                <a:ahLst/>
                <a:cxnLst>
                  <a:cxn ang="T10">
                    <a:pos x="T0" y="T1"/>
                  </a:cxn>
                  <a:cxn ang="T11">
                    <a:pos x="T2" y="T3"/>
                  </a:cxn>
                  <a:cxn ang="T12">
                    <a:pos x="T4" y="T5"/>
                  </a:cxn>
                  <a:cxn ang="T13">
                    <a:pos x="T6" y="T7"/>
                  </a:cxn>
                  <a:cxn ang="T14">
                    <a:pos x="T8" y="T9"/>
                  </a:cxn>
                </a:cxnLst>
                <a:rect l="T15" t="T16" r="T17" b="T18"/>
                <a:pathLst>
                  <a:path w="19" h="416">
                    <a:moveTo>
                      <a:pt x="0" y="0"/>
                    </a:moveTo>
                    <a:lnTo>
                      <a:pt x="6" y="4"/>
                    </a:lnTo>
                    <a:lnTo>
                      <a:pt x="18" y="136"/>
                    </a:lnTo>
                    <a:lnTo>
                      <a:pt x="6" y="151"/>
                    </a:lnTo>
                    <a:lnTo>
                      <a:pt x="6" y="415"/>
                    </a:lnTo>
                  </a:path>
                </a:pathLst>
              </a:custGeom>
              <a:noFill/>
              <a:ln w="12700" cap="rnd" cmpd="sng">
                <a:solidFill>
                  <a:srgbClr val="676767"/>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fr-FR"/>
              </a:p>
            </p:txBody>
          </p:sp>
          <p:sp>
            <p:nvSpPr>
              <p:cNvPr id="81" name="Rectangle 94"/>
              <p:cNvSpPr>
                <a:spLocks noChangeArrowheads="1"/>
              </p:cNvSpPr>
              <p:nvPr/>
            </p:nvSpPr>
            <p:spPr bwMode="auto">
              <a:xfrm>
                <a:off x="3233" y="2517"/>
                <a:ext cx="144" cy="188"/>
              </a:xfrm>
              <a:prstGeom prst="rect">
                <a:avLst/>
              </a:prstGeom>
              <a:solidFill>
                <a:srgbClr val="C0C0C0"/>
              </a:solidFill>
              <a:ln w="12700">
                <a:solidFill>
                  <a:srgbClr val="808080"/>
                </a:solidFill>
                <a:miter lim="800000"/>
                <a:headEnd/>
                <a:tailEnd/>
              </a:ln>
            </p:spPr>
            <p:txBody>
              <a:bodyPr wrap="none" lIns="90488" tIns="44450" rIns="90488" bIns="44450" anchor="ctr"/>
              <a:lstStyle>
                <a:lvl1pPr eaLnBrk="0" hangingPunct="0">
                  <a:defRPr b="1">
                    <a:solidFill>
                      <a:schemeClr val="tx1"/>
                    </a:solidFill>
                    <a:latin typeface="Arial" pitchFamily="34" charset="0"/>
                    <a:cs typeface="Times New Roman" pitchFamily="18" charset="0"/>
                  </a:defRPr>
                </a:lvl1pPr>
                <a:lvl2pPr marL="742950" indent="-285750" eaLnBrk="0" hangingPunct="0">
                  <a:defRPr b="1">
                    <a:solidFill>
                      <a:schemeClr val="tx1"/>
                    </a:solidFill>
                    <a:latin typeface="Arial" pitchFamily="34" charset="0"/>
                    <a:cs typeface="Times New Roman" pitchFamily="18" charset="0"/>
                  </a:defRPr>
                </a:lvl2pPr>
                <a:lvl3pPr marL="1143000" indent="-228600" eaLnBrk="0" hangingPunct="0">
                  <a:defRPr b="1">
                    <a:solidFill>
                      <a:schemeClr val="tx1"/>
                    </a:solidFill>
                    <a:latin typeface="Arial" pitchFamily="34" charset="0"/>
                    <a:cs typeface="Times New Roman" pitchFamily="18" charset="0"/>
                  </a:defRPr>
                </a:lvl3pPr>
                <a:lvl4pPr marL="1600200" indent="-228600" eaLnBrk="0" hangingPunct="0">
                  <a:defRPr b="1">
                    <a:solidFill>
                      <a:schemeClr val="tx1"/>
                    </a:solidFill>
                    <a:latin typeface="Arial" pitchFamily="34" charset="0"/>
                    <a:cs typeface="Times New Roman" pitchFamily="18" charset="0"/>
                  </a:defRPr>
                </a:lvl4pPr>
                <a:lvl5pPr marL="2057400" indent="-228600" eaLnBrk="0" hangingPunct="0">
                  <a:defRPr b="1">
                    <a:solidFill>
                      <a:schemeClr val="tx1"/>
                    </a:solidFill>
                    <a:latin typeface="Arial" pitchFamily="34" charset="0"/>
                    <a:cs typeface="Times New Roman" pitchFamily="18" charset="0"/>
                  </a:defRPr>
                </a:lvl5pPr>
                <a:lvl6pPr marL="25146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6pPr>
                <a:lvl7pPr marL="29718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7pPr>
                <a:lvl8pPr marL="34290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8pPr>
                <a:lvl9pPr marL="38862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9pPr>
              </a:lstStyle>
              <a:p>
                <a:pPr algn="l">
                  <a:spcBef>
                    <a:spcPct val="50000"/>
                  </a:spcBef>
                  <a:buClrTx/>
                  <a:buFontTx/>
                  <a:buNone/>
                </a:pPr>
                <a:endParaRPr lang="en-GB" altLang="fr-FR" sz="2400" b="0">
                  <a:latin typeface="Times New Roman" pitchFamily="18" charset="0"/>
                </a:endParaRPr>
              </a:p>
            </p:txBody>
          </p:sp>
          <p:sp>
            <p:nvSpPr>
              <p:cNvPr id="82" name="Rectangle 95"/>
              <p:cNvSpPr>
                <a:spLocks noChangeArrowheads="1"/>
              </p:cNvSpPr>
              <p:nvPr/>
            </p:nvSpPr>
            <p:spPr bwMode="auto">
              <a:xfrm>
                <a:off x="3233" y="2558"/>
                <a:ext cx="144" cy="22"/>
              </a:xfrm>
              <a:prstGeom prst="rect">
                <a:avLst/>
              </a:prstGeom>
              <a:solidFill>
                <a:srgbClr val="C0C0C0"/>
              </a:solidFill>
              <a:ln w="12700">
                <a:solidFill>
                  <a:srgbClr val="808080"/>
                </a:solidFill>
                <a:miter lim="800000"/>
                <a:headEnd/>
                <a:tailEnd/>
              </a:ln>
            </p:spPr>
            <p:txBody>
              <a:bodyPr wrap="none" lIns="90488" tIns="44450" rIns="90488" bIns="44450" anchor="ctr"/>
              <a:lstStyle>
                <a:lvl1pPr eaLnBrk="0" hangingPunct="0">
                  <a:defRPr b="1">
                    <a:solidFill>
                      <a:schemeClr val="tx1"/>
                    </a:solidFill>
                    <a:latin typeface="Arial" pitchFamily="34" charset="0"/>
                    <a:cs typeface="Times New Roman" pitchFamily="18" charset="0"/>
                  </a:defRPr>
                </a:lvl1pPr>
                <a:lvl2pPr marL="742950" indent="-285750" eaLnBrk="0" hangingPunct="0">
                  <a:defRPr b="1">
                    <a:solidFill>
                      <a:schemeClr val="tx1"/>
                    </a:solidFill>
                    <a:latin typeface="Arial" pitchFamily="34" charset="0"/>
                    <a:cs typeface="Times New Roman" pitchFamily="18" charset="0"/>
                  </a:defRPr>
                </a:lvl2pPr>
                <a:lvl3pPr marL="1143000" indent="-228600" eaLnBrk="0" hangingPunct="0">
                  <a:defRPr b="1">
                    <a:solidFill>
                      <a:schemeClr val="tx1"/>
                    </a:solidFill>
                    <a:latin typeface="Arial" pitchFamily="34" charset="0"/>
                    <a:cs typeface="Times New Roman" pitchFamily="18" charset="0"/>
                  </a:defRPr>
                </a:lvl3pPr>
                <a:lvl4pPr marL="1600200" indent="-228600" eaLnBrk="0" hangingPunct="0">
                  <a:defRPr b="1">
                    <a:solidFill>
                      <a:schemeClr val="tx1"/>
                    </a:solidFill>
                    <a:latin typeface="Arial" pitchFamily="34" charset="0"/>
                    <a:cs typeface="Times New Roman" pitchFamily="18" charset="0"/>
                  </a:defRPr>
                </a:lvl4pPr>
                <a:lvl5pPr marL="2057400" indent="-228600" eaLnBrk="0" hangingPunct="0">
                  <a:defRPr b="1">
                    <a:solidFill>
                      <a:schemeClr val="tx1"/>
                    </a:solidFill>
                    <a:latin typeface="Arial" pitchFamily="34" charset="0"/>
                    <a:cs typeface="Times New Roman" pitchFamily="18" charset="0"/>
                  </a:defRPr>
                </a:lvl5pPr>
                <a:lvl6pPr marL="25146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6pPr>
                <a:lvl7pPr marL="29718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7pPr>
                <a:lvl8pPr marL="34290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8pPr>
                <a:lvl9pPr marL="38862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9pPr>
              </a:lstStyle>
              <a:p>
                <a:pPr algn="l">
                  <a:spcBef>
                    <a:spcPct val="50000"/>
                  </a:spcBef>
                  <a:buClrTx/>
                  <a:buFontTx/>
                  <a:buNone/>
                </a:pPr>
                <a:endParaRPr lang="en-GB" altLang="fr-FR" sz="2400" b="0">
                  <a:latin typeface="Times New Roman" pitchFamily="18" charset="0"/>
                </a:endParaRPr>
              </a:p>
            </p:txBody>
          </p:sp>
          <p:sp>
            <p:nvSpPr>
              <p:cNvPr id="83" name="Rectangle 96"/>
              <p:cNvSpPr>
                <a:spLocks noChangeArrowheads="1"/>
              </p:cNvSpPr>
              <p:nvPr/>
            </p:nvSpPr>
            <p:spPr bwMode="auto">
              <a:xfrm>
                <a:off x="3233" y="2599"/>
                <a:ext cx="144" cy="23"/>
              </a:xfrm>
              <a:prstGeom prst="rect">
                <a:avLst/>
              </a:prstGeom>
              <a:solidFill>
                <a:srgbClr val="C0C0C0"/>
              </a:solidFill>
              <a:ln w="12700">
                <a:solidFill>
                  <a:srgbClr val="808080"/>
                </a:solidFill>
                <a:miter lim="800000"/>
                <a:headEnd/>
                <a:tailEnd/>
              </a:ln>
            </p:spPr>
            <p:txBody>
              <a:bodyPr wrap="none" lIns="90488" tIns="44450" rIns="90488" bIns="44450" anchor="ctr"/>
              <a:lstStyle>
                <a:lvl1pPr eaLnBrk="0" hangingPunct="0">
                  <a:defRPr b="1">
                    <a:solidFill>
                      <a:schemeClr val="tx1"/>
                    </a:solidFill>
                    <a:latin typeface="Arial" pitchFamily="34" charset="0"/>
                    <a:cs typeface="Times New Roman" pitchFamily="18" charset="0"/>
                  </a:defRPr>
                </a:lvl1pPr>
                <a:lvl2pPr marL="742950" indent="-285750" eaLnBrk="0" hangingPunct="0">
                  <a:defRPr b="1">
                    <a:solidFill>
                      <a:schemeClr val="tx1"/>
                    </a:solidFill>
                    <a:latin typeface="Arial" pitchFamily="34" charset="0"/>
                    <a:cs typeface="Times New Roman" pitchFamily="18" charset="0"/>
                  </a:defRPr>
                </a:lvl2pPr>
                <a:lvl3pPr marL="1143000" indent="-228600" eaLnBrk="0" hangingPunct="0">
                  <a:defRPr b="1">
                    <a:solidFill>
                      <a:schemeClr val="tx1"/>
                    </a:solidFill>
                    <a:latin typeface="Arial" pitchFamily="34" charset="0"/>
                    <a:cs typeface="Times New Roman" pitchFamily="18" charset="0"/>
                  </a:defRPr>
                </a:lvl3pPr>
                <a:lvl4pPr marL="1600200" indent="-228600" eaLnBrk="0" hangingPunct="0">
                  <a:defRPr b="1">
                    <a:solidFill>
                      <a:schemeClr val="tx1"/>
                    </a:solidFill>
                    <a:latin typeface="Arial" pitchFamily="34" charset="0"/>
                    <a:cs typeface="Times New Roman" pitchFamily="18" charset="0"/>
                  </a:defRPr>
                </a:lvl4pPr>
                <a:lvl5pPr marL="2057400" indent="-228600" eaLnBrk="0" hangingPunct="0">
                  <a:defRPr b="1">
                    <a:solidFill>
                      <a:schemeClr val="tx1"/>
                    </a:solidFill>
                    <a:latin typeface="Arial" pitchFamily="34" charset="0"/>
                    <a:cs typeface="Times New Roman" pitchFamily="18" charset="0"/>
                  </a:defRPr>
                </a:lvl5pPr>
                <a:lvl6pPr marL="25146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6pPr>
                <a:lvl7pPr marL="29718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7pPr>
                <a:lvl8pPr marL="34290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8pPr>
                <a:lvl9pPr marL="38862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9pPr>
              </a:lstStyle>
              <a:p>
                <a:pPr algn="l">
                  <a:spcBef>
                    <a:spcPct val="50000"/>
                  </a:spcBef>
                  <a:buClrTx/>
                  <a:buFontTx/>
                  <a:buNone/>
                </a:pPr>
                <a:endParaRPr lang="en-GB" altLang="fr-FR" sz="2400" b="0">
                  <a:latin typeface="Times New Roman" pitchFamily="18" charset="0"/>
                </a:endParaRPr>
              </a:p>
            </p:txBody>
          </p:sp>
          <p:sp>
            <p:nvSpPr>
              <p:cNvPr id="84" name="Rectangle 97"/>
              <p:cNvSpPr>
                <a:spLocks noChangeArrowheads="1"/>
              </p:cNvSpPr>
              <p:nvPr/>
            </p:nvSpPr>
            <p:spPr bwMode="auto">
              <a:xfrm>
                <a:off x="3233" y="2639"/>
                <a:ext cx="144" cy="24"/>
              </a:xfrm>
              <a:prstGeom prst="rect">
                <a:avLst/>
              </a:prstGeom>
              <a:solidFill>
                <a:srgbClr val="C0C0C0"/>
              </a:solidFill>
              <a:ln w="12700">
                <a:solidFill>
                  <a:srgbClr val="808080"/>
                </a:solidFill>
                <a:miter lim="800000"/>
                <a:headEnd/>
                <a:tailEnd/>
              </a:ln>
            </p:spPr>
            <p:txBody>
              <a:bodyPr wrap="none" lIns="90488" tIns="44450" rIns="90488" bIns="44450" anchor="ctr"/>
              <a:lstStyle>
                <a:lvl1pPr eaLnBrk="0" hangingPunct="0">
                  <a:defRPr b="1">
                    <a:solidFill>
                      <a:schemeClr val="tx1"/>
                    </a:solidFill>
                    <a:latin typeface="Arial" pitchFamily="34" charset="0"/>
                    <a:cs typeface="Times New Roman" pitchFamily="18" charset="0"/>
                  </a:defRPr>
                </a:lvl1pPr>
                <a:lvl2pPr marL="742950" indent="-285750" eaLnBrk="0" hangingPunct="0">
                  <a:defRPr b="1">
                    <a:solidFill>
                      <a:schemeClr val="tx1"/>
                    </a:solidFill>
                    <a:latin typeface="Arial" pitchFamily="34" charset="0"/>
                    <a:cs typeface="Times New Roman" pitchFamily="18" charset="0"/>
                  </a:defRPr>
                </a:lvl2pPr>
                <a:lvl3pPr marL="1143000" indent="-228600" eaLnBrk="0" hangingPunct="0">
                  <a:defRPr b="1">
                    <a:solidFill>
                      <a:schemeClr val="tx1"/>
                    </a:solidFill>
                    <a:latin typeface="Arial" pitchFamily="34" charset="0"/>
                    <a:cs typeface="Times New Roman" pitchFamily="18" charset="0"/>
                  </a:defRPr>
                </a:lvl3pPr>
                <a:lvl4pPr marL="1600200" indent="-228600" eaLnBrk="0" hangingPunct="0">
                  <a:defRPr b="1">
                    <a:solidFill>
                      <a:schemeClr val="tx1"/>
                    </a:solidFill>
                    <a:latin typeface="Arial" pitchFamily="34" charset="0"/>
                    <a:cs typeface="Times New Roman" pitchFamily="18" charset="0"/>
                  </a:defRPr>
                </a:lvl4pPr>
                <a:lvl5pPr marL="2057400" indent="-228600" eaLnBrk="0" hangingPunct="0">
                  <a:defRPr b="1">
                    <a:solidFill>
                      <a:schemeClr val="tx1"/>
                    </a:solidFill>
                    <a:latin typeface="Arial" pitchFamily="34" charset="0"/>
                    <a:cs typeface="Times New Roman" pitchFamily="18" charset="0"/>
                  </a:defRPr>
                </a:lvl5pPr>
                <a:lvl6pPr marL="25146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6pPr>
                <a:lvl7pPr marL="29718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7pPr>
                <a:lvl8pPr marL="34290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8pPr>
                <a:lvl9pPr marL="38862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9pPr>
              </a:lstStyle>
              <a:p>
                <a:pPr algn="l">
                  <a:spcBef>
                    <a:spcPct val="50000"/>
                  </a:spcBef>
                  <a:buClrTx/>
                  <a:buFontTx/>
                  <a:buNone/>
                </a:pPr>
                <a:endParaRPr lang="en-GB" altLang="fr-FR" sz="2400" b="0">
                  <a:latin typeface="Times New Roman" pitchFamily="18" charset="0"/>
                </a:endParaRPr>
              </a:p>
            </p:txBody>
          </p:sp>
          <p:sp>
            <p:nvSpPr>
              <p:cNvPr id="85" name="Rectangle 98"/>
              <p:cNvSpPr>
                <a:spLocks noChangeArrowheads="1"/>
              </p:cNvSpPr>
              <p:nvPr/>
            </p:nvSpPr>
            <p:spPr bwMode="auto">
              <a:xfrm>
                <a:off x="3251" y="2557"/>
                <a:ext cx="104" cy="24"/>
              </a:xfrm>
              <a:prstGeom prst="rect">
                <a:avLst/>
              </a:prstGeom>
              <a:solidFill>
                <a:srgbClr val="91919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nchor="ctr"/>
              <a:lstStyle>
                <a:lvl1pPr eaLnBrk="0" hangingPunct="0">
                  <a:defRPr b="1">
                    <a:solidFill>
                      <a:schemeClr val="tx1"/>
                    </a:solidFill>
                    <a:latin typeface="Arial" pitchFamily="34" charset="0"/>
                    <a:cs typeface="Times New Roman" pitchFamily="18" charset="0"/>
                  </a:defRPr>
                </a:lvl1pPr>
                <a:lvl2pPr marL="742950" indent="-285750" eaLnBrk="0" hangingPunct="0">
                  <a:defRPr b="1">
                    <a:solidFill>
                      <a:schemeClr val="tx1"/>
                    </a:solidFill>
                    <a:latin typeface="Arial" pitchFamily="34" charset="0"/>
                    <a:cs typeface="Times New Roman" pitchFamily="18" charset="0"/>
                  </a:defRPr>
                </a:lvl2pPr>
                <a:lvl3pPr marL="1143000" indent="-228600" eaLnBrk="0" hangingPunct="0">
                  <a:defRPr b="1">
                    <a:solidFill>
                      <a:schemeClr val="tx1"/>
                    </a:solidFill>
                    <a:latin typeface="Arial" pitchFamily="34" charset="0"/>
                    <a:cs typeface="Times New Roman" pitchFamily="18" charset="0"/>
                  </a:defRPr>
                </a:lvl3pPr>
                <a:lvl4pPr marL="1600200" indent="-228600" eaLnBrk="0" hangingPunct="0">
                  <a:defRPr b="1">
                    <a:solidFill>
                      <a:schemeClr val="tx1"/>
                    </a:solidFill>
                    <a:latin typeface="Arial" pitchFamily="34" charset="0"/>
                    <a:cs typeface="Times New Roman" pitchFamily="18" charset="0"/>
                  </a:defRPr>
                </a:lvl4pPr>
                <a:lvl5pPr marL="2057400" indent="-228600" eaLnBrk="0" hangingPunct="0">
                  <a:defRPr b="1">
                    <a:solidFill>
                      <a:schemeClr val="tx1"/>
                    </a:solidFill>
                    <a:latin typeface="Arial" pitchFamily="34" charset="0"/>
                    <a:cs typeface="Times New Roman" pitchFamily="18" charset="0"/>
                  </a:defRPr>
                </a:lvl5pPr>
                <a:lvl6pPr marL="25146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6pPr>
                <a:lvl7pPr marL="29718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7pPr>
                <a:lvl8pPr marL="34290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8pPr>
                <a:lvl9pPr marL="38862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9pPr>
              </a:lstStyle>
              <a:p>
                <a:pPr algn="l">
                  <a:spcBef>
                    <a:spcPct val="50000"/>
                  </a:spcBef>
                  <a:buClrTx/>
                  <a:buFontTx/>
                  <a:buNone/>
                </a:pPr>
                <a:endParaRPr lang="en-GB" altLang="fr-FR" sz="2400" b="0">
                  <a:latin typeface="Times New Roman" pitchFamily="18" charset="0"/>
                </a:endParaRPr>
              </a:p>
            </p:txBody>
          </p:sp>
          <p:sp>
            <p:nvSpPr>
              <p:cNvPr id="86" name="Rectangle 99"/>
              <p:cNvSpPr>
                <a:spLocks noChangeArrowheads="1"/>
              </p:cNvSpPr>
              <p:nvPr/>
            </p:nvSpPr>
            <p:spPr bwMode="auto">
              <a:xfrm>
                <a:off x="3251" y="2599"/>
                <a:ext cx="104" cy="21"/>
              </a:xfrm>
              <a:prstGeom prst="rect">
                <a:avLst/>
              </a:prstGeom>
              <a:solidFill>
                <a:srgbClr val="91919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nchor="ctr"/>
              <a:lstStyle>
                <a:lvl1pPr eaLnBrk="0" hangingPunct="0">
                  <a:defRPr b="1">
                    <a:solidFill>
                      <a:schemeClr val="tx1"/>
                    </a:solidFill>
                    <a:latin typeface="Arial" pitchFamily="34" charset="0"/>
                    <a:cs typeface="Times New Roman" pitchFamily="18" charset="0"/>
                  </a:defRPr>
                </a:lvl1pPr>
                <a:lvl2pPr marL="742950" indent="-285750" eaLnBrk="0" hangingPunct="0">
                  <a:defRPr b="1">
                    <a:solidFill>
                      <a:schemeClr val="tx1"/>
                    </a:solidFill>
                    <a:latin typeface="Arial" pitchFamily="34" charset="0"/>
                    <a:cs typeface="Times New Roman" pitchFamily="18" charset="0"/>
                  </a:defRPr>
                </a:lvl2pPr>
                <a:lvl3pPr marL="1143000" indent="-228600" eaLnBrk="0" hangingPunct="0">
                  <a:defRPr b="1">
                    <a:solidFill>
                      <a:schemeClr val="tx1"/>
                    </a:solidFill>
                    <a:latin typeface="Arial" pitchFamily="34" charset="0"/>
                    <a:cs typeface="Times New Roman" pitchFamily="18" charset="0"/>
                  </a:defRPr>
                </a:lvl3pPr>
                <a:lvl4pPr marL="1600200" indent="-228600" eaLnBrk="0" hangingPunct="0">
                  <a:defRPr b="1">
                    <a:solidFill>
                      <a:schemeClr val="tx1"/>
                    </a:solidFill>
                    <a:latin typeface="Arial" pitchFamily="34" charset="0"/>
                    <a:cs typeface="Times New Roman" pitchFamily="18" charset="0"/>
                  </a:defRPr>
                </a:lvl4pPr>
                <a:lvl5pPr marL="2057400" indent="-228600" eaLnBrk="0" hangingPunct="0">
                  <a:defRPr b="1">
                    <a:solidFill>
                      <a:schemeClr val="tx1"/>
                    </a:solidFill>
                    <a:latin typeface="Arial" pitchFamily="34" charset="0"/>
                    <a:cs typeface="Times New Roman" pitchFamily="18" charset="0"/>
                  </a:defRPr>
                </a:lvl5pPr>
                <a:lvl6pPr marL="25146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6pPr>
                <a:lvl7pPr marL="29718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7pPr>
                <a:lvl8pPr marL="34290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8pPr>
                <a:lvl9pPr marL="38862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9pPr>
              </a:lstStyle>
              <a:p>
                <a:pPr algn="l">
                  <a:spcBef>
                    <a:spcPct val="50000"/>
                  </a:spcBef>
                  <a:buClrTx/>
                  <a:buFontTx/>
                  <a:buNone/>
                </a:pPr>
                <a:endParaRPr lang="en-GB" altLang="fr-FR" sz="2400" b="0">
                  <a:latin typeface="Times New Roman" pitchFamily="18" charset="0"/>
                </a:endParaRPr>
              </a:p>
            </p:txBody>
          </p:sp>
          <p:sp>
            <p:nvSpPr>
              <p:cNvPr id="87" name="Freeform 100"/>
              <p:cNvSpPr>
                <a:spLocks/>
              </p:cNvSpPr>
              <p:nvPr/>
            </p:nvSpPr>
            <p:spPr bwMode="auto">
              <a:xfrm>
                <a:off x="3327" y="2515"/>
                <a:ext cx="17" cy="20"/>
              </a:xfrm>
              <a:custGeom>
                <a:avLst/>
                <a:gdLst>
                  <a:gd name="T0" fmla="*/ 16 w 17"/>
                  <a:gd name="T1" fmla="*/ 0 h 20"/>
                  <a:gd name="T2" fmla="*/ 16 w 17"/>
                  <a:gd name="T3" fmla="*/ 19 h 20"/>
                  <a:gd name="T4" fmla="*/ 0 w 17"/>
                  <a:gd name="T5" fmla="*/ 6 h 20"/>
                  <a:gd name="T6" fmla="*/ 16 w 17"/>
                  <a:gd name="T7" fmla="*/ 0 h 20"/>
                  <a:gd name="T8" fmla="*/ 0 60000 65536"/>
                  <a:gd name="T9" fmla="*/ 0 60000 65536"/>
                  <a:gd name="T10" fmla="*/ 0 60000 65536"/>
                  <a:gd name="T11" fmla="*/ 0 60000 65536"/>
                  <a:gd name="T12" fmla="*/ 0 w 17"/>
                  <a:gd name="T13" fmla="*/ 0 h 20"/>
                  <a:gd name="T14" fmla="*/ 17 w 17"/>
                  <a:gd name="T15" fmla="*/ 20 h 20"/>
                </a:gdLst>
                <a:ahLst/>
                <a:cxnLst>
                  <a:cxn ang="T8">
                    <a:pos x="T0" y="T1"/>
                  </a:cxn>
                  <a:cxn ang="T9">
                    <a:pos x="T2" y="T3"/>
                  </a:cxn>
                  <a:cxn ang="T10">
                    <a:pos x="T4" y="T5"/>
                  </a:cxn>
                  <a:cxn ang="T11">
                    <a:pos x="T6" y="T7"/>
                  </a:cxn>
                </a:cxnLst>
                <a:rect l="T12" t="T13" r="T14" b="T15"/>
                <a:pathLst>
                  <a:path w="17" h="20">
                    <a:moveTo>
                      <a:pt x="16" y="0"/>
                    </a:moveTo>
                    <a:lnTo>
                      <a:pt x="16" y="19"/>
                    </a:lnTo>
                    <a:lnTo>
                      <a:pt x="0" y="6"/>
                    </a:lnTo>
                    <a:lnTo>
                      <a:pt x="16" y="0"/>
                    </a:lnTo>
                  </a:path>
                </a:pathLst>
              </a:custGeom>
              <a:solidFill>
                <a:srgbClr val="60606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endParaRPr lang="fr-FR"/>
              </a:p>
            </p:txBody>
          </p:sp>
          <p:sp>
            <p:nvSpPr>
              <p:cNvPr id="88" name="Rectangle 101"/>
              <p:cNvSpPr>
                <a:spLocks noChangeArrowheads="1"/>
              </p:cNvSpPr>
              <p:nvPr/>
            </p:nvSpPr>
            <p:spPr bwMode="auto">
              <a:xfrm>
                <a:off x="3233" y="2517"/>
                <a:ext cx="144" cy="22"/>
              </a:xfrm>
              <a:prstGeom prst="rect">
                <a:avLst/>
              </a:prstGeom>
              <a:solidFill>
                <a:srgbClr val="A0A0A0"/>
              </a:solidFill>
              <a:ln w="12700">
                <a:solidFill>
                  <a:srgbClr val="808080"/>
                </a:solidFill>
                <a:miter lim="800000"/>
                <a:headEnd/>
                <a:tailEnd/>
              </a:ln>
            </p:spPr>
            <p:txBody>
              <a:bodyPr wrap="none" lIns="90488" tIns="44450" rIns="90488" bIns="44450" anchor="ctr"/>
              <a:lstStyle>
                <a:lvl1pPr eaLnBrk="0" hangingPunct="0">
                  <a:defRPr b="1">
                    <a:solidFill>
                      <a:schemeClr val="tx1"/>
                    </a:solidFill>
                    <a:latin typeface="Arial" pitchFamily="34" charset="0"/>
                    <a:cs typeface="Times New Roman" pitchFamily="18" charset="0"/>
                  </a:defRPr>
                </a:lvl1pPr>
                <a:lvl2pPr marL="742950" indent="-285750" eaLnBrk="0" hangingPunct="0">
                  <a:defRPr b="1">
                    <a:solidFill>
                      <a:schemeClr val="tx1"/>
                    </a:solidFill>
                    <a:latin typeface="Arial" pitchFamily="34" charset="0"/>
                    <a:cs typeface="Times New Roman" pitchFamily="18" charset="0"/>
                  </a:defRPr>
                </a:lvl2pPr>
                <a:lvl3pPr marL="1143000" indent="-228600" eaLnBrk="0" hangingPunct="0">
                  <a:defRPr b="1">
                    <a:solidFill>
                      <a:schemeClr val="tx1"/>
                    </a:solidFill>
                    <a:latin typeface="Arial" pitchFamily="34" charset="0"/>
                    <a:cs typeface="Times New Roman" pitchFamily="18" charset="0"/>
                  </a:defRPr>
                </a:lvl3pPr>
                <a:lvl4pPr marL="1600200" indent="-228600" eaLnBrk="0" hangingPunct="0">
                  <a:defRPr b="1">
                    <a:solidFill>
                      <a:schemeClr val="tx1"/>
                    </a:solidFill>
                    <a:latin typeface="Arial" pitchFamily="34" charset="0"/>
                    <a:cs typeface="Times New Roman" pitchFamily="18" charset="0"/>
                  </a:defRPr>
                </a:lvl4pPr>
                <a:lvl5pPr marL="2057400" indent="-228600" eaLnBrk="0" hangingPunct="0">
                  <a:defRPr b="1">
                    <a:solidFill>
                      <a:schemeClr val="tx1"/>
                    </a:solidFill>
                    <a:latin typeface="Arial" pitchFamily="34" charset="0"/>
                    <a:cs typeface="Times New Roman" pitchFamily="18" charset="0"/>
                  </a:defRPr>
                </a:lvl5pPr>
                <a:lvl6pPr marL="25146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6pPr>
                <a:lvl7pPr marL="29718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7pPr>
                <a:lvl8pPr marL="34290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8pPr>
                <a:lvl9pPr marL="38862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9pPr>
              </a:lstStyle>
              <a:p>
                <a:pPr algn="l">
                  <a:spcBef>
                    <a:spcPct val="50000"/>
                  </a:spcBef>
                  <a:buClrTx/>
                  <a:buFontTx/>
                  <a:buNone/>
                </a:pPr>
                <a:endParaRPr lang="en-GB" altLang="fr-FR" sz="2400" b="0">
                  <a:latin typeface="Times New Roman" pitchFamily="18" charset="0"/>
                </a:endParaRPr>
              </a:p>
            </p:txBody>
          </p:sp>
          <p:sp>
            <p:nvSpPr>
              <p:cNvPr id="89" name="Freeform 102"/>
              <p:cNvSpPr>
                <a:spLocks/>
              </p:cNvSpPr>
              <p:nvPr/>
            </p:nvSpPr>
            <p:spPr bwMode="auto">
              <a:xfrm>
                <a:off x="3303" y="2515"/>
                <a:ext cx="25" cy="17"/>
              </a:xfrm>
              <a:custGeom>
                <a:avLst/>
                <a:gdLst>
                  <a:gd name="T0" fmla="*/ 24 w 25"/>
                  <a:gd name="T1" fmla="*/ 0 h 17"/>
                  <a:gd name="T2" fmla="*/ 0 w 25"/>
                  <a:gd name="T3" fmla="*/ 0 h 17"/>
                  <a:gd name="T4" fmla="*/ 0 w 25"/>
                  <a:gd name="T5" fmla="*/ 16 h 17"/>
                  <a:gd name="T6" fmla="*/ 19 w 25"/>
                  <a:gd name="T7" fmla="*/ 16 h 17"/>
                  <a:gd name="T8" fmla="*/ 24 w 25"/>
                  <a:gd name="T9" fmla="*/ 0 h 17"/>
                  <a:gd name="T10" fmla="*/ 0 60000 65536"/>
                  <a:gd name="T11" fmla="*/ 0 60000 65536"/>
                  <a:gd name="T12" fmla="*/ 0 60000 65536"/>
                  <a:gd name="T13" fmla="*/ 0 60000 65536"/>
                  <a:gd name="T14" fmla="*/ 0 60000 65536"/>
                  <a:gd name="T15" fmla="*/ 0 w 25"/>
                  <a:gd name="T16" fmla="*/ 0 h 17"/>
                  <a:gd name="T17" fmla="*/ 25 w 25"/>
                  <a:gd name="T18" fmla="*/ 17 h 17"/>
                </a:gdLst>
                <a:ahLst/>
                <a:cxnLst>
                  <a:cxn ang="T10">
                    <a:pos x="T0" y="T1"/>
                  </a:cxn>
                  <a:cxn ang="T11">
                    <a:pos x="T2" y="T3"/>
                  </a:cxn>
                  <a:cxn ang="T12">
                    <a:pos x="T4" y="T5"/>
                  </a:cxn>
                  <a:cxn ang="T13">
                    <a:pos x="T6" y="T7"/>
                  </a:cxn>
                  <a:cxn ang="T14">
                    <a:pos x="T8" y="T9"/>
                  </a:cxn>
                </a:cxnLst>
                <a:rect l="T15" t="T16" r="T17" b="T18"/>
                <a:pathLst>
                  <a:path w="25" h="17">
                    <a:moveTo>
                      <a:pt x="24" y="0"/>
                    </a:moveTo>
                    <a:lnTo>
                      <a:pt x="0" y="0"/>
                    </a:lnTo>
                    <a:lnTo>
                      <a:pt x="0" y="16"/>
                    </a:lnTo>
                    <a:lnTo>
                      <a:pt x="19" y="16"/>
                    </a:lnTo>
                    <a:lnTo>
                      <a:pt x="24" y="0"/>
                    </a:lnTo>
                  </a:path>
                </a:pathLst>
              </a:custGeom>
              <a:solidFill>
                <a:srgbClr val="80808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endParaRPr lang="fr-FR"/>
              </a:p>
            </p:txBody>
          </p:sp>
          <p:sp>
            <p:nvSpPr>
              <p:cNvPr id="90" name="Freeform 103"/>
              <p:cNvSpPr>
                <a:spLocks/>
              </p:cNvSpPr>
              <p:nvPr/>
            </p:nvSpPr>
            <p:spPr bwMode="auto">
              <a:xfrm>
                <a:off x="3303" y="2529"/>
                <a:ext cx="68" cy="17"/>
              </a:xfrm>
              <a:custGeom>
                <a:avLst/>
                <a:gdLst>
                  <a:gd name="T0" fmla="*/ 67 w 68"/>
                  <a:gd name="T1" fmla="*/ 16 h 17"/>
                  <a:gd name="T2" fmla="*/ 0 w 68"/>
                  <a:gd name="T3" fmla="*/ 16 h 17"/>
                  <a:gd name="T4" fmla="*/ 0 w 68"/>
                  <a:gd name="T5" fmla="*/ 0 h 17"/>
                  <a:gd name="T6" fmla="*/ 62 w 68"/>
                  <a:gd name="T7" fmla="*/ 0 h 17"/>
                  <a:gd name="T8" fmla="*/ 67 w 68"/>
                  <a:gd name="T9" fmla="*/ 16 h 17"/>
                  <a:gd name="T10" fmla="*/ 0 60000 65536"/>
                  <a:gd name="T11" fmla="*/ 0 60000 65536"/>
                  <a:gd name="T12" fmla="*/ 0 60000 65536"/>
                  <a:gd name="T13" fmla="*/ 0 60000 65536"/>
                  <a:gd name="T14" fmla="*/ 0 60000 65536"/>
                  <a:gd name="T15" fmla="*/ 0 w 68"/>
                  <a:gd name="T16" fmla="*/ 0 h 17"/>
                  <a:gd name="T17" fmla="*/ 68 w 68"/>
                  <a:gd name="T18" fmla="*/ 17 h 17"/>
                </a:gdLst>
                <a:ahLst/>
                <a:cxnLst>
                  <a:cxn ang="T10">
                    <a:pos x="T0" y="T1"/>
                  </a:cxn>
                  <a:cxn ang="T11">
                    <a:pos x="T2" y="T3"/>
                  </a:cxn>
                  <a:cxn ang="T12">
                    <a:pos x="T4" y="T5"/>
                  </a:cxn>
                  <a:cxn ang="T13">
                    <a:pos x="T6" y="T7"/>
                  </a:cxn>
                  <a:cxn ang="T14">
                    <a:pos x="T8" y="T9"/>
                  </a:cxn>
                </a:cxnLst>
                <a:rect l="T15" t="T16" r="T17" b="T18"/>
                <a:pathLst>
                  <a:path w="68" h="17">
                    <a:moveTo>
                      <a:pt x="67" y="16"/>
                    </a:moveTo>
                    <a:lnTo>
                      <a:pt x="0" y="16"/>
                    </a:lnTo>
                    <a:lnTo>
                      <a:pt x="0" y="0"/>
                    </a:lnTo>
                    <a:lnTo>
                      <a:pt x="62" y="0"/>
                    </a:lnTo>
                    <a:lnTo>
                      <a:pt x="67" y="16"/>
                    </a:lnTo>
                  </a:path>
                </a:pathLst>
              </a:custGeom>
              <a:solidFill>
                <a:srgbClr val="C0C0C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endParaRPr lang="fr-FR"/>
              </a:p>
            </p:txBody>
          </p:sp>
          <p:sp>
            <p:nvSpPr>
              <p:cNvPr id="91" name="Freeform 104"/>
              <p:cNvSpPr>
                <a:spLocks/>
              </p:cNvSpPr>
              <p:nvPr/>
            </p:nvSpPr>
            <p:spPr bwMode="auto">
              <a:xfrm>
                <a:off x="3333" y="2519"/>
                <a:ext cx="38" cy="17"/>
              </a:xfrm>
              <a:custGeom>
                <a:avLst/>
                <a:gdLst>
                  <a:gd name="T0" fmla="*/ 37 w 38"/>
                  <a:gd name="T1" fmla="*/ 0 h 17"/>
                  <a:gd name="T2" fmla="*/ 0 w 38"/>
                  <a:gd name="T3" fmla="*/ 0 h 17"/>
                  <a:gd name="T4" fmla="*/ 0 w 38"/>
                  <a:gd name="T5" fmla="*/ 16 h 17"/>
                  <a:gd name="T6" fmla="*/ 32 w 38"/>
                  <a:gd name="T7" fmla="*/ 16 h 17"/>
                  <a:gd name="T8" fmla="*/ 37 w 38"/>
                  <a:gd name="T9" fmla="*/ 0 h 17"/>
                  <a:gd name="T10" fmla="*/ 0 60000 65536"/>
                  <a:gd name="T11" fmla="*/ 0 60000 65536"/>
                  <a:gd name="T12" fmla="*/ 0 60000 65536"/>
                  <a:gd name="T13" fmla="*/ 0 60000 65536"/>
                  <a:gd name="T14" fmla="*/ 0 60000 65536"/>
                  <a:gd name="T15" fmla="*/ 0 w 38"/>
                  <a:gd name="T16" fmla="*/ 0 h 17"/>
                  <a:gd name="T17" fmla="*/ 38 w 38"/>
                  <a:gd name="T18" fmla="*/ 17 h 17"/>
                </a:gdLst>
                <a:ahLst/>
                <a:cxnLst>
                  <a:cxn ang="T10">
                    <a:pos x="T0" y="T1"/>
                  </a:cxn>
                  <a:cxn ang="T11">
                    <a:pos x="T2" y="T3"/>
                  </a:cxn>
                  <a:cxn ang="T12">
                    <a:pos x="T4" y="T5"/>
                  </a:cxn>
                  <a:cxn ang="T13">
                    <a:pos x="T6" y="T7"/>
                  </a:cxn>
                  <a:cxn ang="T14">
                    <a:pos x="T8" y="T9"/>
                  </a:cxn>
                </a:cxnLst>
                <a:rect l="T15" t="T16" r="T17" b="T18"/>
                <a:pathLst>
                  <a:path w="38" h="17">
                    <a:moveTo>
                      <a:pt x="37" y="0"/>
                    </a:moveTo>
                    <a:lnTo>
                      <a:pt x="0" y="0"/>
                    </a:lnTo>
                    <a:lnTo>
                      <a:pt x="0" y="16"/>
                    </a:lnTo>
                    <a:lnTo>
                      <a:pt x="32" y="16"/>
                    </a:lnTo>
                    <a:lnTo>
                      <a:pt x="37" y="0"/>
                    </a:lnTo>
                  </a:path>
                </a:pathLst>
              </a:custGeom>
              <a:solidFill>
                <a:srgbClr val="80808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endParaRPr lang="fr-FR"/>
              </a:p>
            </p:txBody>
          </p:sp>
          <p:sp>
            <p:nvSpPr>
              <p:cNvPr id="92" name="Freeform 105"/>
              <p:cNvSpPr>
                <a:spLocks/>
              </p:cNvSpPr>
              <p:nvPr/>
            </p:nvSpPr>
            <p:spPr bwMode="auto">
              <a:xfrm>
                <a:off x="3370" y="2519"/>
                <a:ext cx="17" cy="17"/>
              </a:xfrm>
              <a:custGeom>
                <a:avLst/>
                <a:gdLst>
                  <a:gd name="T0" fmla="*/ 0 w 17"/>
                  <a:gd name="T1" fmla="*/ 0 h 17"/>
                  <a:gd name="T2" fmla="*/ 0 w 17"/>
                  <a:gd name="T3" fmla="*/ 16 h 17"/>
                  <a:gd name="T4" fmla="*/ 16 w 17"/>
                  <a:gd name="T5" fmla="*/ 4 h 17"/>
                  <a:gd name="T6" fmla="*/ 0 w 17"/>
                  <a:gd name="T7" fmla="*/ 0 h 17"/>
                  <a:gd name="T8" fmla="*/ 0 60000 65536"/>
                  <a:gd name="T9" fmla="*/ 0 60000 65536"/>
                  <a:gd name="T10" fmla="*/ 0 60000 65536"/>
                  <a:gd name="T11" fmla="*/ 0 60000 65536"/>
                  <a:gd name="T12" fmla="*/ 0 w 17"/>
                  <a:gd name="T13" fmla="*/ 0 h 17"/>
                  <a:gd name="T14" fmla="*/ 17 w 17"/>
                  <a:gd name="T15" fmla="*/ 17 h 17"/>
                </a:gdLst>
                <a:ahLst/>
                <a:cxnLst>
                  <a:cxn ang="T8">
                    <a:pos x="T0" y="T1"/>
                  </a:cxn>
                  <a:cxn ang="T9">
                    <a:pos x="T2" y="T3"/>
                  </a:cxn>
                  <a:cxn ang="T10">
                    <a:pos x="T4" y="T5"/>
                  </a:cxn>
                  <a:cxn ang="T11">
                    <a:pos x="T6" y="T7"/>
                  </a:cxn>
                </a:cxnLst>
                <a:rect l="T12" t="T13" r="T14" b="T15"/>
                <a:pathLst>
                  <a:path w="17" h="17">
                    <a:moveTo>
                      <a:pt x="0" y="0"/>
                    </a:moveTo>
                    <a:lnTo>
                      <a:pt x="0" y="16"/>
                    </a:lnTo>
                    <a:lnTo>
                      <a:pt x="16" y="4"/>
                    </a:lnTo>
                    <a:lnTo>
                      <a:pt x="0" y="0"/>
                    </a:lnTo>
                  </a:path>
                </a:pathLst>
              </a:custGeom>
              <a:solidFill>
                <a:srgbClr val="60606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endParaRPr lang="fr-FR"/>
              </a:p>
            </p:txBody>
          </p:sp>
          <p:sp>
            <p:nvSpPr>
              <p:cNvPr id="93" name="Oval 106"/>
              <p:cNvSpPr>
                <a:spLocks noChangeArrowheads="1"/>
              </p:cNvSpPr>
              <p:nvPr/>
            </p:nvSpPr>
            <p:spPr bwMode="auto">
              <a:xfrm>
                <a:off x="3342" y="2539"/>
                <a:ext cx="0" cy="0"/>
              </a:xfrm>
              <a:prstGeom prst="ellipse">
                <a:avLst/>
              </a:prstGeom>
              <a:solidFill>
                <a:srgbClr val="C0C0C0"/>
              </a:solidFill>
              <a:ln w="12700">
                <a:solidFill>
                  <a:srgbClr val="808080"/>
                </a:solidFill>
                <a:round/>
                <a:headEnd/>
                <a:tailEnd/>
              </a:ln>
            </p:spPr>
            <p:txBody>
              <a:bodyPr wrap="none" lIns="90488" tIns="44450" rIns="90488" bIns="44450" anchor="ctr"/>
              <a:lstStyle>
                <a:lvl1pPr eaLnBrk="0" hangingPunct="0">
                  <a:defRPr b="1">
                    <a:solidFill>
                      <a:schemeClr val="tx1"/>
                    </a:solidFill>
                    <a:latin typeface="Arial" pitchFamily="34" charset="0"/>
                    <a:cs typeface="Times New Roman" pitchFamily="18" charset="0"/>
                  </a:defRPr>
                </a:lvl1pPr>
                <a:lvl2pPr marL="742950" indent="-285750" eaLnBrk="0" hangingPunct="0">
                  <a:defRPr b="1">
                    <a:solidFill>
                      <a:schemeClr val="tx1"/>
                    </a:solidFill>
                    <a:latin typeface="Arial" pitchFamily="34" charset="0"/>
                    <a:cs typeface="Times New Roman" pitchFamily="18" charset="0"/>
                  </a:defRPr>
                </a:lvl2pPr>
                <a:lvl3pPr marL="1143000" indent="-228600" eaLnBrk="0" hangingPunct="0">
                  <a:defRPr b="1">
                    <a:solidFill>
                      <a:schemeClr val="tx1"/>
                    </a:solidFill>
                    <a:latin typeface="Arial" pitchFamily="34" charset="0"/>
                    <a:cs typeface="Times New Roman" pitchFamily="18" charset="0"/>
                  </a:defRPr>
                </a:lvl3pPr>
                <a:lvl4pPr marL="1600200" indent="-228600" eaLnBrk="0" hangingPunct="0">
                  <a:defRPr b="1">
                    <a:solidFill>
                      <a:schemeClr val="tx1"/>
                    </a:solidFill>
                    <a:latin typeface="Arial" pitchFamily="34" charset="0"/>
                    <a:cs typeface="Times New Roman" pitchFamily="18" charset="0"/>
                  </a:defRPr>
                </a:lvl4pPr>
                <a:lvl5pPr marL="2057400" indent="-228600" eaLnBrk="0" hangingPunct="0">
                  <a:defRPr b="1">
                    <a:solidFill>
                      <a:schemeClr val="tx1"/>
                    </a:solidFill>
                    <a:latin typeface="Arial" pitchFamily="34" charset="0"/>
                    <a:cs typeface="Times New Roman" pitchFamily="18" charset="0"/>
                  </a:defRPr>
                </a:lvl5pPr>
                <a:lvl6pPr marL="25146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6pPr>
                <a:lvl7pPr marL="29718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7pPr>
                <a:lvl8pPr marL="34290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8pPr>
                <a:lvl9pPr marL="38862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9pPr>
              </a:lstStyle>
              <a:p>
                <a:pPr algn="l">
                  <a:spcBef>
                    <a:spcPct val="50000"/>
                  </a:spcBef>
                  <a:buClrTx/>
                  <a:buFontTx/>
                  <a:buNone/>
                </a:pPr>
                <a:endParaRPr lang="en-GB" altLang="fr-FR" sz="2400" b="0">
                  <a:latin typeface="Times New Roman" pitchFamily="18" charset="0"/>
                </a:endParaRPr>
              </a:p>
            </p:txBody>
          </p:sp>
          <p:sp>
            <p:nvSpPr>
              <p:cNvPr id="94" name="Freeform 107"/>
              <p:cNvSpPr>
                <a:spLocks/>
              </p:cNvSpPr>
              <p:nvPr/>
            </p:nvSpPr>
            <p:spPr bwMode="auto">
              <a:xfrm>
                <a:off x="3236" y="2525"/>
                <a:ext cx="139" cy="17"/>
              </a:xfrm>
              <a:custGeom>
                <a:avLst/>
                <a:gdLst>
                  <a:gd name="T0" fmla="*/ 0 w 139"/>
                  <a:gd name="T1" fmla="*/ 16 h 17"/>
                  <a:gd name="T2" fmla="*/ 138 w 139"/>
                  <a:gd name="T3" fmla="*/ 16 h 17"/>
                  <a:gd name="T4" fmla="*/ 138 w 139"/>
                  <a:gd name="T5" fmla="*/ 0 h 17"/>
                  <a:gd name="T6" fmla="*/ 0 w 139"/>
                  <a:gd name="T7" fmla="*/ 0 h 17"/>
                  <a:gd name="T8" fmla="*/ 0 w 139"/>
                  <a:gd name="T9" fmla="*/ 16 h 17"/>
                  <a:gd name="T10" fmla="*/ 0 60000 65536"/>
                  <a:gd name="T11" fmla="*/ 0 60000 65536"/>
                  <a:gd name="T12" fmla="*/ 0 60000 65536"/>
                  <a:gd name="T13" fmla="*/ 0 60000 65536"/>
                  <a:gd name="T14" fmla="*/ 0 60000 65536"/>
                  <a:gd name="T15" fmla="*/ 0 w 139"/>
                  <a:gd name="T16" fmla="*/ 0 h 17"/>
                  <a:gd name="T17" fmla="*/ 139 w 139"/>
                  <a:gd name="T18" fmla="*/ 17 h 17"/>
                </a:gdLst>
                <a:ahLst/>
                <a:cxnLst>
                  <a:cxn ang="T10">
                    <a:pos x="T0" y="T1"/>
                  </a:cxn>
                  <a:cxn ang="T11">
                    <a:pos x="T2" y="T3"/>
                  </a:cxn>
                  <a:cxn ang="T12">
                    <a:pos x="T4" y="T5"/>
                  </a:cxn>
                  <a:cxn ang="T13">
                    <a:pos x="T6" y="T7"/>
                  </a:cxn>
                  <a:cxn ang="T14">
                    <a:pos x="T8" y="T9"/>
                  </a:cxn>
                </a:cxnLst>
                <a:rect l="T15" t="T16" r="T17" b="T18"/>
                <a:pathLst>
                  <a:path w="139" h="17">
                    <a:moveTo>
                      <a:pt x="0" y="16"/>
                    </a:moveTo>
                    <a:lnTo>
                      <a:pt x="138" y="16"/>
                    </a:lnTo>
                    <a:lnTo>
                      <a:pt x="138" y="0"/>
                    </a:lnTo>
                    <a:lnTo>
                      <a:pt x="0" y="0"/>
                    </a:lnTo>
                    <a:lnTo>
                      <a:pt x="0" y="16"/>
                    </a:lnTo>
                  </a:path>
                </a:pathLst>
              </a:custGeom>
              <a:solidFill>
                <a:srgbClr val="60606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endParaRPr lang="fr-FR"/>
              </a:p>
            </p:txBody>
          </p:sp>
          <p:sp>
            <p:nvSpPr>
              <p:cNvPr id="95" name="Freeform 108"/>
              <p:cNvSpPr>
                <a:spLocks/>
              </p:cNvSpPr>
              <p:nvPr/>
            </p:nvSpPr>
            <p:spPr bwMode="auto">
              <a:xfrm>
                <a:off x="3261" y="2564"/>
                <a:ext cx="90" cy="17"/>
              </a:xfrm>
              <a:custGeom>
                <a:avLst/>
                <a:gdLst>
                  <a:gd name="T0" fmla="*/ 0 w 90"/>
                  <a:gd name="T1" fmla="*/ 16 h 17"/>
                  <a:gd name="T2" fmla="*/ 89 w 90"/>
                  <a:gd name="T3" fmla="*/ 16 h 17"/>
                  <a:gd name="T4" fmla="*/ 89 w 90"/>
                  <a:gd name="T5" fmla="*/ 0 h 17"/>
                  <a:gd name="T6" fmla="*/ 0 w 90"/>
                  <a:gd name="T7" fmla="*/ 0 h 17"/>
                  <a:gd name="T8" fmla="*/ 0 w 90"/>
                  <a:gd name="T9" fmla="*/ 16 h 17"/>
                  <a:gd name="T10" fmla="*/ 0 60000 65536"/>
                  <a:gd name="T11" fmla="*/ 0 60000 65536"/>
                  <a:gd name="T12" fmla="*/ 0 60000 65536"/>
                  <a:gd name="T13" fmla="*/ 0 60000 65536"/>
                  <a:gd name="T14" fmla="*/ 0 60000 65536"/>
                  <a:gd name="T15" fmla="*/ 0 w 90"/>
                  <a:gd name="T16" fmla="*/ 0 h 17"/>
                  <a:gd name="T17" fmla="*/ 90 w 90"/>
                  <a:gd name="T18" fmla="*/ 17 h 17"/>
                </a:gdLst>
                <a:ahLst/>
                <a:cxnLst>
                  <a:cxn ang="T10">
                    <a:pos x="T0" y="T1"/>
                  </a:cxn>
                  <a:cxn ang="T11">
                    <a:pos x="T2" y="T3"/>
                  </a:cxn>
                  <a:cxn ang="T12">
                    <a:pos x="T4" y="T5"/>
                  </a:cxn>
                  <a:cxn ang="T13">
                    <a:pos x="T6" y="T7"/>
                  </a:cxn>
                  <a:cxn ang="T14">
                    <a:pos x="T8" y="T9"/>
                  </a:cxn>
                </a:cxnLst>
                <a:rect l="T15" t="T16" r="T17" b="T18"/>
                <a:pathLst>
                  <a:path w="90" h="17">
                    <a:moveTo>
                      <a:pt x="0" y="16"/>
                    </a:moveTo>
                    <a:lnTo>
                      <a:pt x="89" y="16"/>
                    </a:lnTo>
                    <a:lnTo>
                      <a:pt x="89" y="0"/>
                    </a:lnTo>
                    <a:lnTo>
                      <a:pt x="0" y="0"/>
                    </a:lnTo>
                    <a:lnTo>
                      <a:pt x="0" y="16"/>
                    </a:lnTo>
                  </a:path>
                </a:pathLst>
              </a:custGeom>
              <a:solidFill>
                <a:srgbClr val="80808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endParaRPr lang="fr-FR"/>
              </a:p>
            </p:txBody>
          </p:sp>
          <p:sp>
            <p:nvSpPr>
              <p:cNvPr id="96" name="Freeform 109"/>
              <p:cNvSpPr>
                <a:spLocks/>
              </p:cNvSpPr>
              <p:nvPr/>
            </p:nvSpPr>
            <p:spPr bwMode="auto">
              <a:xfrm>
                <a:off x="3286" y="2572"/>
                <a:ext cx="42" cy="17"/>
              </a:xfrm>
              <a:custGeom>
                <a:avLst/>
                <a:gdLst>
                  <a:gd name="T0" fmla="*/ 0 w 42"/>
                  <a:gd name="T1" fmla="*/ 16 h 17"/>
                  <a:gd name="T2" fmla="*/ 0 w 42"/>
                  <a:gd name="T3" fmla="*/ 0 h 17"/>
                  <a:gd name="T4" fmla="*/ 37 w 42"/>
                  <a:gd name="T5" fmla="*/ 0 h 17"/>
                  <a:gd name="T6" fmla="*/ 41 w 42"/>
                  <a:gd name="T7" fmla="*/ 16 h 17"/>
                  <a:gd name="T8" fmla="*/ 0 60000 65536"/>
                  <a:gd name="T9" fmla="*/ 0 60000 65536"/>
                  <a:gd name="T10" fmla="*/ 0 60000 65536"/>
                  <a:gd name="T11" fmla="*/ 0 60000 65536"/>
                  <a:gd name="T12" fmla="*/ 0 w 42"/>
                  <a:gd name="T13" fmla="*/ 0 h 17"/>
                  <a:gd name="T14" fmla="*/ 42 w 42"/>
                  <a:gd name="T15" fmla="*/ 17 h 17"/>
                </a:gdLst>
                <a:ahLst/>
                <a:cxnLst>
                  <a:cxn ang="T8">
                    <a:pos x="T0" y="T1"/>
                  </a:cxn>
                  <a:cxn ang="T9">
                    <a:pos x="T2" y="T3"/>
                  </a:cxn>
                  <a:cxn ang="T10">
                    <a:pos x="T4" y="T5"/>
                  </a:cxn>
                  <a:cxn ang="T11">
                    <a:pos x="T6" y="T7"/>
                  </a:cxn>
                </a:cxnLst>
                <a:rect l="T12" t="T13" r="T14" b="T15"/>
                <a:pathLst>
                  <a:path w="42" h="17">
                    <a:moveTo>
                      <a:pt x="0" y="16"/>
                    </a:moveTo>
                    <a:lnTo>
                      <a:pt x="0" y="0"/>
                    </a:lnTo>
                    <a:lnTo>
                      <a:pt x="37" y="0"/>
                    </a:lnTo>
                    <a:lnTo>
                      <a:pt x="41" y="16"/>
                    </a:lnTo>
                  </a:path>
                </a:pathLst>
              </a:custGeom>
              <a:noFill/>
              <a:ln w="12700" cap="rnd" cmpd="sng">
                <a:solidFill>
                  <a:srgbClr val="808080"/>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fr-FR"/>
              </a:p>
            </p:txBody>
          </p:sp>
          <p:sp>
            <p:nvSpPr>
              <p:cNvPr id="97" name="Freeform 110"/>
              <p:cNvSpPr>
                <a:spLocks/>
              </p:cNvSpPr>
              <p:nvPr/>
            </p:nvSpPr>
            <p:spPr bwMode="auto">
              <a:xfrm>
                <a:off x="3173" y="2346"/>
                <a:ext cx="39" cy="33"/>
              </a:xfrm>
              <a:custGeom>
                <a:avLst/>
                <a:gdLst>
                  <a:gd name="T0" fmla="*/ 34 w 39"/>
                  <a:gd name="T1" fmla="*/ 0 h 33"/>
                  <a:gd name="T2" fmla="*/ 0 w 39"/>
                  <a:gd name="T3" fmla="*/ 0 h 33"/>
                  <a:gd name="T4" fmla="*/ 0 w 39"/>
                  <a:gd name="T5" fmla="*/ 32 h 33"/>
                  <a:gd name="T6" fmla="*/ 38 w 39"/>
                  <a:gd name="T7" fmla="*/ 32 h 33"/>
                  <a:gd name="T8" fmla="*/ 34 w 39"/>
                  <a:gd name="T9" fmla="*/ 0 h 33"/>
                  <a:gd name="T10" fmla="*/ 0 60000 65536"/>
                  <a:gd name="T11" fmla="*/ 0 60000 65536"/>
                  <a:gd name="T12" fmla="*/ 0 60000 65536"/>
                  <a:gd name="T13" fmla="*/ 0 60000 65536"/>
                  <a:gd name="T14" fmla="*/ 0 60000 65536"/>
                  <a:gd name="T15" fmla="*/ 0 w 39"/>
                  <a:gd name="T16" fmla="*/ 0 h 33"/>
                  <a:gd name="T17" fmla="*/ 39 w 39"/>
                  <a:gd name="T18" fmla="*/ 33 h 33"/>
                </a:gdLst>
                <a:ahLst/>
                <a:cxnLst>
                  <a:cxn ang="T10">
                    <a:pos x="T0" y="T1"/>
                  </a:cxn>
                  <a:cxn ang="T11">
                    <a:pos x="T2" y="T3"/>
                  </a:cxn>
                  <a:cxn ang="T12">
                    <a:pos x="T4" y="T5"/>
                  </a:cxn>
                  <a:cxn ang="T13">
                    <a:pos x="T6" y="T7"/>
                  </a:cxn>
                  <a:cxn ang="T14">
                    <a:pos x="T8" y="T9"/>
                  </a:cxn>
                </a:cxnLst>
                <a:rect l="T15" t="T16" r="T17" b="T18"/>
                <a:pathLst>
                  <a:path w="39" h="33">
                    <a:moveTo>
                      <a:pt x="34" y="0"/>
                    </a:moveTo>
                    <a:lnTo>
                      <a:pt x="0" y="0"/>
                    </a:lnTo>
                    <a:lnTo>
                      <a:pt x="0" y="32"/>
                    </a:lnTo>
                    <a:lnTo>
                      <a:pt x="38" y="32"/>
                    </a:lnTo>
                    <a:lnTo>
                      <a:pt x="34" y="0"/>
                    </a:lnTo>
                  </a:path>
                </a:pathLst>
              </a:custGeom>
              <a:solidFill>
                <a:srgbClr val="C0C0C0"/>
              </a:solidFill>
              <a:ln w="12700" cap="rnd" cmpd="sng">
                <a:solidFill>
                  <a:srgbClr val="676767"/>
                </a:solidFill>
                <a:prstDash val="solid"/>
                <a:round/>
                <a:headEnd type="none" w="sm" len="sm"/>
                <a:tailEnd type="none" w="sm" len="sm"/>
              </a:ln>
            </p:spPr>
            <p:txBody>
              <a:bodyPr/>
              <a:lstStyle/>
              <a:p>
                <a:endParaRPr lang="fr-FR"/>
              </a:p>
            </p:txBody>
          </p:sp>
          <p:sp>
            <p:nvSpPr>
              <p:cNvPr id="98" name="Freeform 111"/>
              <p:cNvSpPr>
                <a:spLocks/>
              </p:cNvSpPr>
              <p:nvPr/>
            </p:nvSpPr>
            <p:spPr bwMode="auto">
              <a:xfrm>
                <a:off x="3176" y="2401"/>
                <a:ext cx="39" cy="32"/>
              </a:xfrm>
              <a:custGeom>
                <a:avLst/>
                <a:gdLst>
                  <a:gd name="T0" fmla="*/ 35 w 39"/>
                  <a:gd name="T1" fmla="*/ 0 h 32"/>
                  <a:gd name="T2" fmla="*/ 0 w 39"/>
                  <a:gd name="T3" fmla="*/ 0 h 32"/>
                  <a:gd name="T4" fmla="*/ 0 w 39"/>
                  <a:gd name="T5" fmla="*/ 31 h 32"/>
                  <a:gd name="T6" fmla="*/ 38 w 39"/>
                  <a:gd name="T7" fmla="*/ 31 h 32"/>
                  <a:gd name="T8" fmla="*/ 35 w 39"/>
                  <a:gd name="T9" fmla="*/ 0 h 32"/>
                  <a:gd name="T10" fmla="*/ 0 60000 65536"/>
                  <a:gd name="T11" fmla="*/ 0 60000 65536"/>
                  <a:gd name="T12" fmla="*/ 0 60000 65536"/>
                  <a:gd name="T13" fmla="*/ 0 60000 65536"/>
                  <a:gd name="T14" fmla="*/ 0 60000 65536"/>
                  <a:gd name="T15" fmla="*/ 0 w 39"/>
                  <a:gd name="T16" fmla="*/ 0 h 32"/>
                  <a:gd name="T17" fmla="*/ 39 w 39"/>
                  <a:gd name="T18" fmla="*/ 32 h 32"/>
                </a:gdLst>
                <a:ahLst/>
                <a:cxnLst>
                  <a:cxn ang="T10">
                    <a:pos x="T0" y="T1"/>
                  </a:cxn>
                  <a:cxn ang="T11">
                    <a:pos x="T2" y="T3"/>
                  </a:cxn>
                  <a:cxn ang="T12">
                    <a:pos x="T4" y="T5"/>
                  </a:cxn>
                  <a:cxn ang="T13">
                    <a:pos x="T6" y="T7"/>
                  </a:cxn>
                  <a:cxn ang="T14">
                    <a:pos x="T8" y="T9"/>
                  </a:cxn>
                </a:cxnLst>
                <a:rect l="T15" t="T16" r="T17" b="T18"/>
                <a:pathLst>
                  <a:path w="39" h="32">
                    <a:moveTo>
                      <a:pt x="35" y="0"/>
                    </a:moveTo>
                    <a:lnTo>
                      <a:pt x="0" y="0"/>
                    </a:lnTo>
                    <a:lnTo>
                      <a:pt x="0" y="31"/>
                    </a:lnTo>
                    <a:lnTo>
                      <a:pt x="38" y="31"/>
                    </a:lnTo>
                    <a:lnTo>
                      <a:pt x="35" y="0"/>
                    </a:lnTo>
                  </a:path>
                </a:pathLst>
              </a:custGeom>
              <a:solidFill>
                <a:srgbClr val="C0C0C0"/>
              </a:solidFill>
              <a:ln w="12700" cap="rnd" cmpd="sng">
                <a:solidFill>
                  <a:srgbClr val="676767"/>
                </a:solidFill>
                <a:prstDash val="solid"/>
                <a:round/>
                <a:headEnd type="none" w="sm" len="sm"/>
                <a:tailEnd type="none" w="sm" len="sm"/>
              </a:ln>
            </p:spPr>
            <p:txBody>
              <a:bodyPr/>
              <a:lstStyle/>
              <a:p>
                <a:endParaRPr lang="fr-FR"/>
              </a:p>
            </p:txBody>
          </p:sp>
          <p:sp>
            <p:nvSpPr>
              <p:cNvPr id="99" name="Freeform 112"/>
              <p:cNvSpPr>
                <a:spLocks/>
              </p:cNvSpPr>
              <p:nvPr/>
            </p:nvSpPr>
            <p:spPr bwMode="auto">
              <a:xfrm>
                <a:off x="3233" y="2396"/>
                <a:ext cx="158" cy="41"/>
              </a:xfrm>
              <a:custGeom>
                <a:avLst/>
                <a:gdLst>
                  <a:gd name="T0" fmla="*/ 0 w 158"/>
                  <a:gd name="T1" fmla="*/ 0 h 41"/>
                  <a:gd name="T2" fmla="*/ 5 w 158"/>
                  <a:gd name="T3" fmla="*/ 40 h 41"/>
                  <a:gd name="T4" fmla="*/ 157 w 158"/>
                  <a:gd name="T5" fmla="*/ 40 h 41"/>
                  <a:gd name="T6" fmla="*/ 152 w 158"/>
                  <a:gd name="T7" fmla="*/ 0 h 41"/>
                  <a:gd name="T8" fmla="*/ 0 w 158"/>
                  <a:gd name="T9" fmla="*/ 0 h 41"/>
                  <a:gd name="T10" fmla="*/ 0 60000 65536"/>
                  <a:gd name="T11" fmla="*/ 0 60000 65536"/>
                  <a:gd name="T12" fmla="*/ 0 60000 65536"/>
                  <a:gd name="T13" fmla="*/ 0 60000 65536"/>
                  <a:gd name="T14" fmla="*/ 0 60000 65536"/>
                  <a:gd name="T15" fmla="*/ 0 w 158"/>
                  <a:gd name="T16" fmla="*/ 0 h 41"/>
                  <a:gd name="T17" fmla="*/ 158 w 158"/>
                  <a:gd name="T18" fmla="*/ 41 h 41"/>
                </a:gdLst>
                <a:ahLst/>
                <a:cxnLst>
                  <a:cxn ang="T10">
                    <a:pos x="T0" y="T1"/>
                  </a:cxn>
                  <a:cxn ang="T11">
                    <a:pos x="T2" y="T3"/>
                  </a:cxn>
                  <a:cxn ang="T12">
                    <a:pos x="T4" y="T5"/>
                  </a:cxn>
                  <a:cxn ang="T13">
                    <a:pos x="T6" y="T7"/>
                  </a:cxn>
                  <a:cxn ang="T14">
                    <a:pos x="T8" y="T9"/>
                  </a:cxn>
                </a:cxnLst>
                <a:rect l="T15" t="T16" r="T17" b="T18"/>
                <a:pathLst>
                  <a:path w="158" h="41">
                    <a:moveTo>
                      <a:pt x="0" y="0"/>
                    </a:moveTo>
                    <a:lnTo>
                      <a:pt x="5" y="40"/>
                    </a:lnTo>
                    <a:lnTo>
                      <a:pt x="157" y="40"/>
                    </a:lnTo>
                    <a:lnTo>
                      <a:pt x="152" y="0"/>
                    </a:lnTo>
                    <a:lnTo>
                      <a:pt x="0" y="0"/>
                    </a:lnTo>
                  </a:path>
                </a:pathLst>
              </a:custGeom>
              <a:solidFill>
                <a:srgbClr val="676767"/>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endParaRPr lang="fr-FR"/>
              </a:p>
            </p:txBody>
          </p:sp>
          <p:sp>
            <p:nvSpPr>
              <p:cNvPr id="100" name="Freeform 113"/>
              <p:cNvSpPr>
                <a:spLocks/>
              </p:cNvSpPr>
              <p:nvPr/>
            </p:nvSpPr>
            <p:spPr bwMode="auto">
              <a:xfrm>
                <a:off x="3266" y="2407"/>
                <a:ext cx="17" cy="17"/>
              </a:xfrm>
              <a:custGeom>
                <a:avLst/>
                <a:gdLst>
                  <a:gd name="T0" fmla="*/ 0 w 17"/>
                  <a:gd name="T1" fmla="*/ 0 h 17"/>
                  <a:gd name="T2" fmla="*/ 16 w 17"/>
                  <a:gd name="T3" fmla="*/ 0 h 17"/>
                  <a:gd name="T4" fmla="*/ 16 w 17"/>
                  <a:gd name="T5" fmla="*/ 16 h 17"/>
                  <a:gd name="T6" fmla="*/ 0 w 17"/>
                  <a:gd name="T7" fmla="*/ 16 h 17"/>
                  <a:gd name="T8" fmla="*/ 0 w 17"/>
                  <a:gd name="T9" fmla="*/ 0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0"/>
                    </a:moveTo>
                    <a:lnTo>
                      <a:pt x="16" y="0"/>
                    </a:lnTo>
                    <a:lnTo>
                      <a:pt x="16" y="16"/>
                    </a:lnTo>
                    <a:lnTo>
                      <a:pt x="0" y="16"/>
                    </a:lnTo>
                    <a:lnTo>
                      <a:pt x="0" y="0"/>
                    </a:lnTo>
                  </a:path>
                </a:pathLst>
              </a:custGeom>
              <a:solidFill>
                <a:srgbClr val="C0C0C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endParaRPr lang="fr-FR"/>
              </a:p>
            </p:txBody>
          </p:sp>
          <p:sp>
            <p:nvSpPr>
              <p:cNvPr id="101" name="Freeform 114"/>
              <p:cNvSpPr>
                <a:spLocks/>
              </p:cNvSpPr>
              <p:nvPr/>
            </p:nvSpPr>
            <p:spPr bwMode="auto">
              <a:xfrm>
                <a:off x="3266" y="2419"/>
                <a:ext cx="17" cy="17"/>
              </a:xfrm>
              <a:custGeom>
                <a:avLst/>
                <a:gdLst>
                  <a:gd name="T0" fmla="*/ 0 w 17"/>
                  <a:gd name="T1" fmla="*/ 0 h 17"/>
                  <a:gd name="T2" fmla="*/ 16 w 17"/>
                  <a:gd name="T3" fmla="*/ 0 h 17"/>
                  <a:gd name="T4" fmla="*/ 16 w 17"/>
                  <a:gd name="T5" fmla="*/ 16 h 17"/>
                  <a:gd name="T6" fmla="*/ 0 w 17"/>
                  <a:gd name="T7" fmla="*/ 16 h 17"/>
                  <a:gd name="T8" fmla="*/ 0 w 17"/>
                  <a:gd name="T9" fmla="*/ 0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0"/>
                    </a:moveTo>
                    <a:lnTo>
                      <a:pt x="16" y="0"/>
                    </a:lnTo>
                    <a:lnTo>
                      <a:pt x="16" y="16"/>
                    </a:lnTo>
                    <a:lnTo>
                      <a:pt x="0" y="16"/>
                    </a:lnTo>
                    <a:lnTo>
                      <a:pt x="0" y="0"/>
                    </a:lnTo>
                  </a:path>
                </a:pathLst>
              </a:custGeom>
              <a:solidFill>
                <a:srgbClr val="C0C0C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endParaRPr lang="fr-FR"/>
              </a:p>
            </p:txBody>
          </p:sp>
          <p:sp>
            <p:nvSpPr>
              <p:cNvPr id="102" name="Freeform 115"/>
              <p:cNvSpPr>
                <a:spLocks/>
              </p:cNvSpPr>
              <p:nvPr/>
            </p:nvSpPr>
            <p:spPr bwMode="auto">
              <a:xfrm>
                <a:off x="3305" y="2411"/>
                <a:ext cx="17" cy="17"/>
              </a:xfrm>
              <a:custGeom>
                <a:avLst/>
                <a:gdLst>
                  <a:gd name="T0" fmla="*/ 0 w 17"/>
                  <a:gd name="T1" fmla="*/ 0 h 17"/>
                  <a:gd name="T2" fmla="*/ 16 w 17"/>
                  <a:gd name="T3" fmla="*/ 0 h 17"/>
                  <a:gd name="T4" fmla="*/ 16 w 17"/>
                  <a:gd name="T5" fmla="*/ 16 h 17"/>
                  <a:gd name="T6" fmla="*/ 0 w 17"/>
                  <a:gd name="T7" fmla="*/ 16 h 17"/>
                  <a:gd name="T8" fmla="*/ 0 w 17"/>
                  <a:gd name="T9" fmla="*/ 0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0"/>
                    </a:moveTo>
                    <a:lnTo>
                      <a:pt x="16" y="0"/>
                    </a:lnTo>
                    <a:lnTo>
                      <a:pt x="16" y="16"/>
                    </a:lnTo>
                    <a:lnTo>
                      <a:pt x="0" y="16"/>
                    </a:lnTo>
                    <a:lnTo>
                      <a:pt x="0" y="0"/>
                    </a:lnTo>
                  </a:path>
                </a:pathLst>
              </a:custGeom>
              <a:solidFill>
                <a:srgbClr val="00800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endParaRPr lang="fr-FR"/>
              </a:p>
            </p:txBody>
          </p:sp>
          <p:sp>
            <p:nvSpPr>
              <p:cNvPr id="103" name="Oval 116"/>
              <p:cNvSpPr>
                <a:spLocks noChangeArrowheads="1"/>
              </p:cNvSpPr>
              <p:nvPr/>
            </p:nvSpPr>
            <p:spPr bwMode="auto">
              <a:xfrm>
                <a:off x="3245" y="2411"/>
                <a:ext cx="16" cy="16"/>
              </a:xfrm>
              <a:prstGeom prst="ellipse">
                <a:avLst/>
              </a:pr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wrap="none" lIns="90488" tIns="44450" rIns="90488" bIns="44450" anchor="ctr"/>
              <a:lstStyle>
                <a:lvl1pPr eaLnBrk="0" hangingPunct="0">
                  <a:defRPr b="1">
                    <a:solidFill>
                      <a:schemeClr val="tx1"/>
                    </a:solidFill>
                    <a:latin typeface="Arial" pitchFamily="34" charset="0"/>
                    <a:cs typeface="Times New Roman" pitchFamily="18" charset="0"/>
                  </a:defRPr>
                </a:lvl1pPr>
                <a:lvl2pPr marL="742950" indent="-285750" eaLnBrk="0" hangingPunct="0">
                  <a:defRPr b="1">
                    <a:solidFill>
                      <a:schemeClr val="tx1"/>
                    </a:solidFill>
                    <a:latin typeface="Arial" pitchFamily="34" charset="0"/>
                    <a:cs typeface="Times New Roman" pitchFamily="18" charset="0"/>
                  </a:defRPr>
                </a:lvl2pPr>
                <a:lvl3pPr marL="1143000" indent="-228600" eaLnBrk="0" hangingPunct="0">
                  <a:defRPr b="1">
                    <a:solidFill>
                      <a:schemeClr val="tx1"/>
                    </a:solidFill>
                    <a:latin typeface="Arial" pitchFamily="34" charset="0"/>
                    <a:cs typeface="Times New Roman" pitchFamily="18" charset="0"/>
                  </a:defRPr>
                </a:lvl3pPr>
                <a:lvl4pPr marL="1600200" indent="-228600" eaLnBrk="0" hangingPunct="0">
                  <a:defRPr b="1">
                    <a:solidFill>
                      <a:schemeClr val="tx1"/>
                    </a:solidFill>
                    <a:latin typeface="Arial" pitchFamily="34" charset="0"/>
                    <a:cs typeface="Times New Roman" pitchFamily="18" charset="0"/>
                  </a:defRPr>
                </a:lvl4pPr>
                <a:lvl5pPr marL="2057400" indent="-228600" eaLnBrk="0" hangingPunct="0">
                  <a:defRPr b="1">
                    <a:solidFill>
                      <a:schemeClr val="tx1"/>
                    </a:solidFill>
                    <a:latin typeface="Arial" pitchFamily="34" charset="0"/>
                    <a:cs typeface="Times New Roman" pitchFamily="18" charset="0"/>
                  </a:defRPr>
                </a:lvl5pPr>
                <a:lvl6pPr marL="25146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6pPr>
                <a:lvl7pPr marL="29718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7pPr>
                <a:lvl8pPr marL="34290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8pPr>
                <a:lvl9pPr marL="38862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9pPr>
              </a:lstStyle>
              <a:p>
                <a:pPr algn="l">
                  <a:spcBef>
                    <a:spcPct val="50000"/>
                  </a:spcBef>
                  <a:buClrTx/>
                  <a:buFontTx/>
                  <a:buNone/>
                </a:pPr>
                <a:endParaRPr lang="en-GB" altLang="fr-FR" sz="2400" b="0">
                  <a:latin typeface="Times New Roman" pitchFamily="18" charset="0"/>
                </a:endParaRPr>
              </a:p>
            </p:txBody>
          </p:sp>
        </p:grpSp>
        <p:grpSp>
          <p:nvGrpSpPr>
            <p:cNvPr id="104" name="Group 117"/>
            <p:cNvGrpSpPr>
              <a:grpSpLocks/>
            </p:cNvGrpSpPr>
            <p:nvPr/>
          </p:nvGrpSpPr>
          <p:grpSpPr bwMode="auto">
            <a:xfrm>
              <a:off x="3941763" y="3738563"/>
              <a:ext cx="704850" cy="766762"/>
              <a:chOff x="2483" y="2355"/>
              <a:chExt cx="444" cy="483"/>
            </a:xfrm>
          </p:grpSpPr>
          <p:sp>
            <p:nvSpPr>
              <p:cNvPr id="105" name="Freeform 118"/>
              <p:cNvSpPr>
                <a:spLocks/>
              </p:cNvSpPr>
              <p:nvPr/>
            </p:nvSpPr>
            <p:spPr bwMode="auto">
              <a:xfrm>
                <a:off x="2483" y="2355"/>
                <a:ext cx="410" cy="33"/>
              </a:xfrm>
              <a:custGeom>
                <a:avLst/>
                <a:gdLst>
                  <a:gd name="T0" fmla="*/ 129 w 410"/>
                  <a:gd name="T1" fmla="*/ 32 h 33"/>
                  <a:gd name="T2" fmla="*/ 409 w 410"/>
                  <a:gd name="T3" fmla="*/ 27 h 33"/>
                  <a:gd name="T4" fmla="*/ 216 w 410"/>
                  <a:gd name="T5" fmla="*/ 0 h 33"/>
                  <a:gd name="T6" fmla="*/ 0 w 410"/>
                  <a:gd name="T7" fmla="*/ 0 h 33"/>
                  <a:gd name="T8" fmla="*/ 129 w 410"/>
                  <a:gd name="T9" fmla="*/ 32 h 33"/>
                  <a:gd name="T10" fmla="*/ 0 60000 65536"/>
                  <a:gd name="T11" fmla="*/ 0 60000 65536"/>
                  <a:gd name="T12" fmla="*/ 0 60000 65536"/>
                  <a:gd name="T13" fmla="*/ 0 60000 65536"/>
                  <a:gd name="T14" fmla="*/ 0 60000 65536"/>
                  <a:gd name="T15" fmla="*/ 0 w 410"/>
                  <a:gd name="T16" fmla="*/ 0 h 33"/>
                  <a:gd name="T17" fmla="*/ 410 w 410"/>
                  <a:gd name="T18" fmla="*/ 33 h 33"/>
                </a:gdLst>
                <a:ahLst/>
                <a:cxnLst>
                  <a:cxn ang="T10">
                    <a:pos x="T0" y="T1"/>
                  </a:cxn>
                  <a:cxn ang="T11">
                    <a:pos x="T2" y="T3"/>
                  </a:cxn>
                  <a:cxn ang="T12">
                    <a:pos x="T4" y="T5"/>
                  </a:cxn>
                  <a:cxn ang="T13">
                    <a:pos x="T6" y="T7"/>
                  </a:cxn>
                  <a:cxn ang="T14">
                    <a:pos x="T8" y="T9"/>
                  </a:cxn>
                </a:cxnLst>
                <a:rect l="T15" t="T16" r="T17" b="T18"/>
                <a:pathLst>
                  <a:path w="410" h="33">
                    <a:moveTo>
                      <a:pt x="129" y="32"/>
                    </a:moveTo>
                    <a:lnTo>
                      <a:pt x="409" y="27"/>
                    </a:lnTo>
                    <a:lnTo>
                      <a:pt x="216" y="0"/>
                    </a:lnTo>
                    <a:lnTo>
                      <a:pt x="0" y="0"/>
                    </a:lnTo>
                    <a:lnTo>
                      <a:pt x="129" y="32"/>
                    </a:lnTo>
                  </a:path>
                </a:pathLst>
              </a:custGeom>
              <a:gradFill rotWithShape="0">
                <a:gsLst>
                  <a:gs pos="0">
                    <a:srgbClr val="E0E0E0"/>
                  </a:gs>
                  <a:gs pos="100000">
                    <a:srgbClr val="000000"/>
                  </a:gs>
                </a:gsLst>
                <a:lin ang="2700000" scaled="1"/>
              </a:gra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endParaRPr lang="fr-FR"/>
              </a:p>
            </p:txBody>
          </p:sp>
          <p:sp>
            <p:nvSpPr>
              <p:cNvPr id="106" name="Freeform 119"/>
              <p:cNvSpPr>
                <a:spLocks/>
              </p:cNvSpPr>
              <p:nvPr/>
            </p:nvSpPr>
            <p:spPr bwMode="auto">
              <a:xfrm>
                <a:off x="2612" y="2383"/>
                <a:ext cx="300" cy="17"/>
              </a:xfrm>
              <a:custGeom>
                <a:avLst/>
                <a:gdLst>
                  <a:gd name="T0" fmla="*/ 0 w 300"/>
                  <a:gd name="T1" fmla="*/ 0 h 17"/>
                  <a:gd name="T2" fmla="*/ 14 w 300"/>
                  <a:gd name="T3" fmla="*/ 16 h 17"/>
                  <a:gd name="T4" fmla="*/ 299 w 300"/>
                  <a:gd name="T5" fmla="*/ 16 h 17"/>
                  <a:gd name="T6" fmla="*/ 282 w 300"/>
                  <a:gd name="T7" fmla="*/ 0 h 17"/>
                  <a:gd name="T8" fmla="*/ 0 w 300"/>
                  <a:gd name="T9" fmla="*/ 0 h 17"/>
                  <a:gd name="T10" fmla="*/ 0 60000 65536"/>
                  <a:gd name="T11" fmla="*/ 0 60000 65536"/>
                  <a:gd name="T12" fmla="*/ 0 60000 65536"/>
                  <a:gd name="T13" fmla="*/ 0 60000 65536"/>
                  <a:gd name="T14" fmla="*/ 0 60000 65536"/>
                  <a:gd name="T15" fmla="*/ 0 w 300"/>
                  <a:gd name="T16" fmla="*/ 0 h 17"/>
                  <a:gd name="T17" fmla="*/ 300 w 300"/>
                  <a:gd name="T18" fmla="*/ 17 h 17"/>
                </a:gdLst>
                <a:ahLst/>
                <a:cxnLst>
                  <a:cxn ang="T10">
                    <a:pos x="T0" y="T1"/>
                  </a:cxn>
                  <a:cxn ang="T11">
                    <a:pos x="T2" y="T3"/>
                  </a:cxn>
                  <a:cxn ang="T12">
                    <a:pos x="T4" y="T5"/>
                  </a:cxn>
                  <a:cxn ang="T13">
                    <a:pos x="T6" y="T7"/>
                  </a:cxn>
                  <a:cxn ang="T14">
                    <a:pos x="T8" y="T9"/>
                  </a:cxn>
                </a:cxnLst>
                <a:rect l="T15" t="T16" r="T17" b="T18"/>
                <a:pathLst>
                  <a:path w="300" h="17">
                    <a:moveTo>
                      <a:pt x="0" y="0"/>
                    </a:moveTo>
                    <a:lnTo>
                      <a:pt x="14" y="16"/>
                    </a:lnTo>
                    <a:lnTo>
                      <a:pt x="299" y="16"/>
                    </a:lnTo>
                    <a:lnTo>
                      <a:pt x="282" y="0"/>
                    </a:lnTo>
                    <a:lnTo>
                      <a:pt x="0" y="0"/>
                    </a:lnTo>
                  </a:path>
                </a:pathLst>
              </a:custGeom>
              <a:solidFill>
                <a:srgbClr val="E0E0E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endParaRPr lang="fr-FR"/>
              </a:p>
            </p:txBody>
          </p:sp>
          <p:sp>
            <p:nvSpPr>
              <p:cNvPr id="107" name="Freeform 120"/>
              <p:cNvSpPr>
                <a:spLocks/>
              </p:cNvSpPr>
              <p:nvPr/>
            </p:nvSpPr>
            <p:spPr bwMode="auto">
              <a:xfrm>
                <a:off x="2483" y="2355"/>
                <a:ext cx="168" cy="483"/>
              </a:xfrm>
              <a:custGeom>
                <a:avLst/>
                <a:gdLst>
                  <a:gd name="T0" fmla="*/ 0 w 168"/>
                  <a:gd name="T1" fmla="*/ 0 h 483"/>
                  <a:gd name="T2" fmla="*/ 128 w 168"/>
                  <a:gd name="T3" fmla="*/ 28 h 483"/>
                  <a:gd name="T4" fmla="*/ 150 w 168"/>
                  <a:gd name="T5" fmla="*/ 41 h 483"/>
                  <a:gd name="T6" fmla="*/ 167 w 168"/>
                  <a:gd name="T7" fmla="*/ 176 h 483"/>
                  <a:gd name="T8" fmla="*/ 145 w 168"/>
                  <a:gd name="T9" fmla="*/ 204 h 483"/>
                  <a:gd name="T10" fmla="*/ 143 w 168"/>
                  <a:gd name="T11" fmla="*/ 482 h 483"/>
                  <a:gd name="T12" fmla="*/ 0 w 168"/>
                  <a:gd name="T13" fmla="*/ 352 h 483"/>
                  <a:gd name="T14" fmla="*/ 0 w 168"/>
                  <a:gd name="T15" fmla="*/ 0 h 483"/>
                  <a:gd name="T16" fmla="*/ 0 60000 65536"/>
                  <a:gd name="T17" fmla="*/ 0 60000 65536"/>
                  <a:gd name="T18" fmla="*/ 0 60000 65536"/>
                  <a:gd name="T19" fmla="*/ 0 60000 65536"/>
                  <a:gd name="T20" fmla="*/ 0 60000 65536"/>
                  <a:gd name="T21" fmla="*/ 0 60000 65536"/>
                  <a:gd name="T22" fmla="*/ 0 60000 65536"/>
                  <a:gd name="T23" fmla="*/ 0 60000 65536"/>
                  <a:gd name="T24" fmla="*/ 0 w 168"/>
                  <a:gd name="T25" fmla="*/ 0 h 483"/>
                  <a:gd name="T26" fmla="*/ 168 w 168"/>
                  <a:gd name="T27" fmla="*/ 483 h 48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68" h="483">
                    <a:moveTo>
                      <a:pt x="0" y="0"/>
                    </a:moveTo>
                    <a:lnTo>
                      <a:pt x="128" y="28"/>
                    </a:lnTo>
                    <a:lnTo>
                      <a:pt x="150" y="41"/>
                    </a:lnTo>
                    <a:lnTo>
                      <a:pt x="167" y="176"/>
                    </a:lnTo>
                    <a:lnTo>
                      <a:pt x="145" y="204"/>
                    </a:lnTo>
                    <a:lnTo>
                      <a:pt x="143" y="482"/>
                    </a:lnTo>
                    <a:lnTo>
                      <a:pt x="0" y="352"/>
                    </a:lnTo>
                    <a:lnTo>
                      <a:pt x="0" y="0"/>
                    </a:lnTo>
                  </a:path>
                </a:pathLst>
              </a:custGeom>
              <a:gradFill rotWithShape="0">
                <a:gsLst>
                  <a:gs pos="0">
                    <a:srgbClr val="000000"/>
                  </a:gs>
                  <a:gs pos="100000">
                    <a:srgbClr val="A0A0A0"/>
                  </a:gs>
                </a:gsLst>
                <a:lin ang="0" scaled="1"/>
              </a:gra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endParaRPr lang="fr-FR"/>
              </a:p>
            </p:txBody>
          </p:sp>
          <p:sp>
            <p:nvSpPr>
              <p:cNvPr id="108" name="Freeform 121"/>
              <p:cNvSpPr>
                <a:spLocks/>
              </p:cNvSpPr>
              <p:nvPr/>
            </p:nvSpPr>
            <p:spPr bwMode="auto">
              <a:xfrm>
                <a:off x="2627" y="2553"/>
                <a:ext cx="278" cy="284"/>
              </a:xfrm>
              <a:custGeom>
                <a:avLst/>
                <a:gdLst>
                  <a:gd name="T0" fmla="*/ 0 w 278"/>
                  <a:gd name="T1" fmla="*/ 0 h 284"/>
                  <a:gd name="T2" fmla="*/ 0 w 278"/>
                  <a:gd name="T3" fmla="*/ 283 h 284"/>
                  <a:gd name="T4" fmla="*/ 277 w 278"/>
                  <a:gd name="T5" fmla="*/ 283 h 284"/>
                  <a:gd name="T6" fmla="*/ 277 w 278"/>
                  <a:gd name="T7" fmla="*/ 0 h 284"/>
                  <a:gd name="T8" fmla="*/ 0 w 278"/>
                  <a:gd name="T9" fmla="*/ 0 h 284"/>
                  <a:gd name="T10" fmla="*/ 0 60000 65536"/>
                  <a:gd name="T11" fmla="*/ 0 60000 65536"/>
                  <a:gd name="T12" fmla="*/ 0 60000 65536"/>
                  <a:gd name="T13" fmla="*/ 0 60000 65536"/>
                  <a:gd name="T14" fmla="*/ 0 60000 65536"/>
                  <a:gd name="T15" fmla="*/ 0 w 278"/>
                  <a:gd name="T16" fmla="*/ 0 h 284"/>
                  <a:gd name="T17" fmla="*/ 278 w 278"/>
                  <a:gd name="T18" fmla="*/ 284 h 284"/>
                </a:gdLst>
                <a:ahLst/>
                <a:cxnLst>
                  <a:cxn ang="T10">
                    <a:pos x="T0" y="T1"/>
                  </a:cxn>
                  <a:cxn ang="T11">
                    <a:pos x="T2" y="T3"/>
                  </a:cxn>
                  <a:cxn ang="T12">
                    <a:pos x="T4" y="T5"/>
                  </a:cxn>
                  <a:cxn ang="T13">
                    <a:pos x="T6" y="T7"/>
                  </a:cxn>
                  <a:cxn ang="T14">
                    <a:pos x="T8" y="T9"/>
                  </a:cxn>
                </a:cxnLst>
                <a:rect l="T15" t="T16" r="T17" b="T18"/>
                <a:pathLst>
                  <a:path w="278" h="284">
                    <a:moveTo>
                      <a:pt x="0" y="0"/>
                    </a:moveTo>
                    <a:lnTo>
                      <a:pt x="0" y="283"/>
                    </a:lnTo>
                    <a:lnTo>
                      <a:pt x="277" y="283"/>
                    </a:lnTo>
                    <a:lnTo>
                      <a:pt x="277" y="0"/>
                    </a:lnTo>
                    <a:lnTo>
                      <a:pt x="0" y="0"/>
                    </a:lnTo>
                  </a:path>
                </a:pathLst>
              </a:custGeom>
              <a:gradFill rotWithShape="0">
                <a:gsLst>
                  <a:gs pos="0">
                    <a:srgbClr val="F4F4F4"/>
                  </a:gs>
                  <a:gs pos="100000">
                    <a:srgbClr val="919191"/>
                  </a:gs>
                </a:gsLst>
                <a:lin ang="5400000" scaled="1"/>
              </a:gra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endParaRPr lang="fr-FR"/>
              </a:p>
            </p:txBody>
          </p:sp>
          <p:sp>
            <p:nvSpPr>
              <p:cNvPr id="109" name="Freeform 122"/>
              <p:cNvSpPr>
                <a:spLocks/>
              </p:cNvSpPr>
              <p:nvPr/>
            </p:nvSpPr>
            <p:spPr bwMode="auto">
              <a:xfrm>
                <a:off x="2631" y="2394"/>
                <a:ext cx="296" cy="143"/>
              </a:xfrm>
              <a:custGeom>
                <a:avLst/>
                <a:gdLst>
                  <a:gd name="T0" fmla="*/ 0 w 296"/>
                  <a:gd name="T1" fmla="*/ 0 h 143"/>
                  <a:gd name="T2" fmla="*/ 281 w 296"/>
                  <a:gd name="T3" fmla="*/ 0 h 143"/>
                  <a:gd name="T4" fmla="*/ 295 w 296"/>
                  <a:gd name="T5" fmla="*/ 142 h 143"/>
                  <a:gd name="T6" fmla="*/ 11 w 296"/>
                  <a:gd name="T7" fmla="*/ 142 h 143"/>
                  <a:gd name="T8" fmla="*/ 0 w 296"/>
                  <a:gd name="T9" fmla="*/ 0 h 143"/>
                  <a:gd name="T10" fmla="*/ 0 60000 65536"/>
                  <a:gd name="T11" fmla="*/ 0 60000 65536"/>
                  <a:gd name="T12" fmla="*/ 0 60000 65536"/>
                  <a:gd name="T13" fmla="*/ 0 60000 65536"/>
                  <a:gd name="T14" fmla="*/ 0 60000 65536"/>
                  <a:gd name="T15" fmla="*/ 0 w 296"/>
                  <a:gd name="T16" fmla="*/ 0 h 143"/>
                  <a:gd name="T17" fmla="*/ 296 w 296"/>
                  <a:gd name="T18" fmla="*/ 143 h 143"/>
                </a:gdLst>
                <a:ahLst/>
                <a:cxnLst>
                  <a:cxn ang="T10">
                    <a:pos x="T0" y="T1"/>
                  </a:cxn>
                  <a:cxn ang="T11">
                    <a:pos x="T2" y="T3"/>
                  </a:cxn>
                  <a:cxn ang="T12">
                    <a:pos x="T4" y="T5"/>
                  </a:cxn>
                  <a:cxn ang="T13">
                    <a:pos x="T6" y="T7"/>
                  </a:cxn>
                  <a:cxn ang="T14">
                    <a:pos x="T8" y="T9"/>
                  </a:cxn>
                </a:cxnLst>
                <a:rect l="T15" t="T16" r="T17" b="T18"/>
                <a:pathLst>
                  <a:path w="296" h="143">
                    <a:moveTo>
                      <a:pt x="0" y="0"/>
                    </a:moveTo>
                    <a:lnTo>
                      <a:pt x="281" y="0"/>
                    </a:lnTo>
                    <a:lnTo>
                      <a:pt x="295" y="142"/>
                    </a:lnTo>
                    <a:lnTo>
                      <a:pt x="11" y="142"/>
                    </a:lnTo>
                    <a:lnTo>
                      <a:pt x="0" y="0"/>
                    </a:lnTo>
                  </a:path>
                </a:pathLst>
              </a:custGeom>
              <a:gradFill rotWithShape="0">
                <a:gsLst>
                  <a:gs pos="0">
                    <a:srgbClr val="F4F4F4"/>
                  </a:gs>
                  <a:gs pos="100000">
                    <a:srgbClr val="919191"/>
                  </a:gs>
                </a:gsLst>
                <a:lin ang="5400000" scaled="1"/>
              </a:gra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endParaRPr lang="fr-FR"/>
              </a:p>
            </p:txBody>
          </p:sp>
          <p:sp>
            <p:nvSpPr>
              <p:cNvPr id="110" name="Freeform 123"/>
              <p:cNvSpPr>
                <a:spLocks/>
              </p:cNvSpPr>
              <p:nvPr/>
            </p:nvSpPr>
            <p:spPr bwMode="auto">
              <a:xfrm>
                <a:off x="2629" y="2537"/>
                <a:ext cx="298" cy="17"/>
              </a:xfrm>
              <a:custGeom>
                <a:avLst/>
                <a:gdLst>
                  <a:gd name="T0" fmla="*/ 0 w 298"/>
                  <a:gd name="T1" fmla="*/ 16 h 17"/>
                  <a:gd name="T2" fmla="*/ 273 w 298"/>
                  <a:gd name="T3" fmla="*/ 16 h 17"/>
                  <a:gd name="T4" fmla="*/ 297 w 298"/>
                  <a:gd name="T5" fmla="*/ 0 h 17"/>
                  <a:gd name="T6" fmla="*/ 11 w 298"/>
                  <a:gd name="T7" fmla="*/ 0 h 17"/>
                  <a:gd name="T8" fmla="*/ 0 w 298"/>
                  <a:gd name="T9" fmla="*/ 16 h 17"/>
                  <a:gd name="T10" fmla="*/ 0 60000 65536"/>
                  <a:gd name="T11" fmla="*/ 0 60000 65536"/>
                  <a:gd name="T12" fmla="*/ 0 60000 65536"/>
                  <a:gd name="T13" fmla="*/ 0 60000 65536"/>
                  <a:gd name="T14" fmla="*/ 0 60000 65536"/>
                  <a:gd name="T15" fmla="*/ 0 w 298"/>
                  <a:gd name="T16" fmla="*/ 0 h 17"/>
                  <a:gd name="T17" fmla="*/ 298 w 298"/>
                  <a:gd name="T18" fmla="*/ 17 h 17"/>
                </a:gdLst>
                <a:ahLst/>
                <a:cxnLst>
                  <a:cxn ang="T10">
                    <a:pos x="T0" y="T1"/>
                  </a:cxn>
                  <a:cxn ang="T11">
                    <a:pos x="T2" y="T3"/>
                  </a:cxn>
                  <a:cxn ang="T12">
                    <a:pos x="T4" y="T5"/>
                  </a:cxn>
                  <a:cxn ang="T13">
                    <a:pos x="T6" y="T7"/>
                  </a:cxn>
                  <a:cxn ang="T14">
                    <a:pos x="T8" y="T9"/>
                  </a:cxn>
                </a:cxnLst>
                <a:rect l="T15" t="T16" r="T17" b="T18"/>
                <a:pathLst>
                  <a:path w="298" h="17">
                    <a:moveTo>
                      <a:pt x="0" y="16"/>
                    </a:moveTo>
                    <a:lnTo>
                      <a:pt x="273" y="16"/>
                    </a:lnTo>
                    <a:lnTo>
                      <a:pt x="297" y="0"/>
                    </a:lnTo>
                    <a:lnTo>
                      <a:pt x="11" y="0"/>
                    </a:lnTo>
                    <a:lnTo>
                      <a:pt x="0" y="16"/>
                    </a:lnTo>
                  </a:path>
                </a:pathLst>
              </a:custGeom>
              <a:solidFill>
                <a:srgbClr val="676767"/>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endParaRPr lang="fr-FR"/>
              </a:p>
            </p:txBody>
          </p:sp>
          <p:sp>
            <p:nvSpPr>
              <p:cNvPr id="111" name="Freeform 124"/>
              <p:cNvSpPr>
                <a:spLocks/>
              </p:cNvSpPr>
              <p:nvPr/>
            </p:nvSpPr>
            <p:spPr bwMode="auto">
              <a:xfrm>
                <a:off x="2636" y="2387"/>
                <a:ext cx="23" cy="450"/>
              </a:xfrm>
              <a:custGeom>
                <a:avLst/>
                <a:gdLst>
                  <a:gd name="T0" fmla="*/ 0 w 23"/>
                  <a:gd name="T1" fmla="*/ 0 h 450"/>
                  <a:gd name="T2" fmla="*/ 7 w 23"/>
                  <a:gd name="T3" fmla="*/ 4 h 450"/>
                  <a:gd name="T4" fmla="*/ 22 w 23"/>
                  <a:gd name="T5" fmla="*/ 147 h 450"/>
                  <a:gd name="T6" fmla="*/ 7 w 23"/>
                  <a:gd name="T7" fmla="*/ 164 h 450"/>
                  <a:gd name="T8" fmla="*/ 7 w 23"/>
                  <a:gd name="T9" fmla="*/ 449 h 450"/>
                  <a:gd name="T10" fmla="*/ 0 60000 65536"/>
                  <a:gd name="T11" fmla="*/ 0 60000 65536"/>
                  <a:gd name="T12" fmla="*/ 0 60000 65536"/>
                  <a:gd name="T13" fmla="*/ 0 60000 65536"/>
                  <a:gd name="T14" fmla="*/ 0 60000 65536"/>
                  <a:gd name="T15" fmla="*/ 0 w 23"/>
                  <a:gd name="T16" fmla="*/ 0 h 450"/>
                  <a:gd name="T17" fmla="*/ 23 w 23"/>
                  <a:gd name="T18" fmla="*/ 450 h 450"/>
                </a:gdLst>
                <a:ahLst/>
                <a:cxnLst>
                  <a:cxn ang="T10">
                    <a:pos x="T0" y="T1"/>
                  </a:cxn>
                  <a:cxn ang="T11">
                    <a:pos x="T2" y="T3"/>
                  </a:cxn>
                  <a:cxn ang="T12">
                    <a:pos x="T4" y="T5"/>
                  </a:cxn>
                  <a:cxn ang="T13">
                    <a:pos x="T6" y="T7"/>
                  </a:cxn>
                  <a:cxn ang="T14">
                    <a:pos x="T8" y="T9"/>
                  </a:cxn>
                </a:cxnLst>
                <a:rect l="T15" t="T16" r="T17" b="T18"/>
                <a:pathLst>
                  <a:path w="23" h="450">
                    <a:moveTo>
                      <a:pt x="0" y="0"/>
                    </a:moveTo>
                    <a:lnTo>
                      <a:pt x="7" y="4"/>
                    </a:lnTo>
                    <a:lnTo>
                      <a:pt x="22" y="147"/>
                    </a:lnTo>
                    <a:lnTo>
                      <a:pt x="7" y="164"/>
                    </a:lnTo>
                    <a:lnTo>
                      <a:pt x="7" y="449"/>
                    </a:lnTo>
                  </a:path>
                </a:pathLst>
              </a:custGeom>
              <a:noFill/>
              <a:ln w="12700" cap="rnd" cmpd="sng">
                <a:solidFill>
                  <a:srgbClr val="676767"/>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fr-FR"/>
              </a:p>
            </p:txBody>
          </p:sp>
          <p:sp>
            <p:nvSpPr>
              <p:cNvPr id="112" name="Freeform 125"/>
              <p:cNvSpPr>
                <a:spLocks/>
              </p:cNvSpPr>
              <p:nvPr/>
            </p:nvSpPr>
            <p:spPr bwMode="auto">
              <a:xfrm>
                <a:off x="2645" y="2387"/>
                <a:ext cx="28" cy="450"/>
              </a:xfrm>
              <a:custGeom>
                <a:avLst/>
                <a:gdLst>
                  <a:gd name="T0" fmla="*/ 0 w 28"/>
                  <a:gd name="T1" fmla="*/ 0 h 450"/>
                  <a:gd name="T2" fmla="*/ 12 w 28"/>
                  <a:gd name="T3" fmla="*/ 6 h 450"/>
                  <a:gd name="T4" fmla="*/ 27 w 28"/>
                  <a:gd name="T5" fmla="*/ 147 h 450"/>
                  <a:gd name="T6" fmla="*/ 12 w 28"/>
                  <a:gd name="T7" fmla="*/ 164 h 450"/>
                  <a:gd name="T8" fmla="*/ 12 w 28"/>
                  <a:gd name="T9" fmla="*/ 449 h 450"/>
                  <a:gd name="T10" fmla="*/ 0 60000 65536"/>
                  <a:gd name="T11" fmla="*/ 0 60000 65536"/>
                  <a:gd name="T12" fmla="*/ 0 60000 65536"/>
                  <a:gd name="T13" fmla="*/ 0 60000 65536"/>
                  <a:gd name="T14" fmla="*/ 0 60000 65536"/>
                  <a:gd name="T15" fmla="*/ 0 w 28"/>
                  <a:gd name="T16" fmla="*/ 0 h 450"/>
                  <a:gd name="T17" fmla="*/ 28 w 28"/>
                  <a:gd name="T18" fmla="*/ 450 h 450"/>
                </a:gdLst>
                <a:ahLst/>
                <a:cxnLst>
                  <a:cxn ang="T10">
                    <a:pos x="T0" y="T1"/>
                  </a:cxn>
                  <a:cxn ang="T11">
                    <a:pos x="T2" y="T3"/>
                  </a:cxn>
                  <a:cxn ang="T12">
                    <a:pos x="T4" y="T5"/>
                  </a:cxn>
                  <a:cxn ang="T13">
                    <a:pos x="T6" y="T7"/>
                  </a:cxn>
                  <a:cxn ang="T14">
                    <a:pos x="T8" y="T9"/>
                  </a:cxn>
                </a:cxnLst>
                <a:rect l="T15" t="T16" r="T17" b="T18"/>
                <a:pathLst>
                  <a:path w="28" h="450">
                    <a:moveTo>
                      <a:pt x="0" y="0"/>
                    </a:moveTo>
                    <a:lnTo>
                      <a:pt x="12" y="6"/>
                    </a:lnTo>
                    <a:lnTo>
                      <a:pt x="27" y="147"/>
                    </a:lnTo>
                    <a:lnTo>
                      <a:pt x="12" y="164"/>
                    </a:lnTo>
                    <a:lnTo>
                      <a:pt x="12" y="449"/>
                    </a:lnTo>
                  </a:path>
                </a:pathLst>
              </a:custGeom>
              <a:noFill/>
              <a:ln w="12700" cap="rnd" cmpd="sng">
                <a:solidFill>
                  <a:srgbClr val="676767"/>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fr-FR"/>
              </a:p>
            </p:txBody>
          </p:sp>
          <p:sp>
            <p:nvSpPr>
              <p:cNvPr id="113" name="Freeform 126"/>
              <p:cNvSpPr>
                <a:spLocks/>
              </p:cNvSpPr>
              <p:nvPr/>
            </p:nvSpPr>
            <p:spPr bwMode="auto">
              <a:xfrm>
                <a:off x="2664" y="2387"/>
                <a:ext cx="23" cy="449"/>
              </a:xfrm>
              <a:custGeom>
                <a:avLst/>
                <a:gdLst>
                  <a:gd name="T0" fmla="*/ 0 w 23"/>
                  <a:gd name="T1" fmla="*/ 0 h 449"/>
                  <a:gd name="T2" fmla="*/ 7 w 23"/>
                  <a:gd name="T3" fmla="*/ 8 h 449"/>
                  <a:gd name="T4" fmla="*/ 22 w 23"/>
                  <a:gd name="T5" fmla="*/ 148 h 449"/>
                  <a:gd name="T6" fmla="*/ 7 w 23"/>
                  <a:gd name="T7" fmla="*/ 164 h 449"/>
                  <a:gd name="T8" fmla="*/ 7 w 23"/>
                  <a:gd name="T9" fmla="*/ 448 h 449"/>
                  <a:gd name="T10" fmla="*/ 0 60000 65536"/>
                  <a:gd name="T11" fmla="*/ 0 60000 65536"/>
                  <a:gd name="T12" fmla="*/ 0 60000 65536"/>
                  <a:gd name="T13" fmla="*/ 0 60000 65536"/>
                  <a:gd name="T14" fmla="*/ 0 60000 65536"/>
                  <a:gd name="T15" fmla="*/ 0 w 23"/>
                  <a:gd name="T16" fmla="*/ 0 h 449"/>
                  <a:gd name="T17" fmla="*/ 23 w 23"/>
                  <a:gd name="T18" fmla="*/ 449 h 449"/>
                </a:gdLst>
                <a:ahLst/>
                <a:cxnLst>
                  <a:cxn ang="T10">
                    <a:pos x="T0" y="T1"/>
                  </a:cxn>
                  <a:cxn ang="T11">
                    <a:pos x="T2" y="T3"/>
                  </a:cxn>
                  <a:cxn ang="T12">
                    <a:pos x="T4" y="T5"/>
                  </a:cxn>
                  <a:cxn ang="T13">
                    <a:pos x="T6" y="T7"/>
                  </a:cxn>
                  <a:cxn ang="T14">
                    <a:pos x="T8" y="T9"/>
                  </a:cxn>
                </a:cxnLst>
                <a:rect l="T15" t="T16" r="T17" b="T18"/>
                <a:pathLst>
                  <a:path w="23" h="449">
                    <a:moveTo>
                      <a:pt x="0" y="0"/>
                    </a:moveTo>
                    <a:lnTo>
                      <a:pt x="7" y="8"/>
                    </a:lnTo>
                    <a:lnTo>
                      <a:pt x="22" y="148"/>
                    </a:lnTo>
                    <a:lnTo>
                      <a:pt x="7" y="164"/>
                    </a:lnTo>
                    <a:lnTo>
                      <a:pt x="7" y="448"/>
                    </a:lnTo>
                  </a:path>
                </a:pathLst>
              </a:custGeom>
              <a:noFill/>
              <a:ln w="12700" cap="rnd" cmpd="sng">
                <a:solidFill>
                  <a:srgbClr val="676767"/>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fr-FR"/>
              </a:p>
            </p:txBody>
          </p:sp>
          <p:sp>
            <p:nvSpPr>
              <p:cNvPr id="114" name="Freeform 127"/>
              <p:cNvSpPr>
                <a:spLocks/>
              </p:cNvSpPr>
              <p:nvPr/>
            </p:nvSpPr>
            <p:spPr bwMode="auto">
              <a:xfrm>
                <a:off x="2679" y="2387"/>
                <a:ext cx="24" cy="450"/>
              </a:xfrm>
              <a:custGeom>
                <a:avLst/>
                <a:gdLst>
                  <a:gd name="T0" fmla="*/ 0 w 24"/>
                  <a:gd name="T1" fmla="*/ 0 h 450"/>
                  <a:gd name="T2" fmla="*/ 8 w 24"/>
                  <a:gd name="T3" fmla="*/ 4 h 450"/>
                  <a:gd name="T4" fmla="*/ 23 w 24"/>
                  <a:gd name="T5" fmla="*/ 147 h 450"/>
                  <a:gd name="T6" fmla="*/ 8 w 24"/>
                  <a:gd name="T7" fmla="*/ 163 h 450"/>
                  <a:gd name="T8" fmla="*/ 8 w 24"/>
                  <a:gd name="T9" fmla="*/ 449 h 450"/>
                  <a:gd name="T10" fmla="*/ 0 60000 65536"/>
                  <a:gd name="T11" fmla="*/ 0 60000 65536"/>
                  <a:gd name="T12" fmla="*/ 0 60000 65536"/>
                  <a:gd name="T13" fmla="*/ 0 60000 65536"/>
                  <a:gd name="T14" fmla="*/ 0 60000 65536"/>
                  <a:gd name="T15" fmla="*/ 0 w 24"/>
                  <a:gd name="T16" fmla="*/ 0 h 450"/>
                  <a:gd name="T17" fmla="*/ 24 w 24"/>
                  <a:gd name="T18" fmla="*/ 450 h 450"/>
                </a:gdLst>
                <a:ahLst/>
                <a:cxnLst>
                  <a:cxn ang="T10">
                    <a:pos x="T0" y="T1"/>
                  </a:cxn>
                  <a:cxn ang="T11">
                    <a:pos x="T2" y="T3"/>
                  </a:cxn>
                  <a:cxn ang="T12">
                    <a:pos x="T4" y="T5"/>
                  </a:cxn>
                  <a:cxn ang="T13">
                    <a:pos x="T6" y="T7"/>
                  </a:cxn>
                  <a:cxn ang="T14">
                    <a:pos x="T8" y="T9"/>
                  </a:cxn>
                </a:cxnLst>
                <a:rect l="T15" t="T16" r="T17" b="T18"/>
                <a:pathLst>
                  <a:path w="24" h="450">
                    <a:moveTo>
                      <a:pt x="0" y="0"/>
                    </a:moveTo>
                    <a:lnTo>
                      <a:pt x="8" y="4"/>
                    </a:lnTo>
                    <a:lnTo>
                      <a:pt x="23" y="147"/>
                    </a:lnTo>
                    <a:lnTo>
                      <a:pt x="8" y="163"/>
                    </a:lnTo>
                    <a:lnTo>
                      <a:pt x="8" y="449"/>
                    </a:lnTo>
                  </a:path>
                </a:pathLst>
              </a:custGeom>
              <a:noFill/>
              <a:ln w="12700" cap="rnd" cmpd="sng">
                <a:solidFill>
                  <a:srgbClr val="676767"/>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fr-FR"/>
              </a:p>
            </p:txBody>
          </p:sp>
          <p:sp>
            <p:nvSpPr>
              <p:cNvPr id="115" name="Freeform 128"/>
              <p:cNvSpPr>
                <a:spLocks/>
              </p:cNvSpPr>
              <p:nvPr/>
            </p:nvSpPr>
            <p:spPr bwMode="auto">
              <a:xfrm>
                <a:off x="2694" y="2387"/>
                <a:ext cx="22" cy="449"/>
              </a:xfrm>
              <a:custGeom>
                <a:avLst/>
                <a:gdLst>
                  <a:gd name="T0" fmla="*/ 0 w 22"/>
                  <a:gd name="T1" fmla="*/ 0 h 449"/>
                  <a:gd name="T2" fmla="*/ 7 w 22"/>
                  <a:gd name="T3" fmla="*/ 4 h 449"/>
                  <a:gd name="T4" fmla="*/ 21 w 22"/>
                  <a:gd name="T5" fmla="*/ 147 h 449"/>
                  <a:gd name="T6" fmla="*/ 7 w 22"/>
                  <a:gd name="T7" fmla="*/ 162 h 449"/>
                  <a:gd name="T8" fmla="*/ 7 w 22"/>
                  <a:gd name="T9" fmla="*/ 448 h 449"/>
                  <a:gd name="T10" fmla="*/ 0 60000 65536"/>
                  <a:gd name="T11" fmla="*/ 0 60000 65536"/>
                  <a:gd name="T12" fmla="*/ 0 60000 65536"/>
                  <a:gd name="T13" fmla="*/ 0 60000 65536"/>
                  <a:gd name="T14" fmla="*/ 0 60000 65536"/>
                  <a:gd name="T15" fmla="*/ 0 w 22"/>
                  <a:gd name="T16" fmla="*/ 0 h 449"/>
                  <a:gd name="T17" fmla="*/ 22 w 22"/>
                  <a:gd name="T18" fmla="*/ 449 h 449"/>
                </a:gdLst>
                <a:ahLst/>
                <a:cxnLst>
                  <a:cxn ang="T10">
                    <a:pos x="T0" y="T1"/>
                  </a:cxn>
                  <a:cxn ang="T11">
                    <a:pos x="T2" y="T3"/>
                  </a:cxn>
                  <a:cxn ang="T12">
                    <a:pos x="T4" y="T5"/>
                  </a:cxn>
                  <a:cxn ang="T13">
                    <a:pos x="T6" y="T7"/>
                  </a:cxn>
                  <a:cxn ang="T14">
                    <a:pos x="T8" y="T9"/>
                  </a:cxn>
                </a:cxnLst>
                <a:rect l="T15" t="T16" r="T17" b="T18"/>
                <a:pathLst>
                  <a:path w="22" h="449">
                    <a:moveTo>
                      <a:pt x="0" y="0"/>
                    </a:moveTo>
                    <a:lnTo>
                      <a:pt x="7" y="4"/>
                    </a:lnTo>
                    <a:lnTo>
                      <a:pt x="21" y="147"/>
                    </a:lnTo>
                    <a:lnTo>
                      <a:pt x="7" y="162"/>
                    </a:lnTo>
                    <a:lnTo>
                      <a:pt x="7" y="448"/>
                    </a:lnTo>
                  </a:path>
                </a:pathLst>
              </a:custGeom>
              <a:noFill/>
              <a:ln w="12700" cap="rnd" cmpd="sng">
                <a:solidFill>
                  <a:srgbClr val="676767"/>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fr-FR"/>
              </a:p>
            </p:txBody>
          </p:sp>
          <p:sp>
            <p:nvSpPr>
              <p:cNvPr id="116" name="Rectangle 129"/>
              <p:cNvSpPr>
                <a:spLocks noChangeArrowheads="1"/>
              </p:cNvSpPr>
              <p:nvPr/>
            </p:nvSpPr>
            <p:spPr bwMode="auto">
              <a:xfrm>
                <a:off x="2724" y="2599"/>
                <a:ext cx="160" cy="203"/>
              </a:xfrm>
              <a:prstGeom prst="rect">
                <a:avLst/>
              </a:prstGeom>
              <a:solidFill>
                <a:srgbClr val="C0C0C0"/>
              </a:solidFill>
              <a:ln w="12700">
                <a:solidFill>
                  <a:srgbClr val="808080"/>
                </a:solidFill>
                <a:miter lim="800000"/>
                <a:headEnd/>
                <a:tailEnd/>
              </a:ln>
            </p:spPr>
            <p:txBody>
              <a:bodyPr wrap="none" lIns="90488" tIns="44450" rIns="90488" bIns="44450" anchor="ctr"/>
              <a:lstStyle>
                <a:lvl1pPr eaLnBrk="0" hangingPunct="0">
                  <a:defRPr b="1">
                    <a:solidFill>
                      <a:schemeClr val="tx1"/>
                    </a:solidFill>
                    <a:latin typeface="Arial" pitchFamily="34" charset="0"/>
                    <a:cs typeface="Times New Roman" pitchFamily="18" charset="0"/>
                  </a:defRPr>
                </a:lvl1pPr>
                <a:lvl2pPr marL="742950" indent="-285750" eaLnBrk="0" hangingPunct="0">
                  <a:defRPr b="1">
                    <a:solidFill>
                      <a:schemeClr val="tx1"/>
                    </a:solidFill>
                    <a:latin typeface="Arial" pitchFamily="34" charset="0"/>
                    <a:cs typeface="Times New Roman" pitchFamily="18" charset="0"/>
                  </a:defRPr>
                </a:lvl2pPr>
                <a:lvl3pPr marL="1143000" indent="-228600" eaLnBrk="0" hangingPunct="0">
                  <a:defRPr b="1">
                    <a:solidFill>
                      <a:schemeClr val="tx1"/>
                    </a:solidFill>
                    <a:latin typeface="Arial" pitchFamily="34" charset="0"/>
                    <a:cs typeface="Times New Roman" pitchFamily="18" charset="0"/>
                  </a:defRPr>
                </a:lvl3pPr>
                <a:lvl4pPr marL="1600200" indent="-228600" eaLnBrk="0" hangingPunct="0">
                  <a:defRPr b="1">
                    <a:solidFill>
                      <a:schemeClr val="tx1"/>
                    </a:solidFill>
                    <a:latin typeface="Arial" pitchFamily="34" charset="0"/>
                    <a:cs typeface="Times New Roman" pitchFamily="18" charset="0"/>
                  </a:defRPr>
                </a:lvl4pPr>
                <a:lvl5pPr marL="2057400" indent="-228600" eaLnBrk="0" hangingPunct="0">
                  <a:defRPr b="1">
                    <a:solidFill>
                      <a:schemeClr val="tx1"/>
                    </a:solidFill>
                    <a:latin typeface="Arial" pitchFamily="34" charset="0"/>
                    <a:cs typeface="Times New Roman" pitchFamily="18" charset="0"/>
                  </a:defRPr>
                </a:lvl5pPr>
                <a:lvl6pPr marL="25146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6pPr>
                <a:lvl7pPr marL="29718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7pPr>
                <a:lvl8pPr marL="34290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8pPr>
                <a:lvl9pPr marL="38862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9pPr>
              </a:lstStyle>
              <a:p>
                <a:pPr algn="l">
                  <a:spcBef>
                    <a:spcPct val="50000"/>
                  </a:spcBef>
                  <a:buClrTx/>
                  <a:buFontTx/>
                  <a:buNone/>
                </a:pPr>
                <a:endParaRPr lang="en-GB" altLang="fr-FR" sz="2400" b="0">
                  <a:latin typeface="Times New Roman" pitchFamily="18" charset="0"/>
                </a:endParaRPr>
              </a:p>
            </p:txBody>
          </p:sp>
          <p:sp>
            <p:nvSpPr>
              <p:cNvPr id="117" name="Rectangle 130"/>
              <p:cNvSpPr>
                <a:spLocks noChangeArrowheads="1"/>
              </p:cNvSpPr>
              <p:nvPr/>
            </p:nvSpPr>
            <p:spPr bwMode="auto">
              <a:xfrm>
                <a:off x="2724" y="2642"/>
                <a:ext cx="160" cy="27"/>
              </a:xfrm>
              <a:prstGeom prst="rect">
                <a:avLst/>
              </a:prstGeom>
              <a:solidFill>
                <a:srgbClr val="C0C0C0"/>
              </a:solidFill>
              <a:ln w="12700">
                <a:solidFill>
                  <a:srgbClr val="808080"/>
                </a:solidFill>
                <a:miter lim="800000"/>
                <a:headEnd/>
                <a:tailEnd/>
              </a:ln>
            </p:spPr>
            <p:txBody>
              <a:bodyPr wrap="none" lIns="90488" tIns="44450" rIns="90488" bIns="44450" anchor="ctr"/>
              <a:lstStyle>
                <a:lvl1pPr eaLnBrk="0" hangingPunct="0">
                  <a:defRPr b="1">
                    <a:solidFill>
                      <a:schemeClr val="tx1"/>
                    </a:solidFill>
                    <a:latin typeface="Arial" pitchFamily="34" charset="0"/>
                    <a:cs typeface="Times New Roman" pitchFamily="18" charset="0"/>
                  </a:defRPr>
                </a:lvl1pPr>
                <a:lvl2pPr marL="742950" indent="-285750" eaLnBrk="0" hangingPunct="0">
                  <a:defRPr b="1">
                    <a:solidFill>
                      <a:schemeClr val="tx1"/>
                    </a:solidFill>
                    <a:latin typeface="Arial" pitchFamily="34" charset="0"/>
                    <a:cs typeface="Times New Roman" pitchFamily="18" charset="0"/>
                  </a:defRPr>
                </a:lvl2pPr>
                <a:lvl3pPr marL="1143000" indent="-228600" eaLnBrk="0" hangingPunct="0">
                  <a:defRPr b="1">
                    <a:solidFill>
                      <a:schemeClr val="tx1"/>
                    </a:solidFill>
                    <a:latin typeface="Arial" pitchFamily="34" charset="0"/>
                    <a:cs typeface="Times New Roman" pitchFamily="18" charset="0"/>
                  </a:defRPr>
                </a:lvl3pPr>
                <a:lvl4pPr marL="1600200" indent="-228600" eaLnBrk="0" hangingPunct="0">
                  <a:defRPr b="1">
                    <a:solidFill>
                      <a:schemeClr val="tx1"/>
                    </a:solidFill>
                    <a:latin typeface="Arial" pitchFamily="34" charset="0"/>
                    <a:cs typeface="Times New Roman" pitchFamily="18" charset="0"/>
                  </a:defRPr>
                </a:lvl4pPr>
                <a:lvl5pPr marL="2057400" indent="-228600" eaLnBrk="0" hangingPunct="0">
                  <a:defRPr b="1">
                    <a:solidFill>
                      <a:schemeClr val="tx1"/>
                    </a:solidFill>
                    <a:latin typeface="Arial" pitchFamily="34" charset="0"/>
                    <a:cs typeface="Times New Roman" pitchFamily="18" charset="0"/>
                  </a:defRPr>
                </a:lvl5pPr>
                <a:lvl6pPr marL="25146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6pPr>
                <a:lvl7pPr marL="29718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7pPr>
                <a:lvl8pPr marL="34290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8pPr>
                <a:lvl9pPr marL="38862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9pPr>
              </a:lstStyle>
              <a:p>
                <a:pPr algn="l">
                  <a:spcBef>
                    <a:spcPct val="50000"/>
                  </a:spcBef>
                  <a:buClrTx/>
                  <a:buFontTx/>
                  <a:buNone/>
                </a:pPr>
                <a:endParaRPr lang="en-GB" altLang="fr-FR" sz="2400" b="0">
                  <a:latin typeface="Times New Roman" pitchFamily="18" charset="0"/>
                </a:endParaRPr>
              </a:p>
            </p:txBody>
          </p:sp>
          <p:sp>
            <p:nvSpPr>
              <p:cNvPr id="118" name="Rectangle 131"/>
              <p:cNvSpPr>
                <a:spLocks noChangeArrowheads="1"/>
              </p:cNvSpPr>
              <p:nvPr/>
            </p:nvSpPr>
            <p:spPr bwMode="auto">
              <a:xfrm>
                <a:off x="2724" y="2686"/>
                <a:ext cx="160" cy="26"/>
              </a:xfrm>
              <a:prstGeom prst="rect">
                <a:avLst/>
              </a:prstGeom>
              <a:solidFill>
                <a:srgbClr val="C0C0C0"/>
              </a:solidFill>
              <a:ln w="12700">
                <a:solidFill>
                  <a:srgbClr val="808080"/>
                </a:solidFill>
                <a:miter lim="800000"/>
                <a:headEnd/>
                <a:tailEnd/>
              </a:ln>
            </p:spPr>
            <p:txBody>
              <a:bodyPr wrap="none" lIns="90488" tIns="44450" rIns="90488" bIns="44450" anchor="ctr"/>
              <a:lstStyle>
                <a:lvl1pPr eaLnBrk="0" hangingPunct="0">
                  <a:defRPr b="1">
                    <a:solidFill>
                      <a:schemeClr val="tx1"/>
                    </a:solidFill>
                    <a:latin typeface="Arial" pitchFamily="34" charset="0"/>
                    <a:cs typeface="Times New Roman" pitchFamily="18" charset="0"/>
                  </a:defRPr>
                </a:lvl1pPr>
                <a:lvl2pPr marL="742950" indent="-285750" eaLnBrk="0" hangingPunct="0">
                  <a:defRPr b="1">
                    <a:solidFill>
                      <a:schemeClr val="tx1"/>
                    </a:solidFill>
                    <a:latin typeface="Arial" pitchFamily="34" charset="0"/>
                    <a:cs typeface="Times New Roman" pitchFamily="18" charset="0"/>
                  </a:defRPr>
                </a:lvl2pPr>
                <a:lvl3pPr marL="1143000" indent="-228600" eaLnBrk="0" hangingPunct="0">
                  <a:defRPr b="1">
                    <a:solidFill>
                      <a:schemeClr val="tx1"/>
                    </a:solidFill>
                    <a:latin typeface="Arial" pitchFamily="34" charset="0"/>
                    <a:cs typeface="Times New Roman" pitchFamily="18" charset="0"/>
                  </a:defRPr>
                </a:lvl3pPr>
                <a:lvl4pPr marL="1600200" indent="-228600" eaLnBrk="0" hangingPunct="0">
                  <a:defRPr b="1">
                    <a:solidFill>
                      <a:schemeClr val="tx1"/>
                    </a:solidFill>
                    <a:latin typeface="Arial" pitchFamily="34" charset="0"/>
                    <a:cs typeface="Times New Roman" pitchFamily="18" charset="0"/>
                  </a:defRPr>
                </a:lvl4pPr>
                <a:lvl5pPr marL="2057400" indent="-228600" eaLnBrk="0" hangingPunct="0">
                  <a:defRPr b="1">
                    <a:solidFill>
                      <a:schemeClr val="tx1"/>
                    </a:solidFill>
                    <a:latin typeface="Arial" pitchFamily="34" charset="0"/>
                    <a:cs typeface="Times New Roman" pitchFamily="18" charset="0"/>
                  </a:defRPr>
                </a:lvl5pPr>
                <a:lvl6pPr marL="25146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6pPr>
                <a:lvl7pPr marL="29718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7pPr>
                <a:lvl8pPr marL="34290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8pPr>
                <a:lvl9pPr marL="38862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9pPr>
              </a:lstStyle>
              <a:p>
                <a:pPr algn="l">
                  <a:spcBef>
                    <a:spcPct val="50000"/>
                  </a:spcBef>
                  <a:buClrTx/>
                  <a:buFontTx/>
                  <a:buNone/>
                </a:pPr>
                <a:endParaRPr lang="en-GB" altLang="fr-FR" sz="2400" b="0">
                  <a:latin typeface="Times New Roman" pitchFamily="18" charset="0"/>
                </a:endParaRPr>
              </a:p>
            </p:txBody>
          </p:sp>
          <p:sp>
            <p:nvSpPr>
              <p:cNvPr id="119" name="Rectangle 132"/>
              <p:cNvSpPr>
                <a:spLocks noChangeArrowheads="1"/>
              </p:cNvSpPr>
              <p:nvPr/>
            </p:nvSpPr>
            <p:spPr bwMode="auto">
              <a:xfrm>
                <a:off x="2724" y="2730"/>
                <a:ext cx="160" cy="27"/>
              </a:xfrm>
              <a:prstGeom prst="rect">
                <a:avLst/>
              </a:prstGeom>
              <a:solidFill>
                <a:srgbClr val="C0C0C0"/>
              </a:solidFill>
              <a:ln w="12700">
                <a:solidFill>
                  <a:srgbClr val="808080"/>
                </a:solidFill>
                <a:miter lim="800000"/>
                <a:headEnd/>
                <a:tailEnd/>
              </a:ln>
            </p:spPr>
            <p:txBody>
              <a:bodyPr wrap="none" lIns="90488" tIns="44450" rIns="90488" bIns="44450" anchor="ctr"/>
              <a:lstStyle>
                <a:lvl1pPr eaLnBrk="0" hangingPunct="0">
                  <a:defRPr b="1">
                    <a:solidFill>
                      <a:schemeClr val="tx1"/>
                    </a:solidFill>
                    <a:latin typeface="Arial" pitchFamily="34" charset="0"/>
                    <a:cs typeface="Times New Roman" pitchFamily="18" charset="0"/>
                  </a:defRPr>
                </a:lvl1pPr>
                <a:lvl2pPr marL="742950" indent="-285750" eaLnBrk="0" hangingPunct="0">
                  <a:defRPr b="1">
                    <a:solidFill>
                      <a:schemeClr val="tx1"/>
                    </a:solidFill>
                    <a:latin typeface="Arial" pitchFamily="34" charset="0"/>
                    <a:cs typeface="Times New Roman" pitchFamily="18" charset="0"/>
                  </a:defRPr>
                </a:lvl2pPr>
                <a:lvl3pPr marL="1143000" indent="-228600" eaLnBrk="0" hangingPunct="0">
                  <a:defRPr b="1">
                    <a:solidFill>
                      <a:schemeClr val="tx1"/>
                    </a:solidFill>
                    <a:latin typeface="Arial" pitchFamily="34" charset="0"/>
                    <a:cs typeface="Times New Roman" pitchFamily="18" charset="0"/>
                  </a:defRPr>
                </a:lvl3pPr>
                <a:lvl4pPr marL="1600200" indent="-228600" eaLnBrk="0" hangingPunct="0">
                  <a:defRPr b="1">
                    <a:solidFill>
                      <a:schemeClr val="tx1"/>
                    </a:solidFill>
                    <a:latin typeface="Arial" pitchFamily="34" charset="0"/>
                    <a:cs typeface="Times New Roman" pitchFamily="18" charset="0"/>
                  </a:defRPr>
                </a:lvl4pPr>
                <a:lvl5pPr marL="2057400" indent="-228600" eaLnBrk="0" hangingPunct="0">
                  <a:defRPr b="1">
                    <a:solidFill>
                      <a:schemeClr val="tx1"/>
                    </a:solidFill>
                    <a:latin typeface="Arial" pitchFamily="34" charset="0"/>
                    <a:cs typeface="Times New Roman" pitchFamily="18" charset="0"/>
                  </a:defRPr>
                </a:lvl5pPr>
                <a:lvl6pPr marL="25146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6pPr>
                <a:lvl7pPr marL="29718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7pPr>
                <a:lvl8pPr marL="34290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8pPr>
                <a:lvl9pPr marL="38862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9pPr>
              </a:lstStyle>
              <a:p>
                <a:pPr algn="l">
                  <a:spcBef>
                    <a:spcPct val="50000"/>
                  </a:spcBef>
                  <a:buClrTx/>
                  <a:buFontTx/>
                  <a:buNone/>
                </a:pPr>
                <a:endParaRPr lang="en-GB" altLang="fr-FR" sz="2400" b="0">
                  <a:latin typeface="Times New Roman" pitchFamily="18" charset="0"/>
                </a:endParaRPr>
              </a:p>
            </p:txBody>
          </p:sp>
          <p:sp>
            <p:nvSpPr>
              <p:cNvPr id="120" name="Rectangle 133"/>
              <p:cNvSpPr>
                <a:spLocks noChangeArrowheads="1"/>
              </p:cNvSpPr>
              <p:nvPr/>
            </p:nvSpPr>
            <p:spPr bwMode="auto">
              <a:xfrm>
                <a:off x="2742" y="2643"/>
                <a:ext cx="116" cy="24"/>
              </a:xfrm>
              <a:prstGeom prst="rect">
                <a:avLst/>
              </a:prstGeom>
              <a:solidFill>
                <a:srgbClr val="91919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nchor="ctr"/>
              <a:lstStyle>
                <a:lvl1pPr eaLnBrk="0" hangingPunct="0">
                  <a:defRPr b="1">
                    <a:solidFill>
                      <a:schemeClr val="tx1"/>
                    </a:solidFill>
                    <a:latin typeface="Arial" pitchFamily="34" charset="0"/>
                    <a:cs typeface="Times New Roman" pitchFamily="18" charset="0"/>
                  </a:defRPr>
                </a:lvl1pPr>
                <a:lvl2pPr marL="742950" indent="-285750" eaLnBrk="0" hangingPunct="0">
                  <a:defRPr b="1">
                    <a:solidFill>
                      <a:schemeClr val="tx1"/>
                    </a:solidFill>
                    <a:latin typeface="Arial" pitchFamily="34" charset="0"/>
                    <a:cs typeface="Times New Roman" pitchFamily="18" charset="0"/>
                  </a:defRPr>
                </a:lvl2pPr>
                <a:lvl3pPr marL="1143000" indent="-228600" eaLnBrk="0" hangingPunct="0">
                  <a:defRPr b="1">
                    <a:solidFill>
                      <a:schemeClr val="tx1"/>
                    </a:solidFill>
                    <a:latin typeface="Arial" pitchFamily="34" charset="0"/>
                    <a:cs typeface="Times New Roman" pitchFamily="18" charset="0"/>
                  </a:defRPr>
                </a:lvl3pPr>
                <a:lvl4pPr marL="1600200" indent="-228600" eaLnBrk="0" hangingPunct="0">
                  <a:defRPr b="1">
                    <a:solidFill>
                      <a:schemeClr val="tx1"/>
                    </a:solidFill>
                    <a:latin typeface="Arial" pitchFamily="34" charset="0"/>
                    <a:cs typeface="Times New Roman" pitchFamily="18" charset="0"/>
                  </a:defRPr>
                </a:lvl4pPr>
                <a:lvl5pPr marL="2057400" indent="-228600" eaLnBrk="0" hangingPunct="0">
                  <a:defRPr b="1">
                    <a:solidFill>
                      <a:schemeClr val="tx1"/>
                    </a:solidFill>
                    <a:latin typeface="Arial" pitchFamily="34" charset="0"/>
                    <a:cs typeface="Times New Roman" pitchFamily="18" charset="0"/>
                  </a:defRPr>
                </a:lvl5pPr>
                <a:lvl6pPr marL="25146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6pPr>
                <a:lvl7pPr marL="29718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7pPr>
                <a:lvl8pPr marL="34290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8pPr>
                <a:lvl9pPr marL="38862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9pPr>
              </a:lstStyle>
              <a:p>
                <a:pPr algn="l">
                  <a:spcBef>
                    <a:spcPct val="50000"/>
                  </a:spcBef>
                  <a:buClrTx/>
                  <a:buFontTx/>
                  <a:buNone/>
                </a:pPr>
                <a:endParaRPr lang="en-GB" altLang="fr-FR" sz="2400" b="0">
                  <a:latin typeface="Times New Roman" pitchFamily="18" charset="0"/>
                </a:endParaRPr>
              </a:p>
            </p:txBody>
          </p:sp>
          <p:sp>
            <p:nvSpPr>
              <p:cNvPr id="121" name="Rectangle 134"/>
              <p:cNvSpPr>
                <a:spLocks noChangeArrowheads="1"/>
              </p:cNvSpPr>
              <p:nvPr/>
            </p:nvSpPr>
            <p:spPr bwMode="auto">
              <a:xfrm>
                <a:off x="2742" y="2688"/>
                <a:ext cx="116" cy="23"/>
              </a:xfrm>
              <a:prstGeom prst="rect">
                <a:avLst/>
              </a:prstGeom>
              <a:solidFill>
                <a:srgbClr val="91919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nchor="ctr"/>
              <a:lstStyle>
                <a:lvl1pPr eaLnBrk="0" hangingPunct="0">
                  <a:defRPr b="1">
                    <a:solidFill>
                      <a:schemeClr val="tx1"/>
                    </a:solidFill>
                    <a:latin typeface="Arial" pitchFamily="34" charset="0"/>
                    <a:cs typeface="Times New Roman" pitchFamily="18" charset="0"/>
                  </a:defRPr>
                </a:lvl1pPr>
                <a:lvl2pPr marL="742950" indent="-285750" eaLnBrk="0" hangingPunct="0">
                  <a:defRPr b="1">
                    <a:solidFill>
                      <a:schemeClr val="tx1"/>
                    </a:solidFill>
                    <a:latin typeface="Arial" pitchFamily="34" charset="0"/>
                    <a:cs typeface="Times New Roman" pitchFamily="18" charset="0"/>
                  </a:defRPr>
                </a:lvl2pPr>
                <a:lvl3pPr marL="1143000" indent="-228600" eaLnBrk="0" hangingPunct="0">
                  <a:defRPr b="1">
                    <a:solidFill>
                      <a:schemeClr val="tx1"/>
                    </a:solidFill>
                    <a:latin typeface="Arial" pitchFamily="34" charset="0"/>
                    <a:cs typeface="Times New Roman" pitchFamily="18" charset="0"/>
                  </a:defRPr>
                </a:lvl3pPr>
                <a:lvl4pPr marL="1600200" indent="-228600" eaLnBrk="0" hangingPunct="0">
                  <a:defRPr b="1">
                    <a:solidFill>
                      <a:schemeClr val="tx1"/>
                    </a:solidFill>
                    <a:latin typeface="Arial" pitchFamily="34" charset="0"/>
                    <a:cs typeface="Times New Roman" pitchFamily="18" charset="0"/>
                  </a:defRPr>
                </a:lvl4pPr>
                <a:lvl5pPr marL="2057400" indent="-228600" eaLnBrk="0" hangingPunct="0">
                  <a:defRPr b="1">
                    <a:solidFill>
                      <a:schemeClr val="tx1"/>
                    </a:solidFill>
                    <a:latin typeface="Arial" pitchFamily="34" charset="0"/>
                    <a:cs typeface="Times New Roman" pitchFamily="18" charset="0"/>
                  </a:defRPr>
                </a:lvl5pPr>
                <a:lvl6pPr marL="25146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6pPr>
                <a:lvl7pPr marL="29718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7pPr>
                <a:lvl8pPr marL="34290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8pPr>
                <a:lvl9pPr marL="38862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9pPr>
              </a:lstStyle>
              <a:p>
                <a:pPr algn="l">
                  <a:spcBef>
                    <a:spcPct val="50000"/>
                  </a:spcBef>
                  <a:buClrTx/>
                  <a:buFontTx/>
                  <a:buNone/>
                </a:pPr>
                <a:endParaRPr lang="en-GB" altLang="fr-FR" sz="2400" b="0">
                  <a:latin typeface="Times New Roman" pitchFamily="18" charset="0"/>
                </a:endParaRPr>
              </a:p>
            </p:txBody>
          </p:sp>
          <p:sp>
            <p:nvSpPr>
              <p:cNvPr id="122" name="Freeform 135"/>
              <p:cNvSpPr>
                <a:spLocks/>
              </p:cNvSpPr>
              <p:nvPr/>
            </p:nvSpPr>
            <p:spPr bwMode="auto">
              <a:xfrm>
                <a:off x="2825" y="2599"/>
                <a:ext cx="17" cy="19"/>
              </a:xfrm>
              <a:custGeom>
                <a:avLst/>
                <a:gdLst>
                  <a:gd name="T0" fmla="*/ 16 w 17"/>
                  <a:gd name="T1" fmla="*/ 0 h 19"/>
                  <a:gd name="T2" fmla="*/ 16 w 17"/>
                  <a:gd name="T3" fmla="*/ 18 h 19"/>
                  <a:gd name="T4" fmla="*/ 0 w 17"/>
                  <a:gd name="T5" fmla="*/ 6 h 19"/>
                  <a:gd name="T6" fmla="*/ 16 w 17"/>
                  <a:gd name="T7" fmla="*/ 0 h 19"/>
                  <a:gd name="T8" fmla="*/ 0 60000 65536"/>
                  <a:gd name="T9" fmla="*/ 0 60000 65536"/>
                  <a:gd name="T10" fmla="*/ 0 60000 65536"/>
                  <a:gd name="T11" fmla="*/ 0 60000 65536"/>
                  <a:gd name="T12" fmla="*/ 0 w 17"/>
                  <a:gd name="T13" fmla="*/ 0 h 19"/>
                  <a:gd name="T14" fmla="*/ 17 w 17"/>
                  <a:gd name="T15" fmla="*/ 19 h 19"/>
                </a:gdLst>
                <a:ahLst/>
                <a:cxnLst>
                  <a:cxn ang="T8">
                    <a:pos x="T0" y="T1"/>
                  </a:cxn>
                  <a:cxn ang="T9">
                    <a:pos x="T2" y="T3"/>
                  </a:cxn>
                  <a:cxn ang="T10">
                    <a:pos x="T4" y="T5"/>
                  </a:cxn>
                  <a:cxn ang="T11">
                    <a:pos x="T6" y="T7"/>
                  </a:cxn>
                </a:cxnLst>
                <a:rect l="T12" t="T13" r="T14" b="T15"/>
                <a:pathLst>
                  <a:path w="17" h="19">
                    <a:moveTo>
                      <a:pt x="16" y="0"/>
                    </a:moveTo>
                    <a:lnTo>
                      <a:pt x="16" y="18"/>
                    </a:lnTo>
                    <a:lnTo>
                      <a:pt x="0" y="6"/>
                    </a:lnTo>
                    <a:lnTo>
                      <a:pt x="16" y="0"/>
                    </a:lnTo>
                  </a:path>
                </a:pathLst>
              </a:custGeom>
              <a:solidFill>
                <a:srgbClr val="60606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endParaRPr lang="fr-FR"/>
              </a:p>
            </p:txBody>
          </p:sp>
          <p:sp>
            <p:nvSpPr>
              <p:cNvPr id="123" name="Rectangle 136"/>
              <p:cNvSpPr>
                <a:spLocks noChangeArrowheads="1"/>
              </p:cNvSpPr>
              <p:nvPr/>
            </p:nvSpPr>
            <p:spPr bwMode="auto">
              <a:xfrm>
                <a:off x="2724" y="2599"/>
                <a:ext cx="160" cy="24"/>
              </a:xfrm>
              <a:prstGeom prst="rect">
                <a:avLst/>
              </a:prstGeom>
              <a:solidFill>
                <a:srgbClr val="A0A0A0"/>
              </a:solidFill>
              <a:ln w="12700">
                <a:solidFill>
                  <a:srgbClr val="808080"/>
                </a:solidFill>
                <a:miter lim="800000"/>
                <a:headEnd/>
                <a:tailEnd/>
              </a:ln>
            </p:spPr>
            <p:txBody>
              <a:bodyPr wrap="none" lIns="90488" tIns="44450" rIns="90488" bIns="44450" anchor="ctr"/>
              <a:lstStyle>
                <a:lvl1pPr eaLnBrk="0" hangingPunct="0">
                  <a:defRPr b="1">
                    <a:solidFill>
                      <a:schemeClr val="tx1"/>
                    </a:solidFill>
                    <a:latin typeface="Arial" pitchFamily="34" charset="0"/>
                    <a:cs typeface="Times New Roman" pitchFamily="18" charset="0"/>
                  </a:defRPr>
                </a:lvl1pPr>
                <a:lvl2pPr marL="742950" indent="-285750" eaLnBrk="0" hangingPunct="0">
                  <a:defRPr b="1">
                    <a:solidFill>
                      <a:schemeClr val="tx1"/>
                    </a:solidFill>
                    <a:latin typeface="Arial" pitchFamily="34" charset="0"/>
                    <a:cs typeface="Times New Roman" pitchFamily="18" charset="0"/>
                  </a:defRPr>
                </a:lvl2pPr>
                <a:lvl3pPr marL="1143000" indent="-228600" eaLnBrk="0" hangingPunct="0">
                  <a:defRPr b="1">
                    <a:solidFill>
                      <a:schemeClr val="tx1"/>
                    </a:solidFill>
                    <a:latin typeface="Arial" pitchFamily="34" charset="0"/>
                    <a:cs typeface="Times New Roman" pitchFamily="18" charset="0"/>
                  </a:defRPr>
                </a:lvl3pPr>
                <a:lvl4pPr marL="1600200" indent="-228600" eaLnBrk="0" hangingPunct="0">
                  <a:defRPr b="1">
                    <a:solidFill>
                      <a:schemeClr val="tx1"/>
                    </a:solidFill>
                    <a:latin typeface="Arial" pitchFamily="34" charset="0"/>
                    <a:cs typeface="Times New Roman" pitchFamily="18" charset="0"/>
                  </a:defRPr>
                </a:lvl4pPr>
                <a:lvl5pPr marL="2057400" indent="-228600" eaLnBrk="0" hangingPunct="0">
                  <a:defRPr b="1">
                    <a:solidFill>
                      <a:schemeClr val="tx1"/>
                    </a:solidFill>
                    <a:latin typeface="Arial" pitchFamily="34" charset="0"/>
                    <a:cs typeface="Times New Roman" pitchFamily="18" charset="0"/>
                  </a:defRPr>
                </a:lvl5pPr>
                <a:lvl6pPr marL="25146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6pPr>
                <a:lvl7pPr marL="29718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7pPr>
                <a:lvl8pPr marL="34290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8pPr>
                <a:lvl9pPr marL="38862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9pPr>
              </a:lstStyle>
              <a:p>
                <a:pPr algn="l">
                  <a:spcBef>
                    <a:spcPct val="50000"/>
                  </a:spcBef>
                  <a:buClrTx/>
                  <a:buFontTx/>
                  <a:buNone/>
                </a:pPr>
                <a:endParaRPr lang="en-GB" altLang="fr-FR" sz="2400" b="0">
                  <a:latin typeface="Times New Roman" pitchFamily="18" charset="0"/>
                </a:endParaRPr>
              </a:p>
            </p:txBody>
          </p:sp>
          <p:sp>
            <p:nvSpPr>
              <p:cNvPr id="124" name="Freeform 137"/>
              <p:cNvSpPr>
                <a:spLocks/>
              </p:cNvSpPr>
              <p:nvPr/>
            </p:nvSpPr>
            <p:spPr bwMode="auto">
              <a:xfrm>
                <a:off x="2800" y="2599"/>
                <a:ext cx="26" cy="17"/>
              </a:xfrm>
              <a:custGeom>
                <a:avLst/>
                <a:gdLst>
                  <a:gd name="T0" fmla="*/ 25 w 26"/>
                  <a:gd name="T1" fmla="*/ 0 h 17"/>
                  <a:gd name="T2" fmla="*/ 0 w 26"/>
                  <a:gd name="T3" fmla="*/ 0 h 17"/>
                  <a:gd name="T4" fmla="*/ 0 w 26"/>
                  <a:gd name="T5" fmla="*/ 16 h 17"/>
                  <a:gd name="T6" fmla="*/ 20 w 26"/>
                  <a:gd name="T7" fmla="*/ 16 h 17"/>
                  <a:gd name="T8" fmla="*/ 25 w 26"/>
                  <a:gd name="T9" fmla="*/ 0 h 17"/>
                  <a:gd name="T10" fmla="*/ 0 60000 65536"/>
                  <a:gd name="T11" fmla="*/ 0 60000 65536"/>
                  <a:gd name="T12" fmla="*/ 0 60000 65536"/>
                  <a:gd name="T13" fmla="*/ 0 60000 65536"/>
                  <a:gd name="T14" fmla="*/ 0 60000 65536"/>
                  <a:gd name="T15" fmla="*/ 0 w 26"/>
                  <a:gd name="T16" fmla="*/ 0 h 17"/>
                  <a:gd name="T17" fmla="*/ 26 w 26"/>
                  <a:gd name="T18" fmla="*/ 17 h 17"/>
                </a:gdLst>
                <a:ahLst/>
                <a:cxnLst>
                  <a:cxn ang="T10">
                    <a:pos x="T0" y="T1"/>
                  </a:cxn>
                  <a:cxn ang="T11">
                    <a:pos x="T2" y="T3"/>
                  </a:cxn>
                  <a:cxn ang="T12">
                    <a:pos x="T4" y="T5"/>
                  </a:cxn>
                  <a:cxn ang="T13">
                    <a:pos x="T6" y="T7"/>
                  </a:cxn>
                  <a:cxn ang="T14">
                    <a:pos x="T8" y="T9"/>
                  </a:cxn>
                </a:cxnLst>
                <a:rect l="T15" t="T16" r="T17" b="T18"/>
                <a:pathLst>
                  <a:path w="26" h="17">
                    <a:moveTo>
                      <a:pt x="25" y="0"/>
                    </a:moveTo>
                    <a:lnTo>
                      <a:pt x="0" y="0"/>
                    </a:lnTo>
                    <a:lnTo>
                      <a:pt x="0" y="16"/>
                    </a:lnTo>
                    <a:lnTo>
                      <a:pt x="20" y="16"/>
                    </a:lnTo>
                    <a:lnTo>
                      <a:pt x="25" y="0"/>
                    </a:lnTo>
                  </a:path>
                </a:pathLst>
              </a:custGeom>
              <a:solidFill>
                <a:srgbClr val="80808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endParaRPr lang="fr-FR"/>
              </a:p>
            </p:txBody>
          </p:sp>
          <p:sp>
            <p:nvSpPr>
              <p:cNvPr id="125" name="Freeform 138"/>
              <p:cNvSpPr>
                <a:spLocks/>
              </p:cNvSpPr>
              <p:nvPr/>
            </p:nvSpPr>
            <p:spPr bwMode="auto">
              <a:xfrm>
                <a:off x="2800" y="2612"/>
                <a:ext cx="75" cy="17"/>
              </a:xfrm>
              <a:custGeom>
                <a:avLst/>
                <a:gdLst>
                  <a:gd name="T0" fmla="*/ 74 w 75"/>
                  <a:gd name="T1" fmla="*/ 16 h 17"/>
                  <a:gd name="T2" fmla="*/ 0 w 75"/>
                  <a:gd name="T3" fmla="*/ 16 h 17"/>
                  <a:gd name="T4" fmla="*/ 0 w 75"/>
                  <a:gd name="T5" fmla="*/ 0 h 17"/>
                  <a:gd name="T6" fmla="*/ 69 w 75"/>
                  <a:gd name="T7" fmla="*/ 0 h 17"/>
                  <a:gd name="T8" fmla="*/ 74 w 75"/>
                  <a:gd name="T9" fmla="*/ 16 h 17"/>
                  <a:gd name="T10" fmla="*/ 0 60000 65536"/>
                  <a:gd name="T11" fmla="*/ 0 60000 65536"/>
                  <a:gd name="T12" fmla="*/ 0 60000 65536"/>
                  <a:gd name="T13" fmla="*/ 0 60000 65536"/>
                  <a:gd name="T14" fmla="*/ 0 60000 65536"/>
                  <a:gd name="T15" fmla="*/ 0 w 75"/>
                  <a:gd name="T16" fmla="*/ 0 h 17"/>
                  <a:gd name="T17" fmla="*/ 75 w 75"/>
                  <a:gd name="T18" fmla="*/ 17 h 17"/>
                </a:gdLst>
                <a:ahLst/>
                <a:cxnLst>
                  <a:cxn ang="T10">
                    <a:pos x="T0" y="T1"/>
                  </a:cxn>
                  <a:cxn ang="T11">
                    <a:pos x="T2" y="T3"/>
                  </a:cxn>
                  <a:cxn ang="T12">
                    <a:pos x="T4" y="T5"/>
                  </a:cxn>
                  <a:cxn ang="T13">
                    <a:pos x="T6" y="T7"/>
                  </a:cxn>
                  <a:cxn ang="T14">
                    <a:pos x="T8" y="T9"/>
                  </a:cxn>
                </a:cxnLst>
                <a:rect l="T15" t="T16" r="T17" b="T18"/>
                <a:pathLst>
                  <a:path w="75" h="17">
                    <a:moveTo>
                      <a:pt x="74" y="16"/>
                    </a:moveTo>
                    <a:lnTo>
                      <a:pt x="0" y="16"/>
                    </a:lnTo>
                    <a:lnTo>
                      <a:pt x="0" y="0"/>
                    </a:lnTo>
                    <a:lnTo>
                      <a:pt x="69" y="0"/>
                    </a:lnTo>
                    <a:lnTo>
                      <a:pt x="74" y="16"/>
                    </a:lnTo>
                  </a:path>
                </a:pathLst>
              </a:custGeom>
              <a:solidFill>
                <a:srgbClr val="C0C0C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endParaRPr lang="fr-FR"/>
              </a:p>
            </p:txBody>
          </p:sp>
          <p:sp>
            <p:nvSpPr>
              <p:cNvPr id="126" name="Freeform 139"/>
              <p:cNvSpPr>
                <a:spLocks/>
              </p:cNvSpPr>
              <p:nvPr/>
            </p:nvSpPr>
            <p:spPr bwMode="auto">
              <a:xfrm>
                <a:off x="2834" y="2600"/>
                <a:ext cx="41" cy="17"/>
              </a:xfrm>
              <a:custGeom>
                <a:avLst/>
                <a:gdLst>
                  <a:gd name="T0" fmla="*/ 40 w 41"/>
                  <a:gd name="T1" fmla="*/ 0 h 17"/>
                  <a:gd name="T2" fmla="*/ 0 w 41"/>
                  <a:gd name="T3" fmla="*/ 0 h 17"/>
                  <a:gd name="T4" fmla="*/ 0 w 41"/>
                  <a:gd name="T5" fmla="*/ 16 h 17"/>
                  <a:gd name="T6" fmla="*/ 35 w 41"/>
                  <a:gd name="T7" fmla="*/ 16 h 17"/>
                  <a:gd name="T8" fmla="*/ 40 w 41"/>
                  <a:gd name="T9" fmla="*/ 0 h 17"/>
                  <a:gd name="T10" fmla="*/ 0 60000 65536"/>
                  <a:gd name="T11" fmla="*/ 0 60000 65536"/>
                  <a:gd name="T12" fmla="*/ 0 60000 65536"/>
                  <a:gd name="T13" fmla="*/ 0 60000 65536"/>
                  <a:gd name="T14" fmla="*/ 0 60000 65536"/>
                  <a:gd name="T15" fmla="*/ 0 w 41"/>
                  <a:gd name="T16" fmla="*/ 0 h 17"/>
                  <a:gd name="T17" fmla="*/ 41 w 41"/>
                  <a:gd name="T18" fmla="*/ 17 h 17"/>
                </a:gdLst>
                <a:ahLst/>
                <a:cxnLst>
                  <a:cxn ang="T10">
                    <a:pos x="T0" y="T1"/>
                  </a:cxn>
                  <a:cxn ang="T11">
                    <a:pos x="T2" y="T3"/>
                  </a:cxn>
                  <a:cxn ang="T12">
                    <a:pos x="T4" y="T5"/>
                  </a:cxn>
                  <a:cxn ang="T13">
                    <a:pos x="T6" y="T7"/>
                  </a:cxn>
                  <a:cxn ang="T14">
                    <a:pos x="T8" y="T9"/>
                  </a:cxn>
                </a:cxnLst>
                <a:rect l="T15" t="T16" r="T17" b="T18"/>
                <a:pathLst>
                  <a:path w="41" h="17">
                    <a:moveTo>
                      <a:pt x="40" y="0"/>
                    </a:moveTo>
                    <a:lnTo>
                      <a:pt x="0" y="0"/>
                    </a:lnTo>
                    <a:lnTo>
                      <a:pt x="0" y="16"/>
                    </a:lnTo>
                    <a:lnTo>
                      <a:pt x="35" y="16"/>
                    </a:lnTo>
                    <a:lnTo>
                      <a:pt x="40" y="0"/>
                    </a:lnTo>
                  </a:path>
                </a:pathLst>
              </a:custGeom>
              <a:solidFill>
                <a:srgbClr val="80808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endParaRPr lang="fr-FR"/>
              </a:p>
            </p:txBody>
          </p:sp>
          <p:sp>
            <p:nvSpPr>
              <p:cNvPr id="127" name="Freeform 140"/>
              <p:cNvSpPr>
                <a:spLocks/>
              </p:cNvSpPr>
              <p:nvPr/>
            </p:nvSpPr>
            <p:spPr bwMode="auto">
              <a:xfrm>
                <a:off x="2875" y="2600"/>
                <a:ext cx="17" cy="18"/>
              </a:xfrm>
              <a:custGeom>
                <a:avLst/>
                <a:gdLst>
                  <a:gd name="T0" fmla="*/ 0 w 17"/>
                  <a:gd name="T1" fmla="*/ 0 h 18"/>
                  <a:gd name="T2" fmla="*/ 0 w 17"/>
                  <a:gd name="T3" fmla="*/ 17 h 18"/>
                  <a:gd name="T4" fmla="*/ 16 w 17"/>
                  <a:gd name="T5" fmla="*/ 5 h 18"/>
                  <a:gd name="T6" fmla="*/ 0 w 17"/>
                  <a:gd name="T7" fmla="*/ 0 h 18"/>
                  <a:gd name="T8" fmla="*/ 0 60000 65536"/>
                  <a:gd name="T9" fmla="*/ 0 60000 65536"/>
                  <a:gd name="T10" fmla="*/ 0 60000 65536"/>
                  <a:gd name="T11" fmla="*/ 0 60000 65536"/>
                  <a:gd name="T12" fmla="*/ 0 w 17"/>
                  <a:gd name="T13" fmla="*/ 0 h 18"/>
                  <a:gd name="T14" fmla="*/ 17 w 17"/>
                  <a:gd name="T15" fmla="*/ 18 h 18"/>
                </a:gdLst>
                <a:ahLst/>
                <a:cxnLst>
                  <a:cxn ang="T8">
                    <a:pos x="T0" y="T1"/>
                  </a:cxn>
                  <a:cxn ang="T9">
                    <a:pos x="T2" y="T3"/>
                  </a:cxn>
                  <a:cxn ang="T10">
                    <a:pos x="T4" y="T5"/>
                  </a:cxn>
                  <a:cxn ang="T11">
                    <a:pos x="T6" y="T7"/>
                  </a:cxn>
                </a:cxnLst>
                <a:rect l="T12" t="T13" r="T14" b="T15"/>
                <a:pathLst>
                  <a:path w="17" h="18">
                    <a:moveTo>
                      <a:pt x="0" y="0"/>
                    </a:moveTo>
                    <a:lnTo>
                      <a:pt x="0" y="17"/>
                    </a:lnTo>
                    <a:lnTo>
                      <a:pt x="16" y="5"/>
                    </a:lnTo>
                    <a:lnTo>
                      <a:pt x="0" y="0"/>
                    </a:lnTo>
                  </a:path>
                </a:pathLst>
              </a:custGeom>
              <a:solidFill>
                <a:srgbClr val="60606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endParaRPr lang="fr-FR"/>
              </a:p>
            </p:txBody>
          </p:sp>
          <p:sp>
            <p:nvSpPr>
              <p:cNvPr id="128" name="Oval 141"/>
              <p:cNvSpPr>
                <a:spLocks noChangeArrowheads="1"/>
              </p:cNvSpPr>
              <p:nvPr/>
            </p:nvSpPr>
            <p:spPr bwMode="auto">
              <a:xfrm>
                <a:off x="2843" y="2623"/>
                <a:ext cx="1" cy="0"/>
              </a:xfrm>
              <a:prstGeom prst="ellipse">
                <a:avLst/>
              </a:prstGeom>
              <a:solidFill>
                <a:srgbClr val="C0C0C0"/>
              </a:solidFill>
              <a:ln w="12700">
                <a:solidFill>
                  <a:srgbClr val="808080"/>
                </a:solidFill>
                <a:round/>
                <a:headEnd/>
                <a:tailEnd/>
              </a:ln>
            </p:spPr>
            <p:txBody>
              <a:bodyPr wrap="none" lIns="90488" tIns="44450" rIns="90488" bIns="44450" anchor="ctr"/>
              <a:lstStyle>
                <a:lvl1pPr eaLnBrk="0" hangingPunct="0">
                  <a:defRPr b="1">
                    <a:solidFill>
                      <a:schemeClr val="tx1"/>
                    </a:solidFill>
                    <a:latin typeface="Arial" pitchFamily="34" charset="0"/>
                    <a:cs typeface="Times New Roman" pitchFamily="18" charset="0"/>
                  </a:defRPr>
                </a:lvl1pPr>
                <a:lvl2pPr marL="742950" indent="-285750" eaLnBrk="0" hangingPunct="0">
                  <a:defRPr b="1">
                    <a:solidFill>
                      <a:schemeClr val="tx1"/>
                    </a:solidFill>
                    <a:latin typeface="Arial" pitchFamily="34" charset="0"/>
                    <a:cs typeface="Times New Roman" pitchFamily="18" charset="0"/>
                  </a:defRPr>
                </a:lvl2pPr>
                <a:lvl3pPr marL="1143000" indent="-228600" eaLnBrk="0" hangingPunct="0">
                  <a:defRPr b="1">
                    <a:solidFill>
                      <a:schemeClr val="tx1"/>
                    </a:solidFill>
                    <a:latin typeface="Arial" pitchFamily="34" charset="0"/>
                    <a:cs typeface="Times New Roman" pitchFamily="18" charset="0"/>
                  </a:defRPr>
                </a:lvl3pPr>
                <a:lvl4pPr marL="1600200" indent="-228600" eaLnBrk="0" hangingPunct="0">
                  <a:defRPr b="1">
                    <a:solidFill>
                      <a:schemeClr val="tx1"/>
                    </a:solidFill>
                    <a:latin typeface="Arial" pitchFamily="34" charset="0"/>
                    <a:cs typeface="Times New Roman" pitchFamily="18" charset="0"/>
                  </a:defRPr>
                </a:lvl4pPr>
                <a:lvl5pPr marL="2057400" indent="-228600" eaLnBrk="0" hangingPunct="0">
                  <a:defRPr b="1">
                    <a:solidFill>
                      <a:schemeClr val="tx1"/>
                    </a:solidFill>
                    <a:latin typeface="Arial" pitchFamily="34" charset="0"/>
                    <a:cs typeface="Times New Roman" pitchFamily="18" charset="0"/>
                  </a:defRPr>
                </a:lvl5pPr>
                <a:lvl6pPr marL="25146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6pPr>
                <a:lvl7pPr marL="29718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7pPr>
                <a:lvl8pPr marL="34290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8pPr>
                <a:lvl9pPr marL="38862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9pPr>
              </a:lstStyle>
              <a:p>
                <a:pPr algn="l">
                  <a:spcBef>
                    <a:spcPct val="50000"/>
                  </a:spcBef>
                  <a:buClrTx/>
                  <a:buFontTx/>
                  <a:buNone/>
                </a:pPr>
                <a:endParaRPr lang="en-GB" altLang="fr-FR" sz="2400" b="0">
                  <a:latin typeface="Times New Roman" pitchFamily="18" charset="0"/>
                </a:endParaRPr>
              </a:p>
            </p:txBody>
          </p:sp>
          <p:sp>
            <p:nvSpPr>
              <p:cNvPr id="129" name="Freeform 142"/>
              <p:cNvSpPr>
                <a:spLocks/>
              </p:cNvSpPr>
              <p:nvPr/>
            </p:nvSpPr>
            <p:spPr bwMode="auto">
              <a:xfrm>
                <a:off x="2726" y="2608"/>
                <a:ext cx="154" cy="17"/>
              </a:xfrm>
              <a:custGeom>
                <a:avLst/>
                <a:gdLst>
                  <a:gd name="T0" fmla="*/ 0 w 154"/>
                  <a:gd name="T1" fmla="*/ 16 h 17"/>
                  <a:gd name="T2" fmla="*/ 153 w 154"/>
                  <a:gd name="T3" fmla="*/ 16 h 17"/>
                  <a:gd name="T4" fmla="*/ 153 w 154"/>
                  <a:gd name="T5" fmla="*/ 0 h 17"/>
                  <a:gd name="T6" fmla="*/ 0 w 154"/>
                  <a:gd name="T7" fmla="*/ 0 h 17"/>
                  <a:gd name="T8" fmla="*/ 0 w 154"/>
                  <a:gd name="T9" fmla="*/ 16 h 17"/>
                  <a:gd name="T10" fmla="*/ 0 60000 65536"/>
                  <a:gd name="T11" fmla="*/ 0 60000 65536"/>
                  <a:gd name="T12" fmla="*/ 0 60000 65536"/>
                  <a:gd name="T13" fmla="*/ 0 60000 65536"/>
                  <a:gd name="T14" fmla="*/ 0 60000 65536"/>
                  <a:gd name="T15" fmla="*/ 0 w 154"/>
                  <a:gd name="T16" fmla="*/ 0 h 17"/>
                  <a:gd name="T17" fmla="*/ 154 w 154"/>
                  <a:gd name="T18" fmla="*/ 17 h 17"/>
                </a:gdLst>
                <a:ahLst/>
                <a:cxnLst>
                  <a:cxn ang="T10">
                    <a:pos x="T0" y="T1"/>
                  </a:cxn>
                  <a:cxn ang="T11">
                    <a:pos x="T2" y="T3"/>
                  </a:cxn>
                  <a:cxn ang="T12">
                    <a:pos x="T4" y="T5"/>
                  </a:cxn>
                  <a:cxn ang="T13">
                    <a:pos x="T6" y="T7"/>
                  </a:cxn>
                  <a:cxn ang="T14">
                    <a:pos x="T8" y="T9"/>
                  </a:cxn>
                </a:cxnLst>
                <a:rect l="T15" t="T16" r="T17" b="T18"/>
                <a:pathLst>
                  <a:path w="154" h="17">
                    <a:moveTo>
                      <a:pt x="0" y="16"/>
                    </a:moveTo>
                    <a:lnTo>
                      <a:pt x="153" y="16"/>
                    </a:lnTo>
                    <a:lnTo>
                      <a:pt x="153" y="0"/>
                    </a:lnTo>
                    <a:lnTo>
                      <a:pt x="0" y="0"/>
                    </a:lnTo>
                    <a:lnTo>
                      <a:pt x="0" y="16"/>
                    </a:lnTo>
                  </a:path>
                </a:pathLst>
              </a:custGeom>
              <a:solidFill>
                <a:srgbClr val="60606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endParaRPr lang="fr-FR"/>
              </a:p>
            </p:txBody>
          </p:sp>
          <p:sp>
            <p:nvSpPr>
              <p:cNvPr id="130" name="Freeform 143"/>
              <p:cNvSpPr>
                <a:spLocks/>
              </p:cNvSpPr>
              <p:nvPr/>
            </p:nvSpPr>
            <p:spPr bwMode="auto">
              <a:xfrm>
                <a:off x="2754" y="2649"/>
                <a:ext cx="99" cy="17"/>
              </a:xfrm>
              <a:custGeom>
                <a:avLst/>
                <a:gdLst>
                  <a:gd name="T0" fmla="*/ 0 w 99"/>
                  <a:gd name="T1" fmla="*/ 16 h 17"/>
                  <a:gd name="T2" fmla="*/ 98 w 99"/>
                  <a:gd name="T3" fmla="*/ 16 h 17"/>
                  <a:gd name="T4" fmla="*/ 98 w 99"/>
                  <a:gd name="T5" fmla="*/ 0 h 17"/>
                  <a:gd name="T6" fmla="*/ 0 w 99"/>
                  <a:gd name="T7" fmla="*/ 0 h 17"/>
                  <a:gd name="T8" fmla="*/ 0 w 99"/>
                  <a:gd name="T9" fmla="*/ 16 h 17"/>
                  <a:gd name="T10" fmla="*/ 0 60000 65536"/>
                  <a:gd name="T11" fmla="*/ 0 60000 65536"/>
                  <a:gd name="T12" fmla="*/ 0 60000 65536"/>
                  <a:gd name="T13" fmla="*/ 0 60000 65536"/>
                  <a:gd name="T14" fmla="*/ 0 60000 65536"/>
                  <a:gd name="T15" fmla="*/ 0 w 99"/>
                  <a:gd name="T16" fmla="*/ 0 h 17"/>
                  <a:gd name="T17" fmla="*/ 99 w 99"/>
                  <a:gd name="T18" fmla="*/ 17 h 17"/>
                </a:gdLst>
                <a:ahLst/>
                <a:cxnLst>
                  <a:cxn ang="T10">
                    <a:pos x="T0" y="T1"/>
                  </a:cxn>
                  <a:cxn ang="T11">
                    <a:pos x="T2" y="T3"/>
                  </a:cxn>
                  <a:cxn ang="T12">
                    <a:pos x="T4" y="T5"/>
                  </a:cxn>
                  <a:cxn ang="T13">
                    <a:pos x="T6" y="T7"/>
                  </a:cxn>
                  <a:cxn ang="T14">
                    <a:pos x="T8" y="T9"/>
                  </a:cxn>
                </a:cxnLst>
                <a:rect l="T15" t="T16" r="T17" b="T18"/>
                <a:pathLst>
                  <a:path w="99" h="17">
                    <a:moveTo>
                      <a:pt x="0" y="16"/>
                    </a:moveTo>
                    <a:lnTo>
                      <a:pt x="98" y="16"/>
                    </a:lnTo>
                    <a:lnTo>
                      <a:pt x="98" y="0"/>
                    </a:lnTo>
                    <a:lnTo>
                      <a:pt x="0" y="0"/>
                    </a:lnTo>
                    <a:lnTo>
                      <a:pt x="0" y="16"/>
                    </a:lnTo>
                  </a:path>
                </a:pathLst>
              </a:custGeom>
              <a:solidFill>
                <a:srgbClr val="80808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endParaRPr lang="fr-FR"/>
              </a:p>
            </p:txBody>
          </p:sp>
          <p:sp>
            <p:nvSpPr>
              <p:cNvPr id="131" name="Freeform 144"/>
              <p:cNvSpPr>
                <a:spLocks/>
              </p:cNvSpPr>
              <p:nvPr/>
            </p:nvSpPr>
            <p:spPr bwMode="auto">
              <a:xfrm>
                <a:off x="2783" y="2659"/>
                <a:ext cx="44" cy="17"/>
              </a:xfrm>
              <a:custGeom>
                <a:avLst/>
                <a:gdLst>
                  <a:gd name="T0" fmla="*/ 0 w 44"/>
                  <a:gd name="T1" fmla="*/ 16 h 17"/>
                  <a:gd name="T2" fmla="*/ 0 w 44"/>
                  <a:gd name="T3" fmla="*/ 0 h 17"/>
                  <a:gd name="T4" fmla="*/ 39 w 44"/>
                  <a:gd name="T5" fmla="*/ 0 h 17"/>
                  <a:gd name="T6" fmla="*/ 43 w 44"/>
                  <a:gd name="T7" fmla="*/ 16 h 17"/>
                  <a:gd name="T8" fmla="*/ 0 60000 65536"/>
                  <a:gd name="T9" fmla="*/ 0 60000 65536"/>
                  <a:gd name="T10" fmla="*/ 0 60000 65536"/>
                  <a:gd name="T11" fmla="*/ 0 60000 65536"/>
                  <a:gd name="T12" fmla="*/ 0 w 44"/>
                  <a:gd name="T13" fmla="*/ 0 h 17"/>
                  <a:gd name="T14" fmla="*/ 44 w 44"/>
                  <a:gd name="T15" fmla="*/ 17 h 17"/>
                </a:gdLst>
                <a:ahLst/>
                <a:cxnLst>
                  <a:cxn ang="T8">
                    <a:pos x="T0" y="T1"/>
                  </a:cxn>
                  <a:cxn ang="T9">
                    <a:pos x="T2" y="T3"/>
                  </a:cxn>
                  <a:cxn ang="T10">
                    <a:pos x="T4" y="T5"/>
                  </a:cxn>
                  <a:cxn ang="T11">
                    <a:pos x="T6" y="T7"/>
                  </a:cxn>
                </a:cxnLst>
                <a:rect l="T12" t="T13" r="T14" b="T15"/>
                <a:pathLst>
                  <a:path w="44" h="17">
                    <a:moveTo>
                      <a:pt x="0" y="16"/>
                    </a:moveTo>
                    <a:lnTo>
                      <a:pt x="0" y="0"/>
                    </a:lnTo>
                    <a:lnTo>
                      <a:pt x="39" y="0"/>
                    </a:lnTo>
                    <a:lnTo>
                      <a:pt x="43" y="16"/>
                    </a:lnTo>
                  </a:path>
                </a:pathLst>
              </a:custGeom>
              <a:noFill/>
              <a:ln w="12700" cap="rnd" cmpd="sng">
                <a:solidFill>
                  <a:srgbClr val="808080"/>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fr-FR"/>
              </a:p>
            </p:txBody>
          </p:sp>
          <p:sp>
            <p:nvSpPr>
              <p:cNvPr id="132" name="Freeform 145"/>
              <p:cNvSpPr>
                <a:spLocks/>
              </p:cNvSpPr>
              <p:nvPr/>
            </p:nvSpPr>
            <p:spPr bwMode="auto">
              <a:xfrm>
                <a:off x="2654" y="2414"/>
                <a:ext cx="43" cy="37"/>
              </a:xfrm>
              <a:custGeom>
                <a:avLst/>
                <a:gdLst>
                  <a:gd name="T0" fmla="*/ 38 w 43"/>
                  <a:gd name="T1" fmla="*/ 0 h 37"/>
                  <a:gd name="T2" fmla="*/ 0 w 43"/>
                  <a:gd name="T3" fmla="*/ 0 h 37"/>
                  <a:gd name="T4" fmla="*/ 0 w 43"/>
                  <a:gd name="T5" fmla="*/ 36 h 37"/>
                  <a:gd name="T6" fmla="*/ 42 w 43"/>
                  <a:gd name="T7" fmla="*/ 36 h 37"/>
                  <a:gd name="T8" fmla="*/ 38 w 43"/>
                  <a:gd name="T9" fmla="*/ 0 h 37"/>
                  <a:gd name="T10" fmla="*/ 0 60000 65536"/>
                  <a:gd name="T11" fmla="*/ 0 60000 65536"/>
                  <a:gd name="T12" fmla="*/ 0 60000 65536"/>
                  <a:gd name="T13" fmla="*/ 0 60000 65536"/>
                  <a:gd name="T14" fmla="*/ 0 60000 65536"/>
                  <a:gd name="T15" fmla="*/ 0 w 43"/>
                  <a:gd name="T16" fmla="*/ 0 h 37"/>
                  <a:gd name="T17" fmla="*/ 43 w 43"/>
                  <a:gd name="T18" fmla="*/ 37 h 37"/>
                </a:gdLst>
                <a:ahLst/>
                <a:cxnLst>
                  <a:cxn ang="T10">
                    <a:pos x="T0" y="T1"/>
                  </a:cxn>
                  <a:cxn ang="T11">
                    <a:pos x="T2" y="T3"/>
                  </a:cxn>
                  <a:cxn ang="T12">
                    <a:pos x="T4" y="T5"/>
                  </a:cxn>
                  <a:cxn ang="T13">
                    <a:pos x="T6" y="T7"/>
                  </a:cxn>
                  <a:cxn ang="T14">
                    <a:pos x="T8" y="T9"/>
                  </a:cxn>
                </a:cxnLst>
                <a:rect l="T15" t="T16" r="T17" b="T18"/>
                <a:pathLst>
                  <a:path w="43" h="37">
                    <a:moveTo>
                      <a:pt x="38" y="0"/>
                    </a:moveTo>
                    <a:lnTo>
                      <a:pt x="0" y="0"/>
                    </a:lnTo>
                    <a:lnTo>
                      <a:pt x="0" y="36"/>
                    </a:lnTo>
                    <a:lnTo>
                      <a:pt x="42" y="36"/>
                    </a:lnTo>
                    <a:lnTo>
                      <a:pt x="38" y="0"/>
                    </a:lnTo>
                  </a:path>
                </a:pathLst>
              </a:custGeom>
              <a:solidFill>
                <a:srgbClr val="C0C0C0"/>
              </a:solidFill>
              <a:ln w="12700" cap="rnd" cmpd="sng">
                <a:solidFill>
                  <a:srgbClr val="676767"/>
                </a:solidFill>
                <a:prstDash val="solid"/>
                <a:round/>
                <a:headEnd type="none" w="sm" len="sm"/>
                <a:tailEnd type="none" w="sm" len="sm"/>
              </a:ln>
            </p:spPr>
            <p:txBody>
              <a:bodyPr/>
              <a:lstStyle/>
              <a:p>
                <a:endParaRPr lang="fr-FR"/>
              </a:p>
            </p:txBody>
          </p:sp>
          <p:sp>
            <p:nvSpPr>
              <p:cNvPr id="133" name="Freeform 146"/>
              <p:cNvSpPr>
                <a:spLocks/>
              </p:cNvSpPr>
              <p:nvPr/>
            </p:nvSpPr>
            <p:spPr bwMode="auto">
              <a:xfrm>
                <a:off x="2659" y="2473"/>
                <a:ext cx="43" cy="35"/>
              </a:xfrm>
              <a:custGeom>
                <a:avLst/>
                <a:gdLst>
                  <a:gd name="T0" fmla="*/ 39 w 43"/>
                  <a:gd name="T1" fmla="*/ 0 h 35"/>
                  <a:gd name="T2" fmla="*/ 0 w 43"/>
                  <a:gd name="T3" fmla="*/ 0 h 35"/>
                  <a:gd name="T4" fmla="*/ 0 w 43"/>
                  <a:gd name="T5" fmla="*/ 34 h 35"/>
                  <a:gd name="T6" fmla="*/ 42 w 43"/>
                  <a:gd name="T7" fmla="*/ 34 h 35"/>
                  <a:gd name="T8" fmla="*/ 39 w 43"/>
                  <a:gd name="T9" fmla="*/ 0 h 35"/>
                  <a:gd name="T10" fmla="*/ 0 60000 65536"/>
                  <a:gd name="T11" fmla="*/ 0 60000 65536"/>
                  <a:gd name="T12" fmla="*/ 0 60000 65536"/>
                  <a:gd name="T13" fmla="*/ 0 60000 65536"/>
                  <a:gd name="T14" fmla="*/ 0 60000 65536"/>
                  <a:gd name="T15" fmla="*/ 0 w 43"/>
                  <a:gd name="T16" fmla="*/ 0 h 35"/>
                  <a:gd name="T17" fmla="*/ 43 w 43"/>
                  <a:gd name="T18" fmla="*/ 35 h 35"/>
                </a:gdLst>
                <a:ahLst/>
                <a:cxnLst>
                  <a:cxn ang="T10">
                    <a:pos x="T0" y="T1"/>
                  </a:cxn>
                  <a:cxn ang="T11">
                    <a:pos x="T2" y="T3"/>
                  </a:cxn>
                  <a:cxn ang="T12">
                    <a:pos x="T4" y="T5"/>
                  </a:cxn>
                  <a:cxn ang="T13">
                    <a:pos x="T6" y="T7"/>
                  </a:cxn>
                  <a:cxn ang="T14">
                    <a:pos x="T8" y="T9"/>
                  </a:cxn>
                </a:cxnLst>
                <a:rect l="T15" t="T16" r="T17" b="T18"/>
                <a:pathLst>
                  <a:path w="43" h="35">
                    <a:moveTo>
                      <a:pt x="39" y="0"/>
                    </a:moveTo>
                    <a:lnTo>
                      <a:pt x="0" y="0"/>
                    </a:lnTo>
                    <a:lnTo>
                      <a:pt x="0" y="34"/>
                    </a:lnTo>
                    <a:lnTo>
                      <a:pt x="42" y="34"/>
                    </a:lnTo>
                    <a:lnTo>
                      <a:pt x="39" y="0"/>
                    </a:lnTo>
                  </a:path>
                </a:pathLst>
              </a:custGeom>
              <a:solidFill>
                <a:srgbClr val="C0C0C0"/>
              </a:solidFill>
              <a:ln w="12700" cap="rnd" cmpd="sng">
                <a:solidFill>
                  <a:srgbClr val="676767"/>
                </a:solidFill>
                <a:prstDash val="solid"/>
                <a:round/>
                <a:headEnd type="none" w="sm" len="sm"/>
                <a:tailEnd type="none" w="sm" len="sm"/>
              </a:ln>
            </p:spPr>
            <p:txBody>
              <a:bodyPr/>
              <a:lstStyle/>
              <a:p>
                <a:endParaRPr lang="fr-FR"/>
              </a:p>
            </p:txBody>
          </p:sp>
          <p:sp>
            <p:nvSpPr>
              <p:cNvPr id="134" name="Freeform 147"/>
              <p:cNvSpPr>
                <a:spLocks/>
              </p:cNvSpPr>
              <p:nvPr/>
            </p:nvSpPr>
            <p:spPr bwMode="auto">
              <a:xfrm>
                <a:off x="2724" y="2469"/>
                <a:ext cx="173" cy="43"/>
              </a:xfrm>
              <a:custGeom>
                <a:avLst/>
                <a:gdLst>
                  <a:gd name="T0" fmla="*/ 0 w 173"/>
                  <a:gd name="T1" fmla="*/ 0 h 43"/>
                  <a:gd name="T2" fmla="*/ 5 w 173"/>
                  <a:gd name="T3" fmla="*/ 42 h 43"/>
                  <a:gd name="T4" fmla="*/ 172 w 173"/>
                  <a:gd name="T5" fmla="*/ 42 h 43"/>
                  <a:gd name="T6" fmla="*/ 167 w 173"/>
                  <a:gd name="T7" fmla="*/ 0 h 43"/>
                  <a:gd name="T8" fmla="*/ 0 w 173"/>
                  <a:gd name="T9" fmla="*/ 0 h 43"/>
                  <a:gd name="T10" fmla="*/ 0 60000 65536"/>
                  <a:gd name="T11" fmla="*/ 0 60000 65536"/>
                  <a:gd name="T12" fmla="*/ 0 60000 65536"/>
                  <a:gd name="T13" fmla="*/ 0 60000 65536"/>
                  <a:gd name="T14" fmla="*/ 0 60000 65536"/>
                  <a:gd name="T15" fmla="*/ 0 w 173"/>
                  <a:gd name="T16" fmla="*/ 0 h 43"/>
                  <a:gd name="T17" fmla="*/ 173 w 173"/>
                  <a:gd name="T18" fmla="*/ 43 h 43"/>
                </a:gdLst>
                <a:ahLst/>
                <a:cxnLst>
                  <a:cxn ang="T10">
                    <a:pos x="T0" y="T1"/>
                  </a:cxn>
                  <a:cxn ang="T11">
                    <a:pos x="T2" y="T3"/>
                  </a:cxn>
                  <a:cxn ang="T12">
                    <a:pos x="T4" y="T5"/>
                  </a:cxn>
                  <a:cxn ang="T13">
                    <a:pos x="T6" y="T7"/>
                  </a:cxn>
                  <a:cxn ang="T14">
                    <a:pos x="T8" y="T9"/>
                  </a:cxn>
                </a:cxnLst>
                <a:rect l="T15" t="T16" r="T17" b="T18"/>
                <a:pathLst>
                  <a:path w="173" h="43">
                    <a:moveTo>
                      <a:pt x="0" y="0"/>
                    </a:moveTo>
                    <a:lnTo>
                      <a:pt x="5" y="42"/>
                    </a:lnTo>
                    <a:lnTo>
                      <a:pt x="172" y="42"/>
                    </a:lnTo>
                    <a:lnTo>
                      <a:pt x="167" y="0"/>
                    </a:lnTo>
                    <a:lnTo>
                      <a:pt x="0" y="0"/>
                    </a:lnTo>
                  </a:path>
                </a:pathLst>
              </a:custGeom>
              <a:solidFill>
                <a:srgbClr val="676767"/>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endParaRPr lang="fr-FR"/>
              </a:p>
            </p:txBody>
          </p:sp>
          <p:sp>
            <p:nvSpPr>
              <p:cNvPr id="135" name="Freeform 148"/>
              <p:cNvSpPr>
                <a:spLocks/>
              </p:cNvSpPr>
              <p:nvPr/>
            </p:nvSpPr>
            <p:spPr bwMode="auto">
              <a:xfrm>
                <a:off x="2759" y="2480"/>
                <a:ext cx="17" cy="17"/>
              </a:xfrm>
              <a:custGeom>
                <a:avLst/>
                <a:gdLst>
                  <a:gd name="T0" fmla="*/ 0 w 17"/>
                  <a:gd name="T1" fmla="*/ 0 h 17"/>
                  <a:gd name="T2" fmla="*/ 16 w 17"/>
                  <a:gd name="T3" fmla="*/ 0 h 17"/>
                  <a:gd name="T4" fmla="*/ 16 w 17"/>
                  <a:gd name="T5" fmla="*/ 16 h 17"/>
                  <a:gd name="T6" fmla="*/ 0 w 17"/>
                  <a:gd name="T7" fmla="*/ 16 h 17"/>
                  <a:gd name="T8" fmla="*/ 0 w 17"/>
                  <a:gd name="T9" fmla="*/ 0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0"/>
                    </a:moveTo>
                    <a:lnTo>
                      <a:pt x="16" y="0"/>
                    </a:lnTo>
                    <a:lnTo>
                      <a:pt x="16" y="16"/>
                    </a:lnTo>
                    <a:lnTo>
                      <a:pt x="0" y="16"/>
                    </a:lnTo>
                    <a:lnTo>
                      <a:pt x="0" y="0"/>
                    </a:lnTo>
                  </a:path>
                </a:pathLst>
              </a:custGeom>
              <a:solidFill>
                <a:srgbClr val="C0C0C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endParaRPr lang="fr-FR"/>
              </a:p>
            </p:txBody>
          </p:sp>
          <p:sp>
            <p:nvSpPr>
              <p:cNvPr id="136" name="Freeform 149"/>
              <p:cNvSpPr>
                <a:spLocks/>
              </p:cNvSpPr>
              <p:nvPr/>
            </p:nvSpPr>
            <p:spPr bwMode="auto">
              <a:xfrm>
                <a:off x="2759" y="2493"/>
                <a:ext cx="17" cy="17"/>
              </a:xfrm>
              <a:custGeom>
                <a:avLst/>
                <a:gdLst>
                  <a:gd name="T0" fmla="*/ 0 w 17"/>
                  <a:gd name="T1" fmla="*/ 0 h 17"/>
                  <a:gd name="T2" fmla="*/ 16 w 17"/>
                  <a:gd name="T3" fmla="*/ 0 h 17"/>
                  <a:gd name="T4" fmla="*/ 16 w 17"/>
                  <a:gd name="T5" fmla="*/ 16 h 17"/>
                  <a:gd name="T6" fmla="*/ 0 w 17"/>
                  <a:gd name="T7" fmla="*/ 16 h 17"/>
                  <a:gd name="T8" fmla="*/ 0 w 17"/>
                  <a:gd name="T9" fmla="*/ 0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0"/>
                    </a:moveTo>
                    <a:lnTo>
                      <a:pt x="16" y="0"/>
                    </a:lnTo>
                    <a:lnTo>
                      <a:pt x="16" y="16"/>
                    </a:lnTo>
                    <a:lnTo>
                      <a:pt x="0" y="16"/>
                    </a:lnTo>
                    <a:lnTo>
                      <a:pt x="0" y="0"/>
                    </a:lnTo>
                  </a:path>
                </a:pathLst>
              </a:custGeom>
              <a:solidFill>
                <a:srgbClr val="C0C0C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endParaRPr lang="fr-FR"/>
              </a:p>
            </p:txBody>
          </p:sp>
          <p:sp>
            <p:nvSpPr>
              <p:cNvPr id="137" name="Freeform 150"/>
              <p:cNvSpPr>
                <a:spLocks/>
              </p:cNvSpPr>
              <p:nvPr/>
            </p:nvSpPr>
            <p:spPr bwMode="auto">
              <a:xfrm>
                <a:off x="2800" y="2485"/>
                <a:ext cx="17" cy="17"/>
              </a:xfrm>
              <a:custGeom>
                <a:avLst/>
                <a:gdLst>
                  <a:gd name="T0" fmla="*/ 0 w 17"/>
                  <a:gd name="T1" fmla="*/ 0 h 17"/>
                  <a:gd name="T2" fmla="*/ 16 w 17"/>
                  <a:gd name="T3" fmla="*/ 0 h 17"/>
                  <a:gd name="T4" fmla="*/ 16 w 17"/>
                  <a:gd name="T5" fmla="*/ 16 h 17"/>
                  <a:gd name="T6" fmla="*/ 0 w 17"/>
                  <a:gd name="T7" fmla="*/ 16 h 17"/>
                  <a:gd name="T8" fmla="*/ 0 w 17"/>
                  <a:gd name="T9" fmla="*/ 0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0"/>
                    </a:moveTo>
                    <a:lnTo>
                      <a:pt x="16" y="0"/>
                    </a:lnTo>
                    <a:lnTo>
                      <a:pt x="16" y="16"/>
                    </a:lnTo>
                    <a:lnTo>
                      <a:pt x="0" y="16"/>
                    </a:lnTo>
                    <a:lnTo>
                      <a:pt x="0" y="0"/>
                    </a:lnTo>
                  </a:path>
                </a:pathLst>
              </a:custGeom>
              <a:solidFill>
                <a:srgbClr val="00800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endParaRPr lang="fr-FR"/>
              </a:p>
            </p:txBody>
          </p:sp>
          <p:sp>
            <p:nvSpPr>
              <p:cNvPr id="138" name="Oval 151"/>
              <p:cNvSpPr>
                <a:spLocks noChangeArrowheads="1"/>
              </p:cNvSpPr>
              <p:nvPr/>
            </p:nvSpPr>
            <p:spPr bwMode="auto">
              <a:xfrm>
                <a:off x="2736" y="2485"/>
                <a:ext cx="16" cy="16"/>
              </a:xfrm>
              <a:prstGeom prst="ellipse">
                <a:avLst/>
              </a:pr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wrap="none" lIns="90488" tIns="44450" rIns="90488" bIns="44450" anchor="ctr"/>
              <a:lstStyle>
                <a:lvl1pPr eaLnBrk="0" hangingPunct="0">
                  <a:defRPr b="1">
                    <a:solidFill>
                      <a:schemeClr val="tx1"/>
                    </a:solidFill>
                    <a:latin typeface="Arial" pitchFamily="34" charset="0"/>
                    <a:cs typeface="Times New Roman" pitchFamily="18" charset="0"/>
                  </a:defRPr>
                </a:lvl1pPr>
                <a:lvl2pPr marL="742950" indent="-285750" eaLnBrk="0" hangingPunct="0">
                  <a:defRPr b="1">
                    <a:solidFill>
                      <a:schemeClr val="tx1"/>
                    </a:solidFill>
                    <a:latin typeface="Arial" pitchFamily="34" charset="0"/>
                    <a:cs typeface="Times New Roman" pitchFamily="18" charset="0"/>
                  </a:defRPr>
                </a:lvl2pPr>
                <a:lvl3pPr marL="1143000" indent="-228600" eaLnBrk="0" hangingPunct="0">
                  <a:defRPr b="1">
                    <a:solidFill>
                      <a:schemeClr val="tx1"/>
                    </a:solidFill>
                    <a:latin typeface="Arial" pitchFamily="34" charset="0"/>
                    <a:cs typeface="Times New Roman" pitchFamily="18" charset="0"/>
                  </a:defRPr>
                </a:lvl3pPr>
                <a:lvl4pPr marL="1600200" indent="-228600" eaLnBrk="0" hangingPunct="0">
                  <a:defRPr b="1">
                    <a:solidFill>
                      <a:schemeClr val="tx1"/>
                    </a:solidFill>
                    <a:latin typeface="Arial" pitchFamily="34" charset="0"/>
                    <a:cs typeface="Times New Roman" pitchFamily="18" charset="0"/>
                  </a:defRPr>
                </a:lvl4pPr>
                <a:lvl5pPr marL="2057400" indent="-228600" eaLnBrk="0" hangingPunct="0">
                  <a:defRPr b="1">
                    <a:solidFill>
                      <a:schemeClr val="tx1"/>
                    </a:solidFill>
                    <a:latin typeface="Arial" pitchFamily="34" charset="0"/>
                    <a:cs typeface="Times New Roman" pitchFamily="18" charset="0"/>
                  </a:defRPr>
                </a:lvl5pPr>
                <a:lvl6pPr marL="25146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6pPr>
                <a:lvl7pPr marL="29718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7pPr>
                <a:lvl8pPr marL="34290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8pPr>
                <a:lvl9pPr marL="38862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9pPr>
              </a:lstStyle>
              <a:p>
                <a:pPr algn="l">
                  <a:spcBef>
                    <a:spcPct val="50000"/>
                  </a:spcBef>
                  <a:buClrTx/>
                  <a:buFontTx/>
                  <a:buNone/>
                </a:pPr>
                <a:endParaRPr lang="en-GB" altLang="fr-FR" sz="2400" b="0">
                  <a:latin typeface="Times New Roman" pitchFamily="18" charset="0"/>
                </a:endParaRPr>
              </a:p>
            </p:txBody>
          </p:sp>
        </p:grpSp>
        <p:grpSp>
          <p:nvGrpSpPr>
            <p:cNvPr id="139" name="Group 152"/>
            <p:cNvGrpSpPr>
              <a:grpSpLocks/>
            </p:cNvGrpSpPr>
            <p:nvPr/>
          </p:nvGrpSpPr>
          <p:grpSpPr bwMode="auto">
            <a:xfrm>
              <a:off x="5565775" y="3589338"/>
              <a:ext cx="577850" cy="655637"/>
              <a:chOff x="3506" y="2261"/>
              <a:chExt cx="364" cy="413"/>
            </a:xfrm>
          </p:grpSpPr>
          <p:sp>
            <p:nvSpPr>
              <p:cNvPr id="140" name="Freeform 153"/>
              <p:cNvSpPr>
                <a:spLocks/>
              </p:cNvSpPr>
              <p:nvPr/>
            </p:nvSpPr>
            <p:spPr bwMode="auto">
              <a:xfrm>
                <a:off x="3506" y="2261"/>
                <a:ext cx="336" cy="28"/>
              </a:xfrm>
              <a:custGeom>
                <a:avLst/>
                <a:gdLst>
                  <a:gd name="T0" fmla="*/ 106 w 336"/>
                  <a:gd name="T1" fmla="*/ 27 h 28"/>
                  <a:gd name="T2" fmla="*/ 335 w 336"/>
                  <a:gd name="T3" fmla="*/ 23 h 28"/>
                  <a:gd name="T4" fmla="*/ 176 w 336"/>
                  <a:gd name="T5" fmla="*/ 0 h 28"/>
                  <a:gd name="T6" fmla="*/ 0 w 336"/>
                  <a:gd name="T7" fmla="*/ 0 h 28"/>
                  <a:gd name="T8" fmla="*/ 106 w 336"/>
                  <a:gd name="T9" fmla="*/ 27 h 28"/>
                  <a:gd name="T10" fmla="*/ 0 60000 65536"/>
                  <a:gd name="T11" fmla="*/ 0 60000 65536"/>
                  <a:gd name="T12" fmla="*/ 0 60000 65536"/>
                  <a:gd name="T13" fmla="*/ 0 60000 65536"/>
                  <a:gd name="T14" fmla="*/ 0 60000 65536"/>
                  <a:gd name="T15" fmla="*/ 0 w 336"/>
                  <a:gd name="T16" fmla="*/ 0 h 28"/>
                  <a:gd name="T17" fmla="*/ 336 w 336"/>
                  <a:gd name="T18" fmla="*/ 28 h 28"/>
                </a:gdLst>
                <a:ahLst/>
                <a:cxnLst>
                  <a:cxn ang="T10">
                    <a:pos x="T0" y="T1"/>
                  </a:cxn>
                  <a:cxn ang="T11">
                    <a:pos x="T2" y="T3"/>
                  </a:cxn>
                  <a:cxn ang="T12">
                    <a:pos x="T4" y="T5"/>
                  </a:cxn>
                  <a:cxn ang="T13">
                    <a:pos x="T6" y="T7"/>
                  </a:cxn>
                  <a:cxn ang="T14">
                    <a:pos x="T8" y="T9"/>
                  </a:cxn>
                </a:cxnLst>
                <a:rect l="T15" t="T16" r="T17" b="T18"/>
                <a:pathLst>
                  <a:path w="336" h="28">
                    <a:moveTo>
                      <a:pt x="106" y="27"/>
                    </a:moveTo>
                    <a:lnTo>
                      <a:pt x="335" y="23"/>
                    </a:lnTo>
                    <a:lnTo>
                      <a:pt x="176" y="0"/>
                    </a:lnTo>
                    <a:lnTo>
                      <a:pt x="0" y="0"/>
                    </a:lnTo>
                    <a:lnTo>
                      <a:pt x="106" y="27"/>
                    </a:lnTo>
                  </a:path>
                </a:pathLst>
              </a:custGeom>
              <a:gradFill rotWithShape="0">
                <a:gsLst>
                  <a:gs pos="0">
                    <a:srgbClr val="E0E0E0"/>
                  </a:gs>
                  <a:gs pos="100000">
                    <a:srgbClr val="000000"/>
                  </a:gs>
                </a:gsLst>
                <a:lin ang="2700000" scaled="1"/>
              </a:gra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endParaRPr lang="fr-FR"/>
              </a:p>
            </p:txBody>
          </p:sp>
          <p:sp>
            <p:nvSpPr>
              <p:cNvPr id="141" name="Freeform 154"/>
              <p:cNvSpPr>
                <a:spLocks/>
              </p:cNvSpPr>
              <p:nvPr/>
            </p:nvSpPr>
            <p:spPr bwMode="auto">
              <a:xfrm>
                <a:off x="3612" y="2285"/>
                <a:ext cx="245" cy="17"/>
              </a:xfrm>
              <a:custGeom>
                <a:avLst/>
                <a:gdLst>
                  <a:gd name="T0" fmla="*/ 0 w 245"/>
                  <a:gd name="T1" fmla="*/ 0 h 17"/>
                  <a:gd name="T2" fmla="*/ 11 w 245"/>
                  <a:gd name="T3" fmla="*/ 16 h 17"/>
                  <a:gd name="T4" fmla="*/ 244 w 245"/>
                  <a:gd name="T5" fmla="*/ 16 h 17"/>
                  <a:gd name="T6" fmla="*/ 229 w 245"/>
                  <a:gd name="T7" fmla="*/ 0 h 17"/>
                  <a:gd name="T8" fmla="*/ 0 w 245"/>
                  <a:gd name="T9" fmla="*/ 0 h 17"/>
                  <a:gd name="T10" fmla="*/ 0 60000 65536"/>
                  <a:gd name="T11" fmla="*/ 0 60000 65536"/>
                  <a:gd name="T12" fmla="*/ 0 60000 65536"/>
                  <a:gd name="T13" fmla="*/ 0 60000 65536"/>
                  <a:gd name="T14" fmla="*/ 0 60000 65536"/>
                  <a:gd name="T15" fmla="*/ 0 w 245"/>
                  <a:gd name="T16" fmla="*/ 0 h 17"/>
                  <a:gd name="T17" fmla="*/ 245 w 245"/>
                  <a:gd name="T18" fmla="*/ 17 h 17"/>
                </a:gdLst>
                <a:ahLst/>
                <a:cxnLst>
                  <a:cxn ang="T10">
                    <a:pos x="T0" y="T1"/>
                  </a:cxn>
                  <a:cxn ang="T11">
                    <a:pos x="T2" y="T3"/>
                  </a:cxn>
                  <a:cxn ang="T12">
                    <a:pos x="T4" y="T5"/>
                  </a:cxn>
                  <a:cxn ang="T13">
                    <a:pos x="T6" y="T7"/>
                  </a:cxn>
                  <a:cxn ang="T14">
                    <a:pos x="T8" y="T9"/>
                  </a:cxn>
                </a:cxnLst>
                <a:rect l="T15" t="T16" r="T17" b="T18"/>
                <a:pathLst>
                  <a:path w="245" h="17">
                    <a:moveTo>
                      <a:pt x="0" y="0"/>
                    </a:moveTo>
                    <a:lnTo>
                      <a:pt x="11" y="16"/>
                    </a:lnTo>
                    <a:lnTo>
                      <a:pt x="244" y="16"/>
                    </a:lnTo>
                    <a:lnTo>
                      <a:pt x="229" y="0"/>
                    </a:lnTo>
                    <a:lnTo>
                      <a:pt x="0" y="0"/>
                    </a:lnTo>
                  </a:path>
                </a:pathLst>
              </a:custGeom>
              <a:solidFill>
                <a:srgbClr val="E0E0E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endParaRPr lang="fr-FR"/>
              </a:p>
            </p:txBody>
          </p:sp>
          <p:sp>
            <p:nvSpPr>
              <p:cNvPr id="142" name="Freeform 155"/>
              <p:cNvSpPr>
                <a:spLocks/>
              </p:cNvSpPr>
              <p:nvPr/>
            </p:nvSpPr>
            <p:spPr bwMode="auto">
              <a:xfrm>
                <a:off x="3506" y="2261"/>
                <a:ext cx="137" cy="413"/>
              </a:xfrm>
              <a:custGeom>
                <a:avLst/>
                <a:gdLst>
                  <a:gd name="T0" fmla="*/ 0 w 137"/>
                  <a:gd name="T1" fmla="*/ 0 h 413"/>
                  <a:gd name="T2" fmla="*/ 103 w 137"/>
                  <a:gd name="T3" fmla="*/ 24 h 413"/>
                  <a:gd name="T4" fmla="*/ 122 w 137"/>
                  <a:gd name="T5" fmla="*/ 35 h 413"/>
                  <a:gd name="T6" fmla="*/ 136 w 137"/>
                  <a:gd name="T7" fmla="*/ 151 h 413"/>
                  <a:gd name="T8" fmla="*/ 117 w 137"/>
                  <a:gd name="T9" fmla="*/ 175 h 413"/>
                  <a:gd name="T10" fmla="*/ 115 w 137"/>
                  <a:gd name="T11" fmla="*/ 412 h 413"/>
                  <a:gd name="T12" fmla="*/ 0 w 137"/>
                  <a:gd name="T13" fmla="*/ 301 h 413"/>
                  <a:gd name="T14" fmla="*/ 0 w 137"/>
                  <a:gd name="T15" fmla="*/ 0 h 413"/>
                  <a:gd name="T16" fmla="*/ 0 60000 65536"/>
                  <a:gd name="T17" fmla="*/ 0 60000 65536"/>
                  <a:gd name="T18" fmla="*/ 0 60000 65536"/>
                  <a:gd name="T19" fmla="*/ 0 60000 65536"/>
                  <a:gd name="T20" fmla="*/ 0 60000 65536"/>
                  <a:gd name="T21" fmla="*/ 0 60000 65536"/>
                  <a:gd name="T22" fmla="*/ 0 60000 65536"/>
                  <a:gd name="T23" fmla="*/ 0 60000 65536"/>
                  <a:gd name="T24" fmla="*/ 0 w 137"/>
                  <a:gd name="T25" fmla="*/ 0 h 413"/>
                  <a:gd name="T26" fmla="*/ 137 w 137"/>
                  <a:gd name="T27" fmla="*/ 413 h 41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37" h="413">
                    <a:moveTo>
                      <a:pt x="0" y="0"/>
                    </a:moveTo>
                    <a:lnTo>
                      <a:pt x="103" y="24"/>
                    </a:lnTo>
                    <a:lnTo>
                      <a:pt x="122" y="35"/>
                    </a:lnTo>
                    <a:lnTo>
                      <a:pt x="136" y="151"/>
                    </a:lnTo>
                    <a:lnTo>
                      <a:pt x="117" y="175"/>
                    </a:lnTo>
                    <a:lnTo>
                      <a:pt x="115" y="412"/>
                    </a:lnTo>
                    <a:lnTo>
                      <a:pt x="0" y="301"/>
                    </a:lnTo>
                    <a:lnTo>
                      <a:pt x="0" y="0"/>
                    </a:lnTo>
                  </a:path>
                </a:pathLst>
              </a:custGeom>
              <a:gradFill rotWithShape="0">
                <a:gsLst>
                  <a:gs pos="0">
                    <a:srgbClr val="000000"/>
                  </a:gs>
                  <a:gs pos="100000">
                    <a:srgbClr val="A0A0A0"/>
                  </a:gs>
                </a:gsLst>
                <a:lin ang="0" scaled="1"/>
              </a:gra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endParaRPr lang="fr-FR"/>
              </a:p>
            </p:txBody>
          </p:sp>
          <p:sp>
            <p:nvSpPr>
              <p:cNvPr id="143" name="Freeform 156"/>
              <p:cNvSpPr>
                <a:spLocks/>
              </p:cNvSpPr>
              <p:nvPr/>
            </p:nvSpPr>
            <p:spPr bwMode="auto">
              <a:xfrm>
                <a:off x="3624" y="2429"/>
                <a:ext cx="226" cy="245"/>
              </a:xfrm>
              <a:custGeom>
                <a:avLst/>
                <a:gdLst>
                  <a:gd name="T0" fmla="*/ 0 w 226"/>
                  <a:gd name="T1" fmla="*/ 0 h 245"/>
                  <a:gd name="T2" fmla="*/ 0 w 226"/>
                  <a:gd name="T3" fmla="*/ 244 h 245"/>
                  <a:gd name="T4" fmla="*/ 225 w 226"/>
                  <a:gd name="T5" fmla="*/ 244 h 245"/>
                  <a:gd name="T6" fmla="*/ 225 w 226"/>
                  <a:gd name="T7" fmla="*/ 0 h 245"/>
                  <a:gd name="T8" fmla="*/ 0 w 226"/>
                  <a:gd name="T9" fmla="*/ 0 h 245"/>
                  <a:gd name="T10" fmla="*/ 0 60000 65536"/>
                  <a:gd name="T11" fmla="*/ 0 60000 65536"/>
                  <a:gd name="T12" fmla="*/ 0 60000 65536"/>
                  <a:gd name="T13" fmla="*/ 0 60000 65536"/>
                  <a:gd name="T14" fmla="*/ 0 60000 65536"/>
                  <a:gd name="T15" fmla="*/ 0 w 226"/>
                  <a:gd name="T16" fmla="*/ 0 h 245"/>
                  <a:gd name="T17" fmla="*/ 226 w 226"/>
                  <a:gd name="T18" fmla="*/ 245 h 245"/>
                </a:gdLst>
                <a:ahLst/>
                <a:cxnLst>
                  <a:cxn ang="T10">
                    <a:pos x="T0" y="T1"/>
                  </a:cxn>
                  <a:cxn ang="T11">
                    <a:pos x="T2" y="T3"/>
                  </a:cxn>
                  <a:cxn ang="T12">
                    <a:pos x="T4" y="T5"/>
                  </a:cxn>
                  <a:cxn ang="T13">
                    <a:pos x="T6" y="T7"/>
                  </a:cxn>
                  <a:cxn ang="T14">
                    <a:pos x="T8" y="T9"/>
                  </a:cxn>
                </a:cxnLst>
                <a:rect l="T15" t="T16" r="T17" b="T18"/>
                <a:pathLst>
                  <a:path w="226" h="245">
                    <a:moveTo>
                      <a:pt x="0" y="0"/>
                    </a:moveTo>
                    <a:lnTo>
                      <a:pt x="0" y="244"/>
                    </a:lnTo>
                    <a:lnTo>
                      <a:pt x="225" y="244"/>
                    </a:lnTo>
                    <a:lnTo>
                      <a:pt x="225" y="0"/>
                    </a:lnTo>
                    <a:lnTo>
                      <a:pt x="0" y="0"/>
                    </a:lnTo>
                  </a:path>
                </a:pathLst>
              </a:custGeom>
              <a:gradFill rotWithShape="0">
                <a:gsLst>
                  <a:gs pos="0">
                    <a:srgbClr val="F4F4F4"/>
                  </a:gs>
                  <a:gs pos="100000">
                    <a:srgbClr val="919191"/>
                  </a:gs>
                </a:gsLst>
                <a:lin ang="5400000" scaled="1"/>
              </a:gra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endParaRPr lang="fr-FR"/>
              </a:p>
            </p:txBody>
          </p:sp>
          <p:sp>
            <p:nvSpPr>
              <p:cNvPr id="144" name="Freeform 157"/>
              <p:cNvSpPr>
                <a:spLocks/>
              </p:cNvSpPr>
              <p:nvPr/>
            </p:nvSpPr>
            <p:spPr bwMode="auto">
              <a:xfrm>
                <a:off x="3627" y="2292"/>
                <a:ext cx="243" cy="124"/>
              </a:xfrm>
              <a:custGeom>
                <a:avLst/>
                <a:gdLst>
                  <a:gd name="T0" fmla="*/ 0 w 243"/>
                  <a:gd name="T1" fmla="*/ 0 h 124"/>
                  <a:gd name="T2" fmla="*/ 230 w 243"/>
                  <a:gd name="T3" fmla="*/ 0 h 124"/>
                  <a:gd name="T4" fmla="*/ 242 w 243"/>
                  <a:gd name="T5" fmla="*/ 123 h 124"/>
                  <a:gd name="T6" fmla="*/ 8 w 243"/>
                  <a:gd name="T7" fmla="*/ 123 h 124"/>
                  <a:gd name="T8" fmla="*/ 0 w 243"/>
                  <a:gd name="T9" fmla="*/ 0 h 124"/>
                  <a:gd name="T10" fmla="*/ 0 60000 65536"/>
                  <a:gd name="T11" fmla="*/ 0 60000 65536"/>
                  <a:gd name="T12" fmla="*/ 0 60000 65536"/>
                  <a:gd name="T13" fmla="*/ 0 60000 65536"/>
                  <a:gd name="T14" fmla="*/ 0 60000 65536"/>
                  <a:gd name="T15" fmla="*/ 0 w 243"/>
                  <a:gd name="T16" fmla="*/ 0 h 124"/>
                  <a:gd name="T17" fmla="*/ 243 w 243"/>
                  <a:gd name="T18" fmla="*/ 124 h 124"/>
                </a:gdLst>
                <a:ahLst/>
                <a:cxnLst>
                  <a:cxn ang="T10">
                    <a:pos x="T0" y="T1"/>
                  </a:cxn>
                  <a:cxn ang="T11">
                    <a:pos x="T2" y="T3"/>
                  </a:cxn>
                  <a:cxn ang="T12">
                    <a:pos x="T4" y="T5"/>
                  </a:cxn>
                  <a:cxn ang="T13">
                    <a:pos x="T6" y="T7"/>
                  </a:cxn>
                  <a:cxn ang="T14">
                    <a:pos x="T8" y="T9"/>
                  </a:cxn>
                </a:cxnLst>
                <a:rect l="T15" t="T16" r="T17" b="T18"/>
                <a:pathLst>
                  <a:path w="243" h="124">
                    <a:moveTo>
                      <a:pt x="0" y="0"/>
                    </a:moveTo>
                    <a:lnTo>
                      <a:pt x="230" y="0"/>
                    </a:lnTo>
                    <a:lnTo>
                      <a:pt x="242" y="123"/>
                    </a:lnTo>
                    <a:lnTo>
                      <a:pt x="8" y="123"/>
                    </a:lnTo>
                    <a:lnTo>
                      <a:pt x="0" y="0"/>
                    </a:lnTo>
                  </a:path>
                </a:pathLst>
              </a:custGeom>
              <a:gradFill rotWithShape="0">
                <a:gsLst>
                  <a:gs pos="0">
                    <a:srgbClr val="F4F4F4"/>
                  </a:gs>
                  <a:gs pos="100000">
                    <a:srgbClr val="919191"/>
                  </a:gs>
                </a:gsLst>
                <a:lin ang="5400000" scaled="1"/>
              </a:gra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endParaRPr lang="fr-FR"/>
              </a:p>
            </p:txBody>
          </p:sp>
          <p:sp>
            <p:nvSpPr>
              <p:cNvPr id="145" name="Freeform 158"/>
              <p:cNvSpPr>
                <a:spLocks/>
              </p:cNvSpPr>
              <p:nvPr/>
            </p:nvSpPr>
            <p:spPr bwMode="auto">
              <a:xfrm>
                <a:off x="3626" y="2416"/>
                <a:ext cx="244" cy="17"/>
              </a:xfrm>
              <a:custGeom>
                <a:avLst/>
                <a:gdLst>
                  <a:gd name="T0" fmla="*/ 0 w 244"/>
                  <a:gd name="T1" fmla="*/ 16 h 17"/>
                  <a:gd name="T2" fmla="*/ 222 w 244"/>
                  <a:gd name="T3" fmla="*/ 16 h 17"/>
                  <a:gd name="T4" fmla="*/ 243 w 244"/>
                  <a:gd name="T5" fmla="*/ 0 h 17"/>
                  <a:gd name="T6" fmla="*/ 9 w 244"/>
                  <a:gd name="T7" fmla="*/ 0 h 17"/>
                  <a:gd name="T8" fmla="*/ 0 w 244"/>
                  <a:gd name="T9" fmla="*/ 16 h 17"/>
                  <a:gd name="T10" fmla="*/ 0 60000 65536"/>
                  <a:gd name="T11" fmla="*/ 0 60000 65536"/>
                  <a:gd name="T12" fmla="*/ 0 60000 65536"/>
                  <a:gd name="T13" fmla="*/ 0 60000 65536"/>
                  <a:gd name="T14" fmla="*/ 0 60000 65536"/>
                  <a:gd name="T15" fmla="*/ 0 w 244"/>
                  <a:gd name="T16" fmla="*/ 0 h 17"/>
                  <a:gd name="T17" fmla="*/ 244 w 244"/>
                  <a:gd name="T18" fmla="*/ 17 h 17"/>
                </a:gdLst>
                <a:ahLst/>
                <a:cxnLst>
                  <a:cxn ang="T10">
                    <a:pos x="T0" y="T1"/>
                  </a:cxn>
                  <a:cxn ang="T11">
                    <a:pos x="T2" y="T3"/>
                  </a:cxn>
                  <a:cxn ang="T12">
                    <a:pos x="T4" y="T5"/>
                  </a:cxn>
                  <a:cxn ang="T13">
                    <a:pos x="T6" y="T7"/>
                  </a:cxn>
                  <a:cxn ang="T14">
                    <a:pos x="T8" y="T9"/>
                  </a:cxn>
                </a:cxnLst>
                <a:rect l="T15" t="T16" r="T17" b="T18"/>
                <a:pathLst>
                  <a:path w="244" h="17">
                    <a:moveTo>
                      <a:pt x="0" y="16"/>
                    </a:moveTo>
                    <a:lnTo>
                      <a:pt x="222" y="16"/>
                    </a:lnTo>
                    <a:lnTo>
                      <a:pt x="243" y="0"/>
                    </a:lnTo>
                    <a:lnTo>
                      <a:pt x="9" y="0"/>
                    </a:lnTo>
                    <a:lnTo>
                      <a:pt x="0" y="16"/>
                    </a:lnTo>
                  </a:path>
                </a:pathLst>
              </a:custGeom>
              <a:solidFill>
                <a:srgbClr val="676767"/>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endParaRPr lang="fr-FR"/>
              </a:p>
            </p:txBody>
          </p:sp>
          <p:sp>
            <p:nvSpPr>
              <p:cNvPr id="146" name="Freeform 159"/>
              <p:cNvSpPr>
                <a:spLocks/>
              </p:cNvSpPr>
              <p:nvPr/>
            </p:nvSpPr>
            <p:spPr bwMode="auto">
              <a:xfrm>
                <a:off x="3629" y="2288"/>
                <a:ext cx="22" cy="386"/>
              </a:xfrm>
              <a:custGeom>
                <a:avLst/>
                <a:gdLst>
                  <a:gd name="T0" fmla="*/ 0 w 22"/>
                  <a:gd name="T1" fmla="*/ 0 h 386"/>
                  <a:gd name="T2" fmla="*/ 7 w 22"/>
                  <a:gd name="T3" fmla="*/ 4 h 386"/>
                  <a:gd name="T4" fmla="*/ 21 w 22"/>
                  <a:gd name="T5" fmla="*/ 126 h 386"/>
                  <a:gd name="T6" fmla="*/ 7 w 22"/>
                  <a:gd name="T7" fmla="*/ 141 h 386"/>
                  <a:gd name="T8" fmla="*/ 7 w 22"/>
                  <a:gd name="T9" fmla="*/ 385 h 386"/>
                  <a:gd name="T10" fmla="*/ 0 60000 65536"/>
                  <a:gd name="T11" fmla="*/ 0 60000 65536"/>
                  <a:gd name="T12" fmla="*/ 0 60000 65536"/>
                  <a:gd name="T13" fmla="*/ 0 60000 65536"/>
                  <a:gd name="T14" fmla="*/ 0 60000 65536"/>
                  <a:gd name="T15" fmla="*/ 0 w 22"/>
                  <a:gd name="T16" fmla="*/ 0 h 386"/>
                  <a:gd name="T17" fmla="*/ 22 w 22"/>
                  <a:gd name="T18" fmla="*/ 386 h 386"/>
                </a:gdLst>
                <a:ahLst/>
                <a:cxnLst>
                  <a:cxn ang="T10">
                    <a:pos x="T0" y="T1"/>
                  </a:cxn>
                  <a:cxn ang="T11">
                    <a:pos x="T2" y="T3"/>
                  </a:cxn>
                  <a:cxn ang="T12">
                    <a:pos x="T4" y="T5"/>
                  </a:cxn>
                  <a:cxn ang="T13">
                    <a:pos x="T6" y="T7"/>
                  </a:cxn>
                  <a:cxn ang="T14">
                    <a:pos x="T8" y="T9"/>
                  </a:cxn>
                </a:cxnLst>
                <a:rect l="T15" t="T16" r="T17" b="T18"/>
                <a:pathLst>
                  <a:path w="22" h="386">
                    <a:moveTo>
                      <a:pt x="0" y="0"/>
                    </a:moveTo>
                    <a:lnTo>
                      <a:pt x="7" y="4"/>
                    </a:lnTo>
                    <a:lnTo>
                      <a:pt x="21" y="126"/>
                    </a:lnTo>
                    <a:lnTo>
                      <a:pt x="7" y="141"/>
                    </a:lnTo>
                    <a:lnTo>
                      <a:pt x="7" y="385"/>
                    </a:lnTo>
                  </a:path>
                </a:pathLst>
              </a:custGeom>
              <a:noFill/>
              <a:ln w="12700" cap="rnd" cmpd="sng">
                <a:solidFill>
                  <a:srgbClr val="676767"/>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fr-FR"/>
              </a:p>
            </p:txBody>
          </p:sp>
          <p:sp>
            <p:nvSpPr>
              <p:cNvPr id="147" name="Freeform 160"/>
              <p:cNvSpPr>
                <a:spLocks/>
              </p:cNvSpPr>
              <p:nvPr/>
            </p:nvSpPr>
            <p:spPr bwMode="auto">
              <a:xfrm>
                <a:off x="3640" y="2288"/>
                <a:ext cx="22" cy="386"/>
              </a:xfrm>
              <a:custGeom>
                <a:avLst/>
                <a:gdLst>
                  <a:gd name="T0" fmla="*/ 0 w 22"/>
                  <a:gd name="T1" fmla="*/ 0 h 386"/>
                  <a:gd name="T2" fmla="*/ 9 w 22"/>
                  <a:gd name="T3" fmla="*/ 5 h 386"/>
                  <a:gd name="T4" fmla="*/ 21 w 22"/>
                  <a:gd name="T5" fmla="*/ 126 h 386"/>
                  <a:gd name="T6" fmla="*/ 9 w 22"/>
                  <a:gd name="T7" fmla="*/ 141 h 386"/>
                  <a:gd name="T8" fmla="*/ 9 w 22"/>
                  <a:gd name="T9" fmla="*/ 385 h 386"/>
                  <a:gd name="T10" fmla="*/ 0 60000 65536"/>
                  <a:gd name="T11" fmla="*/ 0 60000 65536"/>
                  <a:gd name="T12" fmla="*/ 0 60000 65536"/>
                  <a:gd name="T13" fmla="*/ 0 60000 65536"/>
                  <a:gd name="T14" fmla="*/ 0 60000 65536"/>
                  <a:gd name="T15" fmla="*/ 0 w 22"/>
                  <a:gd name="T16" fmla="*/ 0 h 386"/>
                  <a:gd name="T17" fmla="*/ 22 w 22"/>
                  <a:gd name="T18" fmla="*/ 386 h 386"/>
                </a:gdLst>
                <a:ahLst/>
                <a:cxnLst>
                  <a:cxn ang="T10">
                    <a:pos x="T0" y="T1"/>
                  </a:cxn>
                  <a:cxn ang="T11">
                    <a:pos x="T2" y="T3"/>
                  </a:cxn>
                  <a:cxn ang="T12">
                    <a:pos x="T4" y="T5"/>
                  </a:cxn>
                  <a:cxn ang="T13">
                    <a:pos x="T6" y="T7"/>
                  </a:cxn>
                  <a:cxn ang="T14">
                    <a:pos x="T8" y="T9"/>
                  </a:cxn>
                </a:cxnLst>
                <a:rect l="T15" t="T16" r="T17" b="T18"/>
                <a:pathLst>
                  <a:path w="22" h="386">
                    <a:moveTo>
                      <a:pt x="0" y="0"/>
                    </a:moveTo>
                    <a:lnTo>
                      <a:pt x="9" y="5"/>
                    </a:lnTo>
                    <a:lnTo>
                      <a:pt x="21" y="126"/>
                    </a:lnTo>
                    <a:lnTo>
                      <a:pt x="9" y="141"/>
                    </a:lnTo>
                    <a:lnTo>
                      <a:pt x="9" y="385"/>
                    </a:lnTo>
                  </a:path>
                </a:pathLst>
              </a:custGeom>
              <a:noFill/>
              <a:ln w="12700" cap="rnd" cmpd="sng">
                <a:solidFill>
                  <a:srgbClr val="676767"/>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fr-FR"/>
              </a:p>
            </p:txBody>
          </p:sp>
          <p:sp>
            <p:nvSpPr>
              <p:cNvPr id="148" name="Freeform 161"/>
              <p:cNvSpPr>
                <a:spLocks/>
              </p:cNvSpPr>
              <p:nvPr/>
            </p:nvSpPr>
            <p:spPr bwMode="auto">
              <a:xfrm>
                <a:off x="3657" y="2288"/>
                <a:ext cx="18" cy="386"/>
              </a:xfrm>
              <a:custGeom>
                <a:avLst/>
                <a:gdLst>
                  <a:gd name="T0" fmla="*/ 0 w 18"/>
                  <a:gd name="T1" fmla="*/ 0 h 386"/>
                  <a:gd name="T2" fmla="*/ 5 w 18"/>
                  <a:gd name="T3" fmla="*/ 6 h 386"/>
                  <a:gd name="T4" fmla="*/ 17 w 18"/>
                  <a:gd name="T5" fmla="*/ 127 h 386"/>
                  <a:gd name="T6" fmla="*/ 5 w 18"/>
                  <a:gd name="T7" fmla="*/ 141 h 386"/>
                  <a:gd name="T8" fmla="*/ 5 w 18"/>
                  <a:gd name="T9" fmla="*/ 385 h 386"/>
                  <a:gd name="T10" fmla="*/ 0 60000 65536"/>
                  <a:gd name="T11" fmla="*/ 0 60000 65536"/>
                  <a:gd name="T12" fmla="*/ 0 60000 65536"/>
                  <a:gd name="T13" fmla="*/ 0 60000 65536"/>
                  <a:gd name="T14" fmla="*/ 0 60000 65536"/>
                  <a:gd name="T15" fmla="*/ 0 w 18"/>
                  <a:gd name="T16" fmla="*/ 0 h 386"/>
                  <a:gd name="T17" fmla="*/ 18 w 18"/>
                  <a:gd name="T18" fmla="*/ 386 h 386"/>
                </a:gdLst>
                <a:ahLst/>
                <a:cxnLst>
                  <a:cxn ang="T10">
                    <a:pos x="T0" y="T1"/>
                  </a:cxn>
                  <a:cxn ang="T11">
                    <a:pos x="T2" y="T3"/>
                  </a:cxn>
                  <a:cxn ang="T12">
                    <a:pos x="T4" y="T5"/>
                  </a:cxn>
                  <a:cxn ang="T13">
                    <a:pos x="T6" y="T7"/>
                  </a:cxn>
                  <a:cxn ang="T14">
                    <a:pos x="T8" y="T9"/>
                  </a:cxn>
                </a:cxnLst>
                <a:rect l="T15" t="T16" r="T17" b="T18"/>
                <a:pathLst>
                  <a:path w="18" h="386">
                    <a:moveTo>
                      <a:pt x="0" y="0"/>
                    </a:moveTo>
                    <a:lnTo>
                      <a:pt x="5" y="6"/>
                    </a:lnTo>
                    <a:lnTo>
                      <a:pt x="17" y="127"/>
                    </a:lnTo>
                    <a:lnTo>
                      <a:pt x="5" y="141"/>
                    </a:lnTo>
                    <a:lnTo>
                      <a:pt x="5" y="385"/>
                    </a:lnTo>
                  </a:path>
                </a:pathLst>
              </a:custGeom>
              <a:noFill/>
              <a:ln w="12700" cap="rnd" cmpd="sng">
                <a:solidFill>
                  <a:srgbClr val="676767"/>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fr-FR"/>
              </a:p>
            </p:txBody>
          </p:sp>
          <p:sp>
            <p:nvSpPr>
              <p:cNvPr id="149" name="Freeform 162"/>
              <p:cNvSpPr>
                <a:spLocks/>
              </p:cNvSpPr>
              <p:nvPr/>
            </p:nvSpPr>
            <p:spPr bwMode="auto">
              <a:xfrm>
                <a:off x="3666" y="2288"/>
                <a:ext cx="20" cy="386"/>
              </a:xfrm>
              <a:custGeom>
                <a:avLst/>
                <a:gdLst>
                  <a:gd name="T0" fmla="*/ 0 w 20"/>
                  <a:gd name="T1" fmla="*/ 0 h 386"/>
                  <a:gd name="T2" fmla="*/ 6 w 20"/>
                  <a:gd name="T3" fmla="*/ 4 h 386"/>
                  <a:gd name="T4" fmla="*/ 19 w 20"/>
                  <a:gd name="T5" fmla="*/ 126 h 386"/>
                  <a:gd name="T6" fmla="*/ 6 w 20"/>
                  <a:gd name="T7" fmla="*/ 140 h 386"/>
                  <a:gd name="T8" fmla="*/ 6 w 20"/>
                  <a:gd name="T9" fmla="*/ 385 h 386"/>
                  <a:gd name="T10" fmla="*/ 0 60000 65536"/>
                  <a:gd name="T11" fmla="*/ 0 60000 65536"/>
                  <a:gd name="T12" fmla="*/ 0 60000 65536"/>
                  <a:gd name="T13" fmla="*/ 0 60000 65536"/>
                  <a:gd name="T14" fmla="*/ 0 60000 65536"/>
                  <a:gd name="T15" fmla="*/ 0 w 20"/>
                  <a:gd name="T16" fmla="*/ 0 h 386"/>
                  <a:gd name="T17" fmla="*/ 20 w 20"/>
                  <a:gd name="T18" fmla="*/ 386 h 386"/>
                </a:gdLst>
                <a:ahLst/>
                <a:cxnLst>
                  <a:cxn ang="T10">
                    <a:pos x="T0" y="T1"/>
                  </a:cxn>
                  <a:cxn ang="T11">
                    <a:pos x="T2" y="T3"/>
                  </a:cxn>
                  <a:cxn ang="T12">
                    <a:pos x="T4" y="T5"/>
                  </a:cxn>
                  <a:cxn ang="T13">
                    <a:pos x="T6" y="T7"/>
                  </a:cxn>
                  <a:cxn ang="T14">
                    <a:pos x="T8" y="T9"/>
                  </a:cxn>
                </a:cxnLst>
                <a:rect l="T15" t="T16" r="T17" b="T18"/>
                <a:pathLst>
                  <a:path w="20" h="386">
                    <a:moveTo>
                      <a:pt x="0" y="0"/>
                    </a:moveTo>
                    <a:lnTo>
                      <a:pt x="6" y="4"/>
                    </a:lnTo>
                    <a:lnTo>
                      <a:pt x="19" y="126"/>
                    </a:lnTo>
                    <a:lnTo>
                      <a:pt x="6" y="140"/>
                    </a:lnTo>
                    <a:lnTo>
                      <a:pt x="6" y="385"/>
                    </a:lnTo>
                  </a:path>
                </a:pathLst>
              </a:custGeom>
              <a:noFill/>
              <a:ln w="12700" cap="rnd" cmpd="sng">
                <a:solidFill>
                  <a:srgbClr val="676767"/>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fr-FR"/>
              </a:p>
            </p:txBody>
          </p:sp>
          <p:sp>
            <p:nvSpPr>
              <p:cNvPr id="150" name="Freeform 163"/>
              <p:cNvSpPr>
                <a:spLocks/>
              </p:cNvSpPr>
              <p:nvPr/>
            </p:nvSpPr>
            <p:spPr bwMode="auto">
              <a:xfrm>
                <a:off x="3678" y="2288"/>
                <a:ext cx="19" cy="386"/>
              </a:xfrm>
              <a:custGeom>
                <a:avLst/>
                <a:gdLst>
                  <a:gd name="T0" fmla="*/ 0 w 19"/>
                  <a:gd name="T1" fmla="*/ 0 h 386"/>
                  <a:gd name="T2" fmla="*/ 6 w 19"/>
                  <a:gd name="T3" fmla="*/ 4 h 386"/>
                  <a:gd name="T4" fmla="*/ 18 w 19"/>
                  <a:gd name="T5" fmla="*/ 126 h 386"/>
                  <a:gd name="T6" fmla="*/ 6 w 19"/>
                  <a:gd name="T7" fmla="*/ 140 h 386"/>
                  <a:gd name="T8" fmla="*/ 6 w 19"/>
                  <a:gd name="T9" fmla="*/ 385 h 386"/>
                  <a:gd name="T10" fmla="*/ 0 60000 65536"/>
                  <a:gd name="T11" fmla="*/ 0 60000 65536"/>
                  <a:gd name="T12" fmla="*/ 0 60000 65536"/>
                  <a:gd name="T13" fmla="*/ 0 60000 65536"/>
                  <a:gd name="T14" fmla="*/ 0 60000 65536"/>
                  <a:gd name="T15" fmla="*/ 0 w 19"/>
                  <a:gd name="T16" fmla="*/ 0 h 386"/>
                  <a:gd name="T17" fmla="*/ 19 w 19"/>
                  <a:gd name="T18" fmla="*/ 386 h 386"/>
                </a:gdLst>
                <a:ahLst/>
                <a:cxnLst>
                  <a:cxn ang="T10">
                    <a:pos x="T0" y="T1"/>
                  </a:cxn>
                  <a:cxn ang="T11">
                    <a:pos x="T2" y="T3"/>
                  </a:cxn>
                  <a:cxn ang="T12">
                    <a:pos x="T4" y="T5"/>
                  </a:cxn>
                  <a:cxn ang="T13">
                    <a:pos x="T6" y="T7"/>
                  </a:cxn>
                  <a:cxn ang="T14">
                    <a:pos x="T8" y="T9"/>
                  </a:cxn>
                </a:cxnLst>
                <a:rect l="T15" t="T16" r="T17" b="T18"/>
                <a:pathLst>
                  <a:path w="19" h="386">
                    <a:moveTo>
                      <a:pt x="0" y="0"/>
                    </a:moveTo>
                    <a:lnTo>
                      <a:pt x="6" y="4"/>
                    </a:lnTo>
                    <a:lnTo>
                      <a:pt x="18" y="126"/>
                    </a:lnTo>
                    <a:lnTo>
                      <a:pt x="6" y="140"/>
                    </a:lnTo>
                    <a:lnTo>
                      <a:pt x="6" y="385"/>
                    </a:lnTo>
                  </a:path>
                </a:pathLst>
              </a:custGeom>
              <a:noFill/>
              <a:ln w="12700" cap="rnd" cmpd="sng">
                <a:solidFill>
                  <a:srgbClr val="676767"/>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fr-FR"/>
              </a:p>
            </p:txBody>
          </p:sp>
          <p:sp>
            <p:nvSpPr>
              <p:cNvPr id="151" name="Rectangle 164"/>
              <p:cNvSpPr>
                <a:spLocks noChangeArrowheads="1"/>
              </p:cNvSpPr>
              <p:nvPr/>
            </p:nvSpPr>
            <p:spPr bwMode="auto">
              <a:xfrm>
                <a:off x="3704" y="2471"/>
                <a:ext cx="128" cy="171"/>
              </a:xfrm>
              <a:prstGeom prst="rect">
                <a:avLst/>
              </a:prstGeom>
              <a:solidFill>
                <a:srgbClr val="C0C0C0"/>
              </a:solidFill>
              <a:ln w="12700">
                <a:solidFill>
                  <a:srgbClr val="808080"/>
                </a:solidFill>
                <a:miter lim="800000"/>
                <a:headEnd/>
                <a:tailEnd/>
              </a:ln>
            </p:spPr>
            <p:txBody>
              <a:bodyPr wrap="none" lIns="90488" tIns="44450" rIns="90488" bIns="44450" anchor="ctr"/>
              <a:lstStyle>
                <a:lvl1pPr eaLnBrk="0" hangingPunct="0">
                  <a:defRPr b="1">
                    <a:solidFill>
                      <a:schemeClr val="tx1"/>
                    </a:solidFill>
                    <a:latin typeface="Arial" pitchFamily="34" charset="0"/>
                    <a:cs typeface="Times New Roman" pitchFamily="18" charset="0"/>
                  </a:defRPr>
                </a:lvl1pPr>
                <a:lvl2pPr marL="742950" indent="-285750" eaLnBrk="0" hangingPunct="0">
                  <a:defRPr b="1">
                    <a:solidFill>
                      <a:schemeClr val="tx1"/>
                    </a:solidFill>
                    <a:latin typeface="Arial" pitchFamily="34" charset="0"/>
                    <a:cs typeface="Times New Roman" pitchFamily="18" charset="0"/>
                  </a:defRPr>
                </a:lvl2pPr>
                <a:lvl3pPr marL="1143000" indent="-228600" eaLnBrk="0" hangingPunct="0">
                  <a:defRPr b="1">
                    <a:solidFill>
                      <a:schemeClr val="tx1"/>
                    </a:solidFill>
                    <a:latin typeface="Arial" pitchFamily="34" charset="0"/>
                    <a:cs typeface="Times New Roman" pitchFamily="18" charset="0"/>
                  </a:defRPr>
                </a:lvl3pPr>
                <a:lvl4pPr marL="1600200" indent="-228600" eaLnBrk="0" hangingPunct="0">
                  <a:defRPr b="1">
                    <a:solidFill>
                      <a:schemeClr val="tx1"/>
                    </a:solidFill>
                    <a:latin typeface="Arial" pitchFamily="34" charset="0"/>
                    <a:cs typeface="Times New Roman" pitchFamily="18" charset="0"/>
                  </a:defRPr>
                </a:lvl4pPr>
                <a:lvl5pPr marL="2057400" indent="-228600" eaLnBrk="0" hangingPunct="0">
                  <a:defRPr b="1">
                    <a:solidFill>
                      <a:schemeClr val="tx1"/>
                    </a:solidFill>
                    <a:latin typeface="Arial" pitchFamily="34" charset="0"/>
                    <a:cs typeface="Times New Roman" pitchFamily="18" charset="0"/>
                  </a:defRPr>
                </a:lvl5pPr>
                <a:lvl6pPr marL="25146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6pPr>
                <a:lvl7pPr marL="29718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7pPr>
                <a:lvl8pPr marL="34290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8pPr>
                <a:lvl9pPr marL="38862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9pPr>
              </a:lstStyle>
              <a:p>
                <a:pPr algn="l">
                  <a:spcBef>
                    <a:spcPct val="50000"/>
                  </a:spcBef>
                  <a:buClrTx/>
                  <a:buFontTx/>
                  <a:buNone/>
                </a:pPr>
                <a:endParaRPr lang="en-GB" altLang="fr-FR" sz="2400" b="0">
                  <a:latin typeface="Times New Roman" pitchFamily="18" charset="0"/>
                </a:endParaRPr>
              </a:p>
            </p:txBody>
          </p:sp>
          <p:sp>
            <p:nvSpPr>
              <p:cNvPr id="152" name="Rectangle 165"/>
              <p:cNvSpPr>
                <a:spLocks noChangeArrowheads="1"/>
              </p:cNvSpPr>
              <p:nvPr/>
            </p:nvSpPr>
            <p:spPr bwMode="auto">
              <a:xfrm>
                <a:off x="3704" y="2508"/>
                <a:ext cx="128" cy="20"/>
              </a:xfrm>
              <a:prstGeom prst="rect">
                <a:avLst/>
              </a:prstGeom>
              <a:solidFill>
                <a:srgbClr val="C0C0C0"/>
              </a:solidFill>
              <a:ln w="12700">
                <a:solidFill>
                  <a:srgbClr val="808080"/>
                </a:solidFill>
                <a:miter lim="800000"/>
                <a:headEnd/>
                <a:tailEnd/>
              </a:ln>
            </p:spPr>
            <p:txBody>
              <a:bodyPr wrap="none" lIns="90488" tIns="44450" rIns="90488" bIns="44450" anchor="ctr"/>
              <a:lstStyle>
                <a:lvl1pPr eaLnBrk="0" hangingPunct="0">
                  <a:defRPr b="1">
                    <a:solidFill>
                      <a:schemeClr val="tx1"/>
                    </a:solidFill>
                    <a:latin typeface="Arial" pitchFamily="34" charset="0"/>
                    <a:cs typeface="Times New Roman" pitchFamily="18" charset="0"/>
                  </a:defRPr>
                </a:lvl1pPr>
                <a:lvl2pPr marL="742950" indent="-285750" eaLnBrk="0" hangingPunct="0">
                  <a:defRPr b="1">
                    <a:solidFill>
                      <a:schemeClr val="tx1"/>
                    </a:solidFill>
                    <a:latin typeface="Arial" pitchFamily="34" charset="0"/>
                    <a:cs typeface="Times New Roman" pitchFamily="18" charset="0"/>
                  </a:defRPr>
                </a:lvl2pPr>
                <a:lvl3pPr marL="1143000" indent="-228600" eaLnBrk="0" hangingPunct="0">
                  <a:defRPr b="1">
                    <a:solidFill>
                      <a:schemeClr val="tx1"/>
                    </a:solidFill>
                    <a:latin typeface="Arial" pitchFamily="34" charset="0"/>
                    <a:cs typeface="Times New Roman" pitchFamily="18" charset="0"/>
                  </a:defRPr>
                </a:lvl3pPr>
                <a:lvl4pPr marL="1600200" indent="-228600" eaLnBrk="0" hangingPunct="0">
                  <a:defRPr b="1">
                    <a:solidFill>
                      <a:schemeClr val="tx1"/>
                    </a:solidFill>
                    <a:latin typeface="Arial" pitchFamily="34" charset="0"/>
                    <a:cs typeface="Times New Roman" pitchFamily="18" charset="0"/>
                  </a:defRPr>
                </a:lvl4pPr>
                <a:lvl5pPr marL="2057400" indent="-228600" eaLnBrk="0" hangingPunct="0">
                  <a:defRPr b="1">
                    <a:solidFill>
                      <a:schemeClr val="tx1"/>
                    </a:solidFill>
                    <a:latin typeface="Arial" pitchFamily="34" charset="0"/>
                    <a:cs typeface="Times New Roman" pitchFamily="18" charset="0"/>
                  </a:defRPr>
                </a:lvl5pPr>
                <a:lvl6pPr marL="25146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6pPr>
                <a:lvl7pPr marL="29718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7pPr>
                <a:lvl8pPr marL="34290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8pPr>
                <a:lvl9pPr marL="38862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9pPr>
              </a:lstStyle>
              <a:p>
                <a:pPr algn="l">
                  <a:spcBef>
                    <a:spcPct val="50000"/>
                  </a:spcBef>
                  <a:buClrTx/>
                  <a:buFontTx/>
                  <a:buNone/>
                </a:pPr>
                <a:endParaRPr lang="en-GB" altLang="fr-FR" sz="2400" b="0">
                  <a:latin typeface="Times New Roman" pitchFamily="18" charset="0"/>
                </a:endParaRPr>
              </a:p>
            </p:txBody>
          </p:sp>
          <p:sp>
            <p:nvSpPr>
              <p:cNvPr id="153" name="Rectangle 166"/>
              <p:cNvSpPr>
                <a:spLocks noChangeArrowheads="1"/>
              </p:cNvSpPr>
              <p:nvPr/>
            </p:nvSpPr>
            <p:spPr bwMode="auto">
              <a:xfrm>
                <a:off x="3704" y="2546"/>
                <a:ext cx="128" cy="19"/>
              </a:xfrm>
              <a:prstGeom prst="rect">
                <a:avLst/>
              </a:prstGeom>
              <a:solidFill>
                <a:srgbClr val="C0C0C0"/>
              </a:solidFill>
              <a:ln w="12700">
                <a:solidFill>
                  <a:srgbClr val="808080"/>
                </a:solidFill>
                <a:miter lim="800000"/>
                <a:headEnd/>
                <a:tailEnd/>
              </a:ln>
            </p:spPr>
            <p:txBody>
              <a:bodyPr wrap="none" lIns="90488" tIns="44450" rIns="90488" bIns="44450" anchor="ctr"/>
              <a:lstStyle>
                <a:lvl1pPr eaLnBrk="0" hangingPunct="0">
                  <a:defRPr b="1">
                    <a:solidFill>
                      <a:schemeClr val="tx1"/>
                    </a:solidFill>
                    <a:latin typeface="Arial" pitchFamily="34" charset="0"/>
                    <a:cs typeface="Times New Roman" pitchFamily="18" charset="0"/>
                  </a:defRPr>
                </a:lvl1pPr>
                <a:lvl2pPr marL="742950" indent="-285750" eaLnBrk="0" hangingPunct="0">
                  <a:defRPr b="1">
                    <a:solidFill>
                      <a:schemeClr val="tx1"/>
                    </a:solidFill>
                    <a:latin typeface="Arial" pitchFamily="34" charset="0"/>
                    <a:cs typeface="Times New Roman" pitchFamily="18" charset="0"/>
                  </a:defRPr>
                </a:lvl2pPr>
                <a:lvl3pPr marL="1143000" indent="-228600" eaLnBrk="0" hangingPunct="0">
                  <a:defRPr b="1">
                    <a:solidFill>
                      <a:schemeClr val="tx1"/>
                    </a:solidFill>
                    <a:latin typeface="Arial" pitchFamily="34" charset="0"/>
                    <a:cs typeface="Times New Roman" pitchFamily="18" charset="0"/>
                  </a:defRPr>
                </a:lvl3pPr>
                <a:lvl4pPr marL="1600200" indent="-228600" eaLnBrk="0" hangingPunct="0">
                  <a:defRPr b="1">
                    <a:solidFill>
                      <a:schemeClr val="tx1"/>
                    </a:solidFill>
                    <a:latin typeface="Arial" pitchFamily="34" charset="0"/>
                    <a:cs typeface="Times New Roman" pitchFamily="18" charset="0"/>
                  </a:defRPr>
                </a:lvl4pPr>
                <a:lvl5pPr marL="2057400" indent="-228600" eaLnBrk="0" hangingPunct="0">
                  <a:defRPr b="1">
                    <a:solidFill>
                      <a:schemeClr val="tx1"/>
                    </a:solidFill>
                    <a:latin typeface="Arial" pitchFamily="34" charset="0"/>
                    <a:cs typeface="Times New Roman" pitchFamily="18" charset="0"/>
                  </a:defRPr>
                </a:lvl5pPr>
                <a:lvl6pPr marL="25146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6pPr>
                <a:lvl7pPr marL="29718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7pPr>
                <a:lvl8pPr marL="34290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8pPr>
                <a:lvl9pPr marL="38862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9pPr>
              </a:lstStyle>
              <a:p>
                <a:pPr algn="l">
                  <a:spcBef>
                    <a:spcPct val="50000"/>
                  </a:spcBef>
                  <a:buClrTx/>
                  <a:buFontTx/>
                  <a:buNone/>
                </a:pPr>
                <a:endParaRPr lang="en-GB" altLang="fr-FR" sz="2400" b="0">
                  <a:latin typeface="Times New Roman" pitchFamily="18" charset="0"/>
                </a:endParaRPr>
              </a:p>
            </p:txBody>
          </p:sp>
          <p:sp>
            <p:nvSpPr>
              <p:cNvPr id="154" name="Rectangle 167"/>
              <p:cNvSpPr>
                <a:spLocks noChangeArrowheads="1"/>
              </p:cNvSpPr>
              <p:nvPr/>
            </p:nvSpPr>
            <p:spPr bwMode="auto">
              <a:xfrm>
                <a:off x="3704" y="2583"/>
                <a:ext cx="128" cy="21"/>
              </a:xfrm>
              <a:prstGeom prst="rect">
                <a:avLst/>
              </a:prstGeom>
              <a:solidFill>
                <a:srgbClr val="C0C0C0"/>
              </a:solidFill>
              <a:ln w="12700">
                <a:solidFill>
                  <a:srgbClr val="808080"/>
                </a:solidFill>
                <a:miter lim="800000"/>
                <a:headEnd/>
                <a:tailEnd/>
              </a:ln>
            </p:spPr>
            <p:txBody>
              <a:bodyPr wrap="none" lIns="90488" tIns="44450" rIns="90488" bIns="44450" anchor="ctr"/>
              <a:lstStyle>
                <a:lvl1pPr eaLnBrk="0" hangingPunct="0">
                  <a:defRPr b="1">
                    <a:solidFill>
                      <a:schemeClr val="tx1"/>
                    </a:solidFill>
                    <a:latin typeface="Arial" pitchFamily="34" charset="0"/>
                    <a:cs typeface="Times New Roman" pitchFamily="18" charset="0"/>
                  </a:defRPr>
                </a:lvl1pPr>
                <a:lvl2pPr marL="742950" indent="-285750" eaLnBrk="0" hangingPunct="0">
                  <a:defRPr b="1">
                    <a:solidFill>
                      <a:schemeClr val="tx1"/>
                    </a:solidFill>
                    <a:latin typeface="Arial" pitchFamily="34" charset="0"/>
                    <a:cs typeface="Times New Roman" pitchFamily="18" charset="0"/>
                  </a:defRPr>
                </a:lvl2pPr>
                <a:lvl3pPr marL="1143000" indent="-228600" eaLnBrk="0" hangingPunct="0">
                  <a:defRPr b="1">
                    <a:solidFill>
                      <a:schemeClr val="tx1"/>
                    </a:solidFill>
                    <a:latin typeface="Arial" pitchFamily="34" charset="0"/>
                    <a:cs typeface="Times New Roman" pitchFamily="18" charset="0"/>
                  </a:defRPr>
                </a:lvl3pPr>
                <a:lvl4pPr marL="1600200" indent="-228600" eaLnBrk="0" hangingPunct="0">
                  <a:defRPr b="1">
                    <a:solidFill>
                      <a:schemeClr val="tx1"/>
                    </a:solidFill>
                    <a:latin typeface="Arial" pitchFamily="34" charset="0"/>
                    <a:cs typeface="Times New Roman" pitchFamily="18" charset="0"/>
                  </a:defRPr>
                </a:lvl4pPr>
                <a:lvl5pPr marL="2057400" indent="-228600" eaLnBrk="0" hangingPunct="0">
                  <a:defRPr b="1">
                    <a:solidFill>
                      <a:schemeClr val="tx1"/>
                    </a:solidFill>
                    <a:latin typeface="Arial" pitchFamily="34" charset="0"/>
                    <a:cs typeface="Times New Roman" pitchFamily="18" charset="0"/>
                  </a:defRPr>
                </a:lvl5pPr>
                <a:lvl6pPr marL="25146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6pPr>
                <a:lvl7pPr marL="29718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7pPr>
                <a:lvl8pPr marL="34290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8pPr>
                <a:lvl9pPr marL="38862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9pPr>
              </a:lstStyle>
              <a:p>
                <a:pPr algn="l">
                  <a:spcBef>
                    <a:spcPct val="50000"/>
                  </a:spcBef>
                  <a:buClrTx/>
                  <a:buFontTx/>
                  <a:buNone/>
                </a:pPr>
                <a:endParaRPr lang="en-GB" altLang="fr-FR" sz="2400" b="0">
                  <a:latin typeface="Times New Roman" pitchFamily="18" charset="0"/>
                </a:endParaRPr>
              </a:p>
            </p:txBody>
          </p:sp>
          <p:sp>
            <p:nvSpPr>
              <p:cNvPr id="155" name="Rectangle 168"/>
              <p:cNvSpPr>
                <a:spLocks noChangeArrowheads="1"/>
              </p:cNvSpPr>
              <p:nvPr/>
            </p:nvSpPr>
            <p:spPr bwMode="auto">
              <a:xfrm>
                <a:off x="3718" y="2507"/>
                <a:ext cx="94" cy="21"/>
              </a:xfrm>
              <a:prstGeom prst="rect">
                <a:avLst/>
              </a:prstGeom>
              <a:solidFill>
                <a:srgbClr val="91919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nchor="ctr"/>
              <a:lstStyle>
                <a:lvl1pPr eaLnBrk="0" hangingPunct="0">
                  <a:defRPr b="1">
                    <a:solidFill>
                      <a:schemeClr val="tx1"/>
                    </a:solidFill>
                    <a:latin typeface="Arial" pitchFamily="34" charset="0"/>
                    <a:cs typeface="Times New Roman" pitchFamily="18" charset="0"/>
                  </a:defRPr>
                </a:lvl1pPr>
                <a:lvl2pPr marL="742950" indent="-285750" eaLnBrk="0" hangingPunct="0">
                  <a:defRPr b="1">
                    <a:solidFill>
                      <a:schemeClr val="tx1"/>
                    </a:solidFill>
                    <a:latin typeface="Arial" pitchFamily="34" charset="0"/>
                    <a:cs typeface="Times New Roman" pitchFamily="18" charset="0"/>
                  </a:defRPr>
                </a:lvl2pPr>
                <a:lvl3pPr marL="1143000" indent="-228600" eaLnBrk="0" hangingPunct="0">
                  <a:defRPr b="1">
                    <a:solidFill>
                      <a:schemeClr val="tx1"/>
                    </a:solidFill>
                    <a:latin typeface="Arial" pitchFamily="34" charset="0"/>
                    <a:cs typeface="Times New Roman" pitchFamily="18" charset="0"/>
                  </a:defRPr>
                </a:lvl3pPr>
                <a:lvl4pPr marL="1600200" indent="-228600" eaLnBrk="0" hangingPunct="0">
                  <a:defRPr b="1">
                    <a:solidFill>
                      <a:schemeClr val="tx1"/>
                    </a:solidFill>
                    <a:latin typeface="Arial" pitchFamily="34" charset="0"/>
                    <a:cs typeface="Times New Roman" pitchFamily="18" charset="0"/>
                  </a:defRPr>
                </a:lvl4pPr>
                <a:lvl5pPr marL="2057400" indent="-228600" eaLnBrk="0" hangingPunct="0">
                  <a:defRPr b="1">
                    <a:solidFill>
                      <a:schemeClr val="tx1"/>
                    </a:solidFill>
                    <a:latin typeface="Arial" pitchFamily="34" charset="0"/>
                    <a:cs typeface="Times New Roman" pitchFamily="18" charset="0"/>
                  </a:defRPr>
                </a:lvl5pPr>
                <a:lvl6pPr marL="25146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6pPr>
                <a:lvl7pPr marL="29718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7pPr>
                <a:lvl8pPr marL="34290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8pPr>
                <a:lvl9pPr marL="38862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9pPr>
              </a:lstStyle>
              <a:p>
                <a:pPr algn="l">
                  <a:spcBef>
                    <a:spcPct val="50000"/>
                  </a:spcBef>
                  <a:buClrTx/>
                  <a:buFontTx/>
                  <a:buNone/>
                </a:pPr>
                <a:endParaRPr lang="en-GB" altLang="fr-FR" sz="2400" b="0">
                  <a:latin typeface="Times New Roman" pitchFamily="18" charset="0"/>
                </a:endParaRPr>
              </a:p>
            </p:txBody>
          </p:sp>
          <p:sp>
            <p:nvSpPr>
              <p:cNvPr id="156" name="Rectangle 169"/>
              <p:cNvSpPr>
                <a:spLocks noChangeArrowheads="1"/>
              </p:cNvSpPr>
              <p:nvPr/>
            </p:nvSpPr>
            <p:spPr bwMode="auto">
              <a:xfrm>
                <a:off x="3718" y="2545"/>
                <a:ext cx="94" cy="20"/>
              </a:xfrm>
              <a:prstGeom prst="rect">
                <a:avLst/>
              </a:prstGeom>
              <a:solidFill>
                <a:srgbClr val="91919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nchor="ctr"/>
              <a:lstStyle>
                <a:lvl1pPr eaLnBrk="0" hangingPunct="0">
                  <a:defRPr b="1">
                    <a:solidFill>
                      <a:schemeClr val="tx1"/>
                    </a:solidFill>
                    <a:latin typeface="Arial" pitchFamily="34" charset="0"/>
                    <a:cs typeface="Times New Roman" pitchFamily="18" charset="0"/>
                  </a:defRPr>
                </a:lvl1pPr>
                <a:lvl2pPr marL="742950" indent="-285750" eaLnBrk="0" hangingPunct="0">
                  <a:defRPr b="1">
                    <a:solidFill>
                      <a:schemeClr val="tx1"/>
                    </a:solidFill>
                    <a:latin typeface="Arial" pitchFamily="34" charset="0"/>
                    <a:cs typeface="Times New Roman" pitchFamily="18" charset="0"/>
                  </a:defRPr>
                </a:lvl2pPr>
                <a:lvl3pPr marL="1143000" indent="-228600" eaLnBrk="0" hangingPunct="0">
                  <a:defRPr b="1">
                    <a:solidFill>
                      <a:schemeClr val="tx1"/>
                    </a:solidFill>
                    <a:latin typeface="Arial" pitchFamily="34" charset="0"/>
                    <a:cs typeface="Times New Roman" pitchFamily="18" charset="0"/>
                  </a:defRPr>
                </a:lvl3pPr>
                <a:lvl4pPr marL="1600200" indent="-228600" eaLnBrk="0" hangingPunct="0">
                  <a:defRPr b="1">
                    <a:solidFill>
                      <a:schemeClr val="tx1"/>
                    </a:solidFill>
                    <a:latin typeface="Arial" pitchFamily="34" charset="0"/>
                    <a:cs typeface="Times New Roman" pitchFamily="18" charset="0"/>
                  </a:defRPr>
                </a:lvl4pPr>
                <a:lvl5pPr marL="2057400" indent="-228600" eaLnBrk="0" hangingPunct="0">
                  <a:defRPr b="1">
                    <a:solidFill>
                      <a:schemeClr val="tx1"/>
                    </a:solidFill>
                    <a:latin typeface="Arial" pitchFamily="34" charset="0"/>
                    <a:cs typeface="Times New Roman" pitchFamily="18" charset="0"/>
                  </a:defRPr>
                </a:lvl5pPr>
                <a:lvl6pPr marL="25146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6pPr>
                <a:lvl7pPr marL="29718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7pPr>
                <a:lvl8pPr marL="34290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8pPr>
                <a:lvl9pPr marL="38862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9pPr>
              </a:lstStyle>
              <a:p>
                <a:pPr algn="l">
                  <a:spcBef>
                    <a:spcPct val="50000"/>
                  </a:spcBef>
                  <a:buClrTx/>
                  <a:buFontTx/>
                  <a:buNone/>
                </a:pPr>
                <a:endParaRPr lang="en-GB" altLang="fr-FR" sz="2400" b="0">
                  <a:latin typeface="Times New Roman" pitchFamily="18" charset="0"/>
                </a:endParaRPr>
              </a:p>
            </p:txBody>
          </p:sp>
          <p:sp>
            <p:nvSpPr>
              <p:cNvPr id="157" name="Freeform 170"/>
              <p:cNvSpPr>
                <a:spLocks/>
              </p:cNvSpPr>
              <p:nvPr/>
            </p:nvSpPr>
            <p:spPr bwMode="auto">
              <a:xfrm>
                <a:off x="3788" y="2468"/>
                <a:ext cx="17" cy="17"/>
              </a:xfrm>
              <a:custGeom>
                <a:avLst/>
                <a:gdLst>
                  <a:gd name="T0" fmla="*/ 16 w 17"/>
                  <a:gd name="T1" fmla="*/ 0 h 17"/>
                  <a:gd name="T2" fmla="*/ 16 w 17"/>
                  <a:gd name="T3" fmla="*/ 16 h 17"/>
                  <a:gd name="T4" fmla="*/ 0 w 17"/>
                  <a:gd name="T5" fmla="*/ 5 h 17"/>
                  <a:gd name="T6" fmla="*/ 16 w 17"/>
                  <a:gd name="T7" fmla="*/ 0 h 17"/>
                  <a:gd name="T8" fmla="*/ 0 60000 65536"/>
                  <a:gd name="T9" fmla="*/ 0 60000 65536"/>
                  <a:gd name="T10" fmla="*/ 0 60000 65536"/>
                  <a:gd name="T11" fmla="*/ 0 60000 65536"/>
                  <a:gd name="T12" fmla="*/ 0 w 17"/>
                  <a:gd name="T13" fmla="*/ 0 h 17"/>
                  <a:gd name="T14" fmla="*/ 17 w 17"/>
                  <a:gd name="T15" fmla="*/ 17 h 17"/>
                </a:gdLst>
                <a:ahLst/>
                <a:cxnLst>
                  <a:cxn ang="T8">
                    <a:pos x="T0" y="T1"/>
                  </a:cxn>
                  <a:cxn ang="T9">
                    <a:pos x="T2" y="T3"/>
                  </a:cxn>
                  <a:cxn ang="T10">
                    <a:pos x="T4" y="T5"/>
                  </a:cxn>
                  <a:cxn ang="T11">
                    <a:pos x="T6" y="T7"/>
                  </a:cxn>
                </a:cxnLst>
                <a:rect l="T12" t="T13" r="T14" b="T15"/>
                <a:pathLst>
                  <a:path w="17" h="17">
                    <a:moveTo>
                      <a:pt x="16" y="0"/>
                    </a:moveTo>
                    <a:lnTo>
                      <a:pt x="16" y="16"/>
                    </a:lnTo>
                    <a:lnTo>
                      <a:pt x="0" y="5"/>
                    </a:lnTo>
                    <a:lnTo>
                      <a:pt x="16" y="0"/>
                    </a:lnTo>
                  </a:path>
                </a:pathLst>
              </a:custGeom>
              <a:solidFill>
                <a:srgbClr val="60606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endParaRPr lang="fr-FR"/>
              </a:p>
            </p:txBody>
          </p:sp>
          <p:sp>
            <p:nvSpPr>
              <p:cNvPr id="158" name="Rectangle 171"/>
              <p:cNvSpPr>
                <a:spLocks noChangeArrowheads="1"/>
              </p:cNvSpPr>
              <p:nvPr/>
            </p:nvSpPr>
            <p:spPr bwMode="auto">
              <a:xfrm>
                <a:off x="3704" y="2471"/>
                <a:ext cx="128" cy="18"/>
              </a:xfrm>
              <a:prstGeom prst="rect">
                <a:avLst/>
              </a:prstGeom>
              <a:solidFill>
                <a:srgbClr val="A0A0A0"/>
              </a:solidFill>
              <a:ln w="12700">
                <a:solidFill>
                  <a:srgbClr val="808080"/>
                </a:solidFill>
                <a:miter lim="800000"/>
                <a:headEnd/>
                <a:tailEnd/>
              </a:ln>
            </p:spPr>
            <p:txBody>
              <a:bodyPr wrap="none" lIns="90488" tIns="44450" rIns="90488" bIns="44450" anchor="ctr"/>
              <a:lstStyle>
                <a:lvl1pPr eaLnBrk="0" hangingPunct="0">
                  <a:defRPr b="1">
                    <a:solidFill>
                      <a:schemeClr val="tx1"/>
                    </a:solidFill>
                    <a:latin typeface="Arial" pitchFamily="34" charset="0"/>
                    <a:cs typeface="Times New Roman" pitchFamily="18" charset="0"/>
                  </a:defRPr>
                </a:lvl1pPr>
                <a:lvl2pPr marL="742950" indent="-285750" eaLnBrk="0" hangingPunct="0">
                  <a:defRPr b="1">
                    <a:solidFill>
                      <a:schemeClr val="tx1"/>
                    </a:solidFill>
                    <a:latin typeface="Arial" pitchFamily="34" charset="0"/>
                    <a:cs typeface="Times New Roman" pitchFamily="18" charset="0"/>
                  </a:defRPr>
                </a:lvl2pPr>
                <a:lvl3pPr marL="1143000" indent="-228600" eaLnBrk="0" hangingPunct="0">
                  <a:defRPr b="1">
                    <a:solidFill>
                      <a:schemeClr val="tx1"/>
                    </a:solidFill>
                    <a:latin typeface="Arial" pitchFamily="34" charset="0"/>
                    <a:cs typeface="Times New Roman" pitchFamily="18" charset="0"/>
                  </a:defRPr>
                </a:lvl3pPr>
                <a:lvl4pPr marL="1600200" indent="-228600" eaLnBrk="0" hangingPunct="0">
                  <a:defRPr b="1">
                    <a:solidFill>
                      <a:schemeClr val="tx1"/>
                    </a:solidFill>
                    <a:latin typeface="Arial" pitchFamily="34" charset="0"/>
                    <a:cs typeface="Times New Roman" pitchFamily="18" charset="0"/>
                  </a:defRPr>
                </a:lvl4pPr>
                <a:lvl5pPr marL="2057400" indent="-228600" eaLnBrk="0" hangingPunct="0">
                  <a:defRPr b="1">
                    <a:solidFill>
                      <a:schemeClr val="tx1"/>
                    </a:solidFill>
                    <a:latin typeface="Arial" pitchFamily="34" charset="0"/>
                    <a:cs typeface="Times New Roman" pitchFamily="18" charset="0"/>
                  </a:defRPr>
                </a:lvl5pPr>
                <a:lvl6pPr marL="25146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6pPr>
                <a:lvl7pPr marL="29718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7pPr>
                <a:lvl8pPr marL="34290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8pPr>
                <a:lvl9pPr marL="38862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9pPr>
              </a:lstStyle>
              <a:p>
                <a:pPr algn="l">
                  <a:spcBef>
                    <a:spcPct val="50000"/>
                  </a:spcBef>
                  <a:buClrTx/>
                  <a:buFontTx/>
                  <a:buNone/>
                </a:pPr>
                <a:endParaRPr lang="en-GB" altLang="fr-FR" sz="2400" b="0">
                  <a:latin typeface="Times New Roman" pitchFamily="18" charset="0"/>
                </a:endParaRPr>
              </a:p>
            </p:txBody>
          </p:sp>
          <p:sp>
            <p:nvSpPr>
              <p:cNvPr id="159" name="Freeform 172"/>
              <p:cNvSpPr>
                <a:spLocks/>
              </p:cNvSpPr>
              <p:nvPr/>
            </p:nvSpPr>
            <p:spPr bwMode="auto">
              <a:xfrm>
                <a:off x="3765" y="2468"/>
                <a:ext cx="23" cy="17"/>
              </a:xfrm>
              <a:custGeom>
                <a:avLst/>
                <a:gdLst>
                  <a:gd name="T0" fmla="*/ 22 w 23"/>
                  <a:gd name="T1" fmla="*/ 0 h 17"/>
                  <a:gd name="T2" fmla="*/ 0 w 23"/>
                  <a:gd name="T3" fmla="*/ 0 h 17"/>
                  <a:gd name="T4" fmla="*/ 0 w 23"/>
                  <a:gd name="T5" fmla="*/ 16 h 17"/>
                  <a:gd name="T6" fmla="*/ 17 w 23"/>
                  <a:gd name="T7" fmla="*/ 16 h 17"/>
                  <a:gd name="T8" fmla="*/ 22 w 23"/>
                  <a:gd name="T9" fmla="*/ 0 h 17"/>
                  <a:gd name="T10" fmla="*/ 0 60000 65536"/>
                  <a:gd name="T11" fmla="*/ 0 60000 65536"/>
                  <a:gd name="T12" fmla="*/ 0 60000 65536"/>
                  <a:gd name="T13" fmla="*/ 0 60000 65536"/>
                  <a:gd name="T14" fmla="*/ 0 60000 65536"/>
                  <a:gd name="T15" fmla="*/ 0 w 23"/>
                  <a:gd name="T16" fmla="*/ 0 h 17"/>
                  <a:gd name="T17" fmla="*/ 23 w 23"/>
                  <a:gd name="T18" fmla="*/ 17 h 17"/>
                </a:gdLst>
                <a:ahLst/>
                <a:cxnLst>
                  <a:cxn ang="T10">
                    <a:pos x="T0" y="T1"/>
                  </a:cxn>
                  <a:cxn ang="T11">
                    <a:pos x="T2" y="T3"/>
                  </a:cxn>
                  <a:cxn ang="T12">
                    <a:pos x="T4" y="T5"/>
                  </a:cxn>
                  <a:cxn ang="T13">
                    <a:pos x="T6" y="T7"/>
                  </a:cxn>
                  <a:cxn ang="T14">
                    <a:pos x="T8" y="T9"/>
                  </a:cxn>
                </a:cxnLst>
                <a:rect l="T15" t="T16" r="T17" b="T18"/>
                <a:pathLst>
                  <a:path w="23" h="17">
                    <a:moveTo>
                      <a:pt x="22" y="0"/>
                    </a:moveTo>
                    <a:lnTo>
                      <a:pt x="0" y="0"/>
                    </a:lnTo>
                    <a:lnTo>
                      <a:pt x="0" y="16"/>
                    </a:lnTo>
                    <a:lnTo>
                      <a:pt x="17" y="16"/>
                    </a:lnTo>
                    <a:lnTo>
                      <a:pt x="22" y="0"/>
                    </a:lnTo>
                  </a:path>
                </a:pathLst>
              </a:custGeom>
              <a:solidFill>
                <a:srgbClr val="80808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endParaRPr lang="fr-FR"/>
              </a:p>
            </p:txBody>
          </p:sp>
          <p:sp>
            <p:nvSpPr>
              <p:cNvPr id="160" name="Freeform 173"/>
              <p:cNvSpPr>
                <a:spLocks/>
              </p:cNvSpPr>
              <p:nvPr/>
            </p:nvSpPr>
            <p:spPr bwMode="auto">
              <a:xfrm>
                <a:off x="3765" y="2481"/>
                <a:ext cx="62" cy="17"/>
              </a:xfrm>
              <a:custGeom>
                <a:avLst/>
                <a:gdLst>
                  <a:gd name="T0" fmla="*/ 61 w 62"/>
                  <a:gd name="T1" fmla="*/ 16 h 17"/>
                  <a:gd name="T2" fmla="*/ 0 w 62"/>
                  <a:gd name="T3" fmla="*/ 16 h 17"/>
                  <a:gd name="T4" fmla="*/ 0 w 62"/>
                  <a:gd name="T5" fmla="*/ 0 h 17"/>
                  <a:gd name="T6" fmla="*/ 56 w 62"/>
                  <a:gd name="T7" fmla="*/ 0 h 17"/>
                  <a:gd name="T8" fmla="*/ 61 w 62"/>
                  <a:gd name="T9" fmla="*/ 16 h 17"/>
                  <a:gd name="T10" fmla="*/ 0 60000 65536"/>
                  <a:gd name="T11" fmla="*/ 0 60000 65536"/>
                  <a:gd name="T12" fmla="*/ 0 60000 65536"/>
                  <a:gd name="T13" fmla="*/ 0 60000 65536"/>
                  <a:gd name="T14" fmla="*/ 0 60000 65536"/>
                  <a:gd name="T15" fmla="*/ 0 w 62"/>
                  <a:gd name="T16" fmla="*/ 0 h 17"/>
                  <a:gd name="T17" fmla="*/ 62 w 62"/>
                  <a:gd name="T18" fmla="*/ 17 h 17"/>
                </a:gdLst>
                <a:ahLst/>
                <a:cxnLst>
                  <a:cxn ang="T10">
                    <a:pos x="T0" y="T1"/>
                  </a:cxn>
                  <a:cxn ang="T11">
                    <a:pos x="T2" y="T3"/>
                  </a:cxn>
                  <a:cxn ang="T12">
                    <a:pos x="T4" y="T5"/>
                  </a:cxn>
                  <a:cxn ang="T13">
                    <a:pos x="T6" y="T7"/>
                  </a:cxn>
                  <a:cxn ang="T14">
                    <a:pos x="T8" y="T9"/>
                  </a:cxn>
                </a:cxnLst>
                <a:rect l="T15" t="T16" r="T17" b="T18"/>
                <a:pathLst>
                  <a:path w="62" h="17">
                    <a:moveTo>
                      <a:pt x="61" y="16"/>
                    </a:moveTo>
                    <a:lnTo>
                      <a:pt x="0" y="16"/>
                    </a:lnTo>
                    <a:lnTo>
                      <a:pt x="0" y="0"/>
                    </a:lnTo>
                    <a:lnTo>
                      <a:pt x="56" y="0"/>
                    </a:lnTo>
                    <a:lnTo>
                      <a:pt x="61" y="16"/>
                    </a:lnTo>
                  </a:path>
                </a:pathLst>
              </a:custGeom>
              <a:solidFill>
                <a:srgbClr val="C0C0C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endParaRPr lang="fr-FR"/>
              </a:p>
            </p:txBody>
          </p:sp>
          <p:sp>
            <p:nvSpPr>
              <p:cNvPr id="161" name="Freeform 174"/>
              <p:cNvSpPr>
                <a:spLocks/>
              </p:cNvSpPr>
              <p:nvPr/>
            </p:nvSpPr>
            <p:spPr bwMode="auto">
              <a:xfrm>
                <a:off x="3792" y="2470"/>
                <a:ext cx="35" cy="17"/>
              </a:xfrm>
              <a:custGeom>
                <a:avLst/>
                <a:gdLst>
                  <a:gd name="T0" fmla="*/ 34 w 35"/>
                  <a:gd name="T1" fmla="*/ 0 h 17"/>
                  <a:gd name="T2" fmla="*/ 0 w 35"/>
                  <a:gd name="T3" fmla="*/ 0 h 17"/>
                  <a:gd name="T4" fmla="*/ 0 w 35"/>
                  <a:gd name="T5" fmla="*/ 16 h 17"/>
                  <a:gd name="T6" fmla="*/ 30 w 35"/>
                  <a:gd name="T7" fmla="*/ 16 h 17"/>
                  <a:gd name="T8" fmla="*/ 34 w 35"/>
                  <a:gd name="T9" fmla="*/ 0 h 17"/>
                  <a:gd name="T10" fmla="*/ 0 60000 65536"/>
                  <a:gd name="T11" fmla="*/ 0 60000 65536"/>
                  <a:gd name="T12" fmla="*/ 0 60000 65536"/>
                  <a:gd name="T13" fmla="*/ 0 60000 65536"/>
                  <a:gd name="T14" fmla="*/ 0 60000 65536"/>
                  <a:gd name="T15" fmla="*/ 0 w 35"/>
                  <a:gd name="T16" fmla="*/ 0 h 17"/>
                  <a:gd name="T17" fmla="*/ 35 w 35"/>
                  <a:gd name="T18" fmla="*/ 17 h 17"/>
                </a:gdLst>
                <a:ahLst/>
                <a:cxnLst>
                  <a:cxn ang="T10">
                    <a:pos x="T0" y="T1"/>
                  </a:cxn>
                  <a:cxn ang="T11">
                    <a:pos x="T2" y="T3"/>
                  </a:cxn>
                  <a:cxn ang="T12">
                    <a:pos x="T4" y="T5"/>
                  </a:cxn>
                  <a:cxn ang="T13">
                    <a:pos x="T6" y="T7"/>
                  </a:cxn>
                  <a:cxn ang="T14">
                    <a:pos x="T8" y="T9"/>
                  </a:cxn>
                </a:cxnLst>
                <a:rect l="T15" t="T16" r="T17" b="T18"/>
                <a:pathLst>
                  <a:path w="35" h="17">
                    <a:moveTo>
                      <a:pt x="34" y="0"/>
                    </a:moveTo>
                    <a:lnTo>
                      <a:pt x="0" y="0"/>
                    </a:lnTo>
                    <a:lnTo>
                      <a:pt x="0" y="16"/>
                    </a:lnTo>
                    <a:lnTo>
                      <a:pt x="30" y="16"/>
                    </a:lnTo>
                    <a:lnTo>
                      <a:pt x="34" y="0"/>
                    </a:lnTo>
                  </a:path>
                </a:pathLst>
              </a:custGeom>
              <a:solidFill>
                <a:srgbClr val="80808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endParaRPr lang="fr-FR"/>
              </a:p>
            </p:txBody>
          </p:sp>
          <p:sp>
            <p:nvSpPr>
              <p:cNvPr id="162" name="Freeform 175"/>
              <p:cNvSpPr>
                <a:spLocks/>
              </p:cNvSpPr>
              <p:nvPr/>
            </p:nvSpPr>
            <p:spPr bwMode="auto">
              <a:xfrm>
                <a:off x="3827" y="2470"/>
                <a:ext cx="17" cy="17"/>
              </a:xfrm>
              <a:custGeom>
                <a:avLst/>
                <a:gdLst>
                  <a:gd name="T0" fmla="*/ 0 w 17"/>
                  <a:gd name="T1" fmla="*/ 0 h 17"/>
                  <a:gd name="T2" fmla="*/ 0 w 17"/>
                  <a:gd name="T3" fmla="*/ 16 h 17"/>
                  <a:gd name="T4" fmla="*/ 16 w 17"/>
                  <a:gd name="T5" fmla="*/ 4 h 17"/>
                  <a:gd name="T6" fmla="*/ 0 w 17"/>
                  <a:gd name="T7" fmla="*/ 0 h 17"/>
                  <a:gd name="T8" fmla="*/ 0 60000 65536"/>
                  <a:gd name="T9" fmla="*/ 0 60000 65536"/>
                  <a:gd name="T10" fmla="*/ 0 60000 65536"/>
                  <a:gd name="T11" fmla="*/ 0 60000 65536"/>
                  <a:gd name="T12" fmla="*/ 0 w 17"/>
                  <a:gd name="T13" fmla="*/ 0 h 17"/>
                  <a:gd name="T14" fmla="*/ 17 w 17"/>
                  <a:gd name="T15" fmla="*/ 17 h 17"/>
                </a:gdLst>
                <a:ahLst/>
                <a:cxnLst>
                  <a:cxn ang="T8">
                    <a:pos x="T0" y="T1"/>
                  </a:cxn>
                  <a:cxn ang="T9">
                    <a:pos x="T2" y="T3"/>
                  </a:cxn>
                  <a:cxn ang="T10">
                    <a:pos x="T4" y="T5"/>
                  </a:cxn>
                  <a:cxn ang="T11">
                    <a:pos x="T6" y="T7"/>
                  </a:cxn>
                </a:cxnLst>
                <a:rect l="T12" t="T13" r="T14" b="T15"/>
                <a:pathLst>
                  <a:path w="17" h="17">
                    <a:moveTo>
                      <a:pt x="0" y="0"/>
                    </a:moveTo>
                    <a:lnTo>
                      <a:pt x="0" y="16"/>
                    </a:lnTo>
                    <a:lnTo>
                      <a:pt x="16" y="4"/>
                    </a:lnTo>
                    <a:lnTo>
                      <a:pt x="0" y="0"/>
                    </a:lnTo>
                  </a:path>
                </a:pathLst>
              </a:custGeom>
              <a:solidFill>
                <a:srgbClr val="60606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endParaRPr lang="fr-FR"/>
              </a:p>
            </p:txBody>
          </p:sp>
          <p:sp>
            <p:nvSpPr>
              <p:cNvPr id="163" name="Oval 176"/>
              <p:cNvSpPr>
                <a:spLocks noChangeArrowheads="1"/>
              </p:cNvSpPr>
              <p:nvPr/>
            </p:nvSpPr>
            <p:spPr bwMode="auto">
              <a:xfrm>
                <a:off x="3803" y="2491"/>
                <a:ext cx="0" cy="0"/>
              </a:xfrm>
              <a:prstGeom prst="ellipse">
                <a:avLst/>
              </a:prstGeom>
              <a:solidFill>
                <a:srgbClr val="C0C0C0"/>
              </a:solidFill>
              <a:ln w="12700">
                <a:solidFill>
                  <a:srgbClr val="808080"/>
                </a:solidFill>
                <a:round/>
                <a:headEnd/>
                <a:tailEnd/>
              </a:ln>
            </p:spPr>
            <p:txBody>
              <a:bodyPr wrap="none" lIns="90488" tIns="44450" rIns="90488" bIns="44450" anchor="ctr"/>
              <a:lstStyle>
                <a:lvl1pPr eaLnBrk="0" hangingPunct="0">
                  <a:defRPr b="1">
                    <a:solidFill>
                      <a:schemeClr val="tx1"/>
                    </a:solidFill>
                    <a:latin typeface="Arial" pitchFamily="34" charset="0"/>
                    <a:cs typeface="Times New Roman" pitchFamily="18" charset="0"/>
                  </a:defRPr>
                </a:lvl1pPr>
                <a:lvl2pPr marL="742950" indent="-285750" eaLnBrk="0" hangingPunct="0">
                  <a:defRPr b="1">
                    <a:solidFill>
                      <a:schemeClr val="tx1"/>
                    </a:solidFill>
                    <a:latin typeface="Arial" pitchFamily="34" charset="0"/>
                    <a:cs typeface="Times New Roman" pitchFamily="18" charset="0"/>
                  </a:defRPr>
                </a:lvl2pPr>
                <a:lvl3pPr marL="1143000" indent="-228600" eaLnBrk="0" hangingPunct="0">
                  <a:defRPr b="1">
                    <a:solidFill>
                      <a:schemeClr val="tx1"/>
                    </a:solidFill>
                    <a:latin typeface="Arial" pitchFamily="34" charset="0"/>
                    <a:cs typeface="Times New Roman" pitchFamily="18" charset="0"/>
                  </a:defRPr>
                </a:lvl3pPr>
                <a:lvl4pPr marL="1600200" indent="-228600" eaLnBrk="0" hangingPunct="0">
                  <a:defRPr b="1">
                    <a:solidFill>
                      <a:schemeClr val="tx1"/>
                    </a:solidFill>
                    <a:latin typeface="Arial" pitchFamily="34" charset="0"/>
                    <a:cs typeface="Times New Roman" pitchFamily="18" charset="0"/>
                  </a:defRPr>
                </a:lvl4pPr>
                <a:lvl5pPr marL="2057400" indent="-228600" eaLnBrk="0" hangingPunct="0">
                  <a:defRPr b="1">
                    <a:solidFill>
                      <a:schemeClr val="tx1"/>
                    </a:solidFill>
                    <a:latin typeface="Arial" pitchFamily="34" charset="0"/>
                    <a:cs typeface="Times New Roman" pitchFamily="18" charset="0"/>
                  </a:defRPr>
                </a:lvl5pPr>
                <a:lvl6pPr marL="25146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6pPr>
                <a:lvl7pPr marL="29718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7pPr>
                <a:lvl8pPr marL="34290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8pPr>
                <a:lvl9pPr marL="38862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9pPr>
              </a:lstStyle>
              <a:p>
                <a:pPr algn="l">
                  <a:spcBef>
                    <a:spcPct val="50000"/>
                  </a:spcBef>
                  <a:buClrTx/>
                  <a:buFontTx/>
                  <a:buNone/>
                </a:pPr>
                <a:endParaRPr lang="en-GB" altLang="fr-FR" sz="2400" b="0">
                  <a:latin typeface="Times New Roman" pitchFamily="18" charset="0"/>
                </a:endParaRPr>
              </a:p>
            </p:txBody>
          </p:sp>
          <p:sp>
            <p:nvSpPr>
              <p:cNvPr id="164" name="Freeform 177"/>
              <p:cNvSpPr>
                <a:spLocks/>
              </p:cNvSpPr>
              <p:nvPr/>
            </p:nvSpPr>
            <p:spPr bwMode="auto">
              <a:xfrm>
                <a:off x="3706" y="2477"/>
                <a:ext cx="127" cy="17"/>
              </a:xfrm>
              <a:custGeom>
                <a:avLst/>
                <a:gdLst>
                  <a:gd name="T0" fmla="*/ 0 w 127"/>
                  <a:gd name="T1" fmla="*/ 16 h 17"/>
                  <a:gd name="T2" fmla="*/ 126 w 127"/>
                  <a:gd name="T3" fmla="*/ 16 h 17"/>
                  <a:gd name="T4" fmla="*/ 126 w 127"/>
                  <a:gd name="T5" fmla="*/ 0 h 17"/>
                  <a:gd name="T6" fmla="*/ 0 w 127"/>
                  <a:gd name="T7" fmla="*/ 0 h 17"/>
                  <a:gd name="T8" fmla="*/ 0 w 127"/>
                  <a:gd name="T9" fmla="*/ 16 h 17"/>
                  <a:gd name="T10" fmla="*/ 0 60000 65536"/>
                  <a:gd name="T11" fmla="*/ 0 60000 65536"/>
                  <a:gd name="T12" fmla="*/ 0 60000 65536"/>
                  <a:gd name="T13" fmla="*/ 0 60000 65536"/>
                  <a:gd name="T14" fmla="*/ 0 60000 65536"/>
                  <a:gd name="T15" fmla="*/ 0 w 127"/>
                  <a:gd name="T16" fmla="*/ 0 h 17"/>
                  <a:gd name="T17" fmla="*/ 127 w 127"/>
                  <a:gd name="T18" fmla="*/ 17 h 17"/>
                </a:gdLst>
                <a:ahLst/>
                <a:cxnLst>
                  <a:cxn ang="T10">
                    <a:pos x="T0" y="T1"/>
                  </a:cxn>
                  <a:cxn ang="T11">
                    <a:pos x="T2" y="T3"/>
                  </a:cxn>
                  <a:cxn ang="T12">
                    <a:pos x="T4" y="T5"/>
                  </a:cxn>
                  <a:cxn ang="T13">
                    <a:pos x="T6" y="T7"/>
                  </a:cxn>
                  <a:cxn ang="T14">
                    <a:pos x="T8" y="T9"/>
                  </a:cxn>
                </a:cxnLst>
                <a:rect l="T15" t="T16" r="T17" b="T18"/>
                <a:pathLst>
                  <a:path w="127" h="17">
                    <a:moveTo>
                      <a:pt x="0" y="16"/>
                    </a:moveTo>
                    <a:lnTo>
                      <a:pt x="126" y="16"/>
                    </a:lnTo>
                    <a:lnTo>
                      <a:pt x="126" y="0"/>
                    </a:lnTo>
                    <a:lnTo>
                      <a:pt x="0" y="0"/>
                    </a:lnTo>
                    <a:lnTo>
                      <a:pt x="0" y="16"/>
                    </a:lnTo>
                  </a:path>
                </a:pathLst>
              </a:custGeom>
              <a:solidFill>
                <a:srgbClr val="60606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endParaRPr lang="fr-FR"/>
              </a:p>
            </p:txBody>
          </p:sp>
          <p:sp>
            <p:nvSpPr>
              <p:cNvPr id="165" name="Freeform 178"/>
              <p:cNvSpPr>
                <a:spLocks/>
              </p:cNvSpPr>
              <p:nvPr/>
            </p:nvSpPr>
            <p:spPr bwMode="auto">
              <a:xfrm>
                <a:off x="3727" y="2513"/>
                <a:ext cx="81" cy="17"/>
              </a:xfrm>
              <a:custGeom>
                <a:avLst/>
                <a:gdLst>
                  <a:gd name="T0" fmla="*/ 0 w 81"/>
                  <a:gd name="T1" fmla="*/ 16 h 17"/>
                  <a:gd name="T2" fmla="*/ 80 w 81"/>
                  <a:gd name="T3" fmla="*/ 16 h 17"/>
                  <a:gd name="T4" fmla="*/ 80 w 81"/>
                  <a:gd name="T5" fmla="*/ 0 h 17"/>
                  <a:gd name="T6" fmla="*/ 0 w 81"/>
                  <a:gd name="T7" fmla="*/ 0 h 17"/>
                  <a:gd name="T8" fmla="*/ 0 w 81"/>
                  <a:gd name="T9" fmla="*/ 16 h 17"/>
                  <a:gd name="T10" fmla="*/ 0 60000 65536"/>
                  <a:gd name="T11" fmla="*/ 0 60000 65536"/>
                  <a:gd name="T12" fmla="*/ 0 60000 65536"/>
                  <a:gd name="T13" fmla="*/ 0 60000 65536"/>
                  <a:gd name="T14" fmla="*/ 0 60000 65536"/>
                  <a:gd name="T15" fmla="*/ 0 w 81"/>
                  <a:gd name="T16" fmla="*/ 0 h 17"/>
                  <a:gd name="T17" fmla="*/ 81 w 81"/>
                  <a:gd name="T18" fmla="*/ 17 h 17"/>
                </a:gdLst>
                <a:ahLst/>
                <a:cxnLst>
                  <a:cxn ang="T10">
                    <a:pos x="T0" y="T1"/>
                  </a:cxn>
                  <a:cxn ang="T11">
                    <a:pos x="T2" y="T3"/>
                  </a:cxn>
                  <a:cxn ang="T12">
                    <a:pos x="T4" y="T5"/>
                  </a:cxn>
                  <a:cxn ang="T13">
                    <a:pos x="T6" y="T7"/>
                  </a:cxn>
                  <a:cxn ang="T14">
                    <a:pos x="T8" y="T9"/>
                  </a:cxn>
                </a:cxnLst>
                <a:rect l="T15" t="T16" r="T17" b="T18"/>
                <a:pathLst>
                  <a:path w="81" h="17">
                    <a:moveTo>
                      <a:pt x="0" y="16"/>
                    </a:moveTo>
                    <a:lnTo>
                      <a:pt x="80" y="16"/>
                    </a:lnTo>
                    <a:lnTo>
                      <a:pt x="80" y="0"/>
                    </a:lnTo>
                    <a:lnTo>
                      <a:pt x="0" y="0"/>
                    </a:lnTo>
                    <a:lnTo>
                      <a:pt x="0" y="16"/>
                    </a:lnTo>
                  </a:path>
                </a:pathLst>
              </a:custGeom>
              <a:solidFill>
                <a:srgbClr val="80808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endParaRPr lang="fr-FR"/>
              </a:p>
            </p:txBody>
          </p:sp>
          <p:sp>
            <p:nvSpPr>
              <p:cNvPr id="166" name="Freeform 179"/>
              <p:cNvSpPr>
                <a:spLocks/>
              </p:cNvSpPr>
              <p:nvPr/>
            </p:nvSpPr>
            <p:spPr bwMode="auto">
              <a:xfrm>
                <a:off x="3751" y="2520"/>
                <a:ext cx="38" cy="17"/>
              </a:xfrm>
              <a:custGeom>
                <a:avLst/>
                <a:gdLst>
                  <a:gd name="T0" fmla="*/ 0 w 38"/>
                  <a:gd name="T1" fmla="*/ 16 h 17"/>
                  <a:gd name="T2" fmla="*/ 0 w 38"/>
                  <a:gd name="T3" fmla="*/ 0 h 17"/>
                  <a:gd name="T4" fmla="*/ 33 w 38"/>
                  <a:gd name="T5" fmla="*/ 0 h 17"/>
                  <a:gd name="T6" fmla="*/ 37 w 38"/>
                  <a:gd name="T7" fmla="*/ 16 h 17"/>
                  <a:gd name="T8" fmla="*/ 0 60000 65536"/>
                  <a:gd name="T9" fmla="*/ 0 60000 65536"/>
                  <a:gd name="T10" fmla="*/ 0 60000 65536"/>
                  <a:gd name="T11" fmla="*/ 0 60000 65536"/>
                  <a:gd name="T12" fmla="*/ 0 w 38"/>
                  <a:gd name="T13" fmla="*/ 0 h 17"/>
                  <a:gd name="T14" fmla="*/ 38 w 38"/>
                  <a:gd name="T15" fmla="*/ 17 h 17"/>
                </a:gdLst>
                <a:ahLst/>
                <a:cxnLst>
                  <a:cxn ang="T8">
                    <a:pos x="T0" y="T1"/>
                  </a:cxn>
                  <a:cxn ang="T9">
                    <a:pos x="T2" y="T3"/>
                  </a:cxn>
                  <a:cxn ang="T10">
                    <a:pos x="T4" y="T5"/>
                  </a:cxn>
                  <a:cxn ang="T11">
                    <a:pos x="T6" y="T7"/>
                  </a:cxn>
                </a:cxnLst>
                <a:rect l="T12" t="T13" r="T14" b="T15"/>
                <a:pathLst>
                  <a:path w="38" h="17">
                    <a:moveTo>
                      <a:pt x="0" y="16"/>
                    </a:moveTo>
                    <a:lnTo>
                      <a:pt x="0" y="0"/>
                    </a:lnTo>
                    <a:lnTo>
                      <a:pt x="33" y="0"/>
                    </a:lnTo>
                    <a:lnTo>
                      <a:pt x="37" y="16"/>
                    </a:lnTo>
                  </a:path>
                </a:pathLst>
              </a:custGeom>
              <a:noFill/>
              <a:ln w="12700" cap="rnd" cmpd="sng">
                <a:solidFill>
                  <a:srgbClr val="808080"/>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fr-FR"/>
              </a:p>
            </p:txBody>
          </p:sp>
          <p:sp>
            <p:nvSpPr>
              <p:cNvPr id="167" name="Freeform 180"/>
              <p:cNvSpPr>
                <a:spLocks/>
              </p:cNvSpPr>
              <p:nvPr/>
            </p:nvSpPr>
            <p:spPr bwMode="auto">
              <a:xfrm>
                <a:off x="3647" y="2311"/>
                <a:ext cx="36" cy="30"/>
              </a:xfrm>
              <a:custGeom>
                <a:avLst/>
                <a:gdLst>
                  <a:gd name="T0" fmla="*/ 31 w 36"/>
                  <a:gd name="T1" fmla="*/ 0 h 30"/>
                  <a:gd name="T2" fmla="*/ 0 w 36"/>
                  <a:gd name="T3" fmla="*/ 0 h 30"/>
                  <a:gd name="T4" fmla="*/ 0 w 36"/>
                  <a:gd name="T5" fmla="*/ 29 h 30"/>
                  <a:gd name="T6" fmla="*/ 35 w 36"/>
                  <a:gd name="T7" fmla="*/ 29 h 30"/>
                  <a:gd name="T8" fmla="*/ 31 w 36"/>
                  <a:gd name="T9" fmla="*/ 0 h 30"/>
                  <a:gd name="T10" fmla="*/ 0 60000 65536"/>
                  <a:gd name="T11" fmla="*/ 0 60000 65536"/>
                  <a:gd name="T12" fmla="*/ 0 60000 65536"/>
                  <a:gd name="T13" fmla="*/ 0 60000 65536"/>
                  <a:gd name="T14" fmla="*/ 0 60000 65536"/>
                  <a:gd name="T15" fmla="*/ 0 w 36"/>
                  <a:gd name="T16" fmla="*/ 0 h 30"/>
                  <a:gd name="T17" fmla="*/ 36 w 36"/>
                  <a:gd name="T18" fmla="*/ 30 h 30"/>
                </a:gdLst>
                <a:ahLst/>
                <a:cxnLst>
                  <a:cxn ang="T10">
                    <a:pos x="T0" y="T1"/>
                  </a:cxn>
                  <a:cxn ang="T11">
                    <a:pos x="T2" y="T3"/>
                  </a:cxn>
                  <a:cxn ang="T12">
                    <a:pos x="T4" y="T5"/>
                  </a:cxn>
                  <a:cxn ang="T13">
                    <a:pos x="T6" y="T7"/>
                  </a:cxn>
                  <a:cxn ang="T14">
                    <a:pos x="T8" y="T9"/>
                  </a:cxn>
                </a:cxnLst>
                <a:rect l="T15" t="T16" r="T17" b="T18"/>
                <a:pathLst>
                  <a:path w="36" h="30">
                    <a:moveTo>
                      <a:pt x="31" y="0"/>
                    </a:moveTo>
                    <a:lnTo>
                      <a:pt x="0" y="0"/>
                    </a:lnTo>
                    <a:lnTo>
                      <a:pt x="0" y="29"/>
                    </a:lnTo>
                    <a:lnTo>
                      <a:pt x="35" y="29"/>
                    </a:lnTo>
                    <a:lnTo>
                      <a:pt x="31" y="0"/>
                    </a:lnTo>
                  </a:path>
                </a:pathLst>
              </a:custGeom>
              <a:solidFill>
                <a:srgbClr val="C0C0C0"/>
              </a:solidFill>
              <a:ln w="12700" cap="rnd" cmpd="sng">
                <a:solidFill>
                  <a:srgbClr val="676767"/>
                </a:solidFill>
                <a:prstDash val="solid"/>
                <a:round/>
                <a:headEnd type="none" w="sm" len="sm"/>
                <a:tailEnd type="none" w="sm" len="sm"/>
              </a:ln>
            </p:spPr>
            <p:txBody>
              <a:bodyPr/>
              <a:lstStyle/>
              <a:p>
                <a:endParaRPr lang="fr-FR"/>
              </a:p>
            </p:txBody>
          </p:sp>
          <p:sp>
            <p:nvSpPr>
              <p:cNvPr id="168" name="Freeform 181"/>
              <p:cNvSpPr>
                <a:spLocks/>
              </p:cNvSpPr>
              <p:nvPr/>
            </p:nvSpPr>
            <p:spPr bwMode="auto">
              <a:xfrm>
                <a:off x="3651" y="2363"/>
                <a:ext cx="35" cy="29"/>
              </a:xfrm>
              <a:custGeom>
                <a:avLst/>
                <a:gdLst>
                  <a:gd name="T0" fmla="*/ 31 w 35"/>
                  <a:gd name="T1" fmla="*/ 0 h 29"/>
                  <a:gd name="T2" fmla="*/ 0 w 35"/>
                  <a:gd name="T3" fmla="*/ 0 h 29"/>
                  <a:gd name="T4" fmla="*/ 0 w 35"/>
                  <a:gd name="T5" fmla="*/ 28 h 29"/>
                  <a:gd name="T6" fmla="*/ 34 w 35"/>
                  <a:gd name="T7" fmla="*/ 28 h 29"/>
                  <a:gd name="T8" fmla="*/ 31 w 35"/>
                  <a:gd name="T9" fmla="*/ 0 h 29"/>
                  <a:gd name="T10" fmla="*/ 0 60000 65536"/>
                  <a:gd name="T11" fmla="*/ 0 60000 65536"/>
                  <a:gd name="T12" fmla="*/ 0 60000 65536"/>
                  <a:gd name="T13" fmla="*/ 0 60000 65536"/>
                  <a:gd name="T14" fmla="*/ 0 60000 65536"/>
                  <a:gd name="T15" fmla="*/ 0 w 35"/>
                  <a:gd name="T16" fmla="*/ 0 h 29"/>
                  <a:gd name="T17" fmla="*/ 35 w 35"/>
                  <a:gd name="T18" fmla="*/ 29 h 29"/>
                </a:gdLst>
                <a:ahLst/>
                <a:cxnLst>
                  <a:cxn ang="T10">
                    <a:pos x="T0" y="T1"/>
                  </a:cxn>
                  <a:cxn ang="T11">
                    <a:pos x="T2" y="T3"/>
                  </a:cxn>
                  <a:cxn ang="T12">
                    <a:pos x="T4" y="T5"/>
                  </a:cxn>
                  <a:cxn ang="T13">
                    <a:pos x="T6" y="T7"/>
                  </a:cxn>
                  <a:cxn ang="T14">
                    <a:pos x="T8" y="T9"/>
                  </a:cxn>
                </a:cxnLst>
                <a:rect l="T15" t="T16" r="T17" b="T18"/>
                <a:pathLst>
                  <a:path w="35" h="29">
                    <a:moveTo>
                      <a:pt x="31" y="0"/>
                    </a:moveTo>
                    <a:lnTo>
                      <a:pt x="0" y="0"/>
                    </a:lnTo>
                    <a:lnTo>
                      <a:pt x="0" y="28"/>
                    </a:lnTo>
                    <a:lnTo>
                      <a:pt x="34" y="28"/>
                    </a:lnTo>
                    <a:lnTo>
                      <a:pt x="31" y="0"/>
                    </a:lnTo>
                  </a:path>
                </a:pathLst>
              </a:custGeom>
              <a:solidFill>
                <a:srgbClr val="C0C0C0"/>
              </a:solidFill>
              <a:ln w="12700" cap="rnd" cmpd="sng">
                <a:solidFill>
                  <a:srgbClr val="676767"/>
                </a:solidFill>
                <a:prstDash val="solid"/>
                <a:round/>
                <a:headEnd type="none" w="sm" len="sm"/>
                <a:tailEnd type="none" w="sm" len="sm"/>
              </a:ln>
            </p:spPr>
            <p:txBody>
              <a:bodyPr/>
              <a:lstStyle/>
              <a:p>
                <a:endParaRPr lang="fr-FR"/>
              </a:p>
            </p:txBody>
          </p:sp>
          <p:sp>
            <p:nvSpPr>
              <p:cNvPr id="169" name="Freeform 182"/>
              <p:cNvSpPr>
                <a:spLocks/>
              </p:cNvSpPr>
              <p:nvPr/>
            </p:nvSpPr>
            <p:spPr bwMode="auto">
              <a:xfrm>
                <a:off x="3703" y="2358"/>
                <a:ext cx="141" cy="36"/>
              </a:xfrm>
              <a:custGeom>
                <a:avLst/>
                <a:gdLst>
                  <a:gd name="T0" fmla="*/ 0 w 141"/>
                  <a:gd name="T1" fmla="*/ 0 h 36"/>
                  <a:gd name="T2" fmla="*/ 4 w 141"/>
                  <a:gd name="T3" fmla="*/ 35 h 36"/>
                  <a:gd name="T4" fmla="*/ 140 w 141"/>
                  <a:gd name="T5" fmla="*/ 35 h 36"/>
                  <a:gd name="T6" fmla="*/ 135 w 141"/>
                  <a:gd name="T7" fmla="*/ 0 h 36"/>
                  <a:gd name="T8" fmla="*/ 0 w 141"/>
                  <a:gd name="T9" fmla="*/ 0 h 36"/>
                  <a:gd name="T10" fmla="*/ 0 60000 65536"/>
                  <a:gd name="T11" fmla="*/ 0 60000 65536"/>
                  <a:gd name="T12" fmla="*/ 0 60000 65536"/>
                  <a:gd name="T13" fmla="*/ 0 60000 65536"/>
                  <a:gd name="T14" fmla="*/ 0 60000 65536"/>
                  <a:gd name="T15" fmla="*/ 0 w 141"/>
                  <a:gd name="T16" fmla="*/ 0 h 36"/>
                  <a:gd name="T17" fmla="*/ 141 w 141"/>
                  <a:gd name="T18" fmla="*/ 36 h 36"/>
                </a:gdLst>
                <a:ahLst/>
                <a:cxnLst>
                  <a:cxn ang="T10">
                    <a:pos x="T0" y="T1"/>
                  </a:cxn>
                  <a:cxn ang="T11">
                    <a:pos x="T2" y="T3"/>
                  </a:cxn>
                  <a:cxn ang="T12">
                    <a:pos x="T4" y="T5"/>
                  </a:cxn>
                  <a:cxn ang="T13">
                    <a:pos x="T6" y="T7"/>
                  </a:cxn>
                  <a:cxn ang="T14">
                    <a:pos x="T8" y="T9"/>
                  </a:cxn>
                </a:cxnLst>
                <a:rect l="T15" t="T16" r="T17" b="T18"/>
                <a:pathLst>
                  <a:path w="141" h="36">
                    <a:moveTo>
                      <a:pt x="0" y="0"/>
                    </a:moveTo>
                    <a:lnTo>
                      <a:pt x="4" y="35"/>
                    </a:lnTo>
                    <a:lnTo>
                      <a:pt x="140" y="35"/>
                    </a:lnTo>
                    <a:lnTo>
                      <a:pt x="135" y="0"/>
                    </a:lnTo>
                    <a:lnTo>
                      <a:pt x="0" y="0"/>
                    </a:lnTo>
                  </a:path>
                </a:pathLst>
              </a:custGeom>
              <a:solidFill>
                <a:srgbClr val="676767"/>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endParaRPr lang="fr-FR"/>
              </a:p>
            </p:txBody>
          </p:sp>
          <p:sp>
            <p:nvSpPr>
              <p:cNvPr id="170" name="Freeform 183"/>
              <p:cNvSpPr>
                <a:spLocks/>
              </p:cNvSpPr>
              <p:nvPr/>
            </p:nvSpPr>
            <p:spPr bwMode="auto">
              <a:xfrm>
                <a:off x="3732" y="2366"/>
                <a:ext cx="17" cy="17"/>
              </a:xfrm>
              <a:custGeom>
                <a:avLst/>
                <a:gdLst>
                  <a:gd name="T0" fmla="*/ 0 w 17"/>
                  <a:gd name="T1" fmla="*/ 0 h 17"/>
                  <a:gd name="T2" fmla="*/ 16 w 17"/>
                  <a:gd name="T3" fmla="*/ 0 h 17"/>
                  <a:gd name="T4" fmla="*/ 16 w 17"/>
                  <a:gd name="T5" fmla="*/ 16 h 17"/>
                  <a:gd name="T6" fmla="*/ 0 w 17"/>
                  <a:gd name="T7" fmla="*/ 16 h 17"/>
                  <a:gd name="T8" fmla="*/ 0 w 17"/>
                  <a:gd name="T9" fmla="*/ 0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0"/>
                    </a:moveTo>
                    <a:lnTo>
                      <a:pt x="16" y="0"/>
                    </a:lnTo>
                    <a:lnTo>
                      <a:pt x="16" y="16"/>
                    </a:lnTo>
                    <a:lnTo>
                      <a:pt x="0" y="16"/>
                    </a:lnTo>
                    <a:lnTo>
                      <a:pt x="0" y="0"/>
                    </a:lnTo>
                  </a:path>
                </a:pathLst>
              </a:custGeom>
              <a:solidFill>
                <a:srgbClr val="C0C0C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endParaRPr lang="fr-FR"/>
              </a:p>
            </p:txBody>
          </p:sp>
          <p:sp>
            <p:nvSpPr>
              <p:cNvPr id="171" name="Freeform 184"/>
              <p:cNvSpPr>
                <a:spLocks/>
              </p:cNvSpPr>
              <p:nvPr/>
            </p:nvSpPr>
            <p:spPr bwMode="auto">
              <a:xfrm>
                <a:off x="3732" y="2377"/>
                <a:ext cx="17" cy="17"/>
              </a:xfrm>
              <a:custGeom>
                <a:avLst/>
                <a:gdLst>
                  <a:gd name="T0" fmla="*/ 0 w 17"/>
                  <a:gd name="T1" fmla="*/ 0 h 17"/>
                  <a:gd name="T2" fmla="*/ 16 w 17"/>
                  <a:gd name="T3" fmla="*/ 0 h 17"/>
                  <a:gd name="T4" fmla="*/ 16 w 17"/>
                  <a:gd name="T5" fmla="*/ 16 h 17"/>
                  <a:gd name="T6" fmla="*/ 0 w 17"/>
                  <a:gd name="T7" fmla="*/ 16 h 17"/>
                  <a:gd name="T8" fmla="*/ 0 w 17"/>
                  <a:gd name="T9" fmla="*/ 0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0"/>
                    </a:moveTo>
                    <a:lnTo>
                      <a:pt x="16" y="0"/>
                    </a:lnTo>
                    <a:lnTo>
                      <a:pt x="16" y="16"/>
                    </a:lnTo>
                    <a:lnTo>
                      <a:pt x="0" y="16"/>
                    </a:lnTo>
                    <a:lnTo>
                      <a:pt x="0" y="0"/>
                    </a:lnTo>
                  </a:path>
                </a:pathLst>
              </a:custGeom>
              <a:solidFill>
                <a:srgbClr val="C0C0C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endParaRPr lang="fr-FR"/>
              </a:p>
            </p:txBody>
          </p:sp>
          <p:sp>
            <p:nvSpPr>
              <p:cNvPr id="172" name="Freeform 185"/>
              <p:cNvSpPr>
                <a:spLocks/>
              </p:cNvSpPr>
              <p:nvPr/>
            </p:nvSpPr>
            <p:spPr bwMode="auto">
              <a:xfrm>
                <a:off x="3766" y="2371"/>
                <a:ext cx="17" cy="17"/>
              </a:xfrm>
              <a:custGeom>
                <a:avLst/>
                <a:gdLst>
                  <a:gd name="T0" fmla="*/ 0 w 17"/>
                  <a:gd name="T1" fmla="*/ 0 h 17"/>
                  <a:gd name="T2" fmla="*/ 16 w 17"/>
                  <a:gd name="T3" fmla="*/ 0 h 17"/>
                  <a:gd name="T4" fmla="*/ 16 w 17"/>
                  <a:gd name="T5" fmla="*/ 16 h 17"/>
                  <a:gd name="T6" fmla="*/ 0 w 17"/>
                  <a:gd name="T7" fmla="*/ 16 h 17"/>
                  <a:gd name="T8" fmla="*/ 0 w 17"/>
                  <a:gd name="T9" fmla="*/ 0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0"/>
                    </a:moveTo>
                    <a:lnTo>
                      <a:pt x="16" y="0"/>
                    </a:lnTo>
                    <a:lnTo>
                      <a:pt x="16" y="16"/>
                    </a:lnTo>
                    <a:lnTo>
                      <a:pt x="0" y="16"/>
                    </a:lnTo>
                    <a:lnTo>
                      <a:pt x="0" y="0"/>
                    </a:lnTo>
                  </a:path>
                </a:pathLst>
              </a:custGeom>
              <a:solidFill>
                <a:srgbClr val="00800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endParaRPr lang="fr-FR"/>
              </a:p>
            </p:txBody>
          </p:sp>
          <p:sp>
            <p:nvSpPr>
              <p:cNvPr id="173" name="Oval 186"/>
              <p:cNvSpPr>
                <a:spLocks noChangeArrowheads="1"/>
              </p:cNvSpPr>
              <p:nvPr/>
            </p:nvSpPr>
            <p:spPr bwMode="auto">
              <a:xfrm>
                <a:off x="3714" y="2371"/>
                <a:ext cx="16" cy="16"/>
              </a:xfrm>
              <a:prstGeom prst="ellipse">
                <a:avLst/>
              </a:pr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wrap="none" lIns="90488" tIns="44450" rIns="90488" bIns="44450" anchor="ctr"/>
              <a:lstStyle>
                <a:lvl1pPr eaLnBrk="0" hangingPunct="0">
                  <a:defRPr b="1">
                    <a:solidFill>
                      <a:schemeClr val="tx1"/>
                    </a:solidFill>
                    <a:latin typeface="Arial" pitchFamily="34" charset="0"/>
                    <a:cs typeface="Times New Roman" pitchFamily="18" charset="0"/>
                  </a:defRPr>
                </a:lvl1pPr>
                <a:lvl2pPr marL="742950" indent="-285750" eaLnBrk="0" hangingPunct="0">
                  <a:defRPr b="1">
                    <a:solidFill>
                      <a:schemeClr val="tx1"/>
                    </a:solidFill>
                    <a:latin typeface="Arial" pitchFamily="34" charset="0"/>
                    <a:cs typeface="Times New Roman" pitchFamily="18" charset="0"/>
                  </a:defRPr>
                </a:lvl2pPr>
                <a:lvl3pPr marL="1143000" indent="-228600" eaLnBrk="0" hangingPunct="0">
                  <a:defRPr b="1">
                    <a:solidFill>
                      <a:schemeClr val="tx1"/>
                    </a:solidFill>
                    <a:latin typeface="Arial" pitchFamily="34" charset="0"/>
                    <a:cs typeface="Times New Roman" pitchFamily="18" charset="0"/>
                  </a:defRPr>
                </a:lvl3pPr>
                <a:lvl4pPr marL="1600200" indent="-228600" eaLnBrk="0" hangingPunct="0">
                  <a:defRPr b="1">
                    <a:solidFill>
                      <a:schemeClr val="tx1"/>
                    </a:solidFill>
                    <a:latin typeface="Arial" pitchFamily="34" charset="0"/>
                    <a:cs typeface="Times New Roman" pitchFamily="18" charset="0"/>
                  </a:defRPr>
                </a:lvl4pPr>
                <a:lvl5pPr marL="2057400" indent="-228600" eaLnBrk="0" hangingPunct="0">
                  <a:defRPr b="1">
                    <a:solidFill>
                      <a:schemeClr val="tx1"/>
                    </a:solidFill>
                    <a:latin typeface="Arial" pitchFamily="34" charset="0"/>
                    <a:cs typeface="Times New Roman" pitchFamily="18" charset="0"/>
                  </a:defRPr>
                </a:lvl5pPr>
                <a:lvl6pPr marL="25146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6pPr>
                <a:lvl7pPr marL="29718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7pPr>
                <a:lvl8pPr marL="34290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8pPr>
                <a:lvl9pPr marL="38862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9pPr>
              </a:lstStyle>
              <a:p>
                <a:pPr algn="l">
                  <a:spcBef>
                    <a:spcPct val="50000"/>
                  </a:spcBef>
                  <a:buClrTx/>
                  <a:buFontTx/>
                  <a:buNone/>
                </a:pPr>
                <a:endParaRPr lang="en-GB" altLang="fr-FR" sz="2400" b="0">
                  <a:latin typeface="Times New Roman" pitchFamily="18" charset="0"/>
                </a:endParaRPr>
              </a:p>
            </p:txBody>
          </p:sp>
        </p:grpSp>
        <p:grpSp>
          <p:nvGrpSpPr>
            <p:cNvPr id="174" name="Group 187"/>
            <p:cNvGrpSpPr>
              <a:grpSpLocks/>
            </p:cNvGrpSpPr>
            <p:nvPr/>
          </p:nvGrpSpPr>
          <p:grpSpPr bwMode="auto">
            <a:xfrm>
              <a:off x="6408738" y="3486150"/>
              <a:ext cx="576262" cy="657225"/>
              <a:chOff x="4037" y="2196"/>
              <a:chExt cx="363" cy="414"/>
            </a:xfrm>
          </p:grpSpPr>
          <p:sp>
            <p:nvSpPr>
              <p:cNvPr id="175" name="Freeform 188"/>
              <p:cNvSpPr>
                <a:spLocks/>
              </p:cNvSpPr>
              <p:nvPr/>
            </p:nvSpPr>
            <p:spPr bwMode="auto">
              <a:xfrm>
                <a:off x="4037" y="2196"/>
                <a:ext cx="336" cy="28"/>
              </a:xfrm>
              <a:custGeom>
                <a:avLst/>
                <a:gdLst>
                  <a:gd name="T0" fmla="*/ 106 w 336"/>
                  <a:gd name="T1" fmla="*/ 27 h 28"/>
                  <a:gd name="T2" fmla="*/ 335 w 336"/>
                  <a:gd name="T3" fmla="*/ 23 h 28"/>
                  <a:gd name="T4" fmla="*/ 176 w 336"/>
                  <a:gd name="T5" fmla="*/ 0 h 28"/>
                  <a:gd name="T6" fmla="*/ 0 w 336"/>
                  <a:gd name="T7" fmla="*/ 0 h 28"/>
                  <a:gd name="T8" fmla="*/ 106 w 336"/>
                  <a:gd name="T9" fmla="*/ 27 h 28"/>
                  <a:gd name="T10" fmla="*/ 0 60000 65536"/>
                  <a:gd name="T11" fmla="*/ 0 60000 65536"/>
                  <a:gd name="T12" fmla="*/ 0 60000 65536"/>
                  <a:gd name="T13" fmla="*/ 0 60000 65536"/>
                  <a:gd name="T14" fmla="*/ 0 60000 65536"/>
                  <a:gd name="T15" fmla="*/ 0 w 336"/>
                  <a:gd name="T16" fmla="*/ 0 h 28"/>
                  <a:gd name="T17" fmla="*/ 336 w 336"/>
                  <a:gd name="T18" fmla="*/ 28 h 28"/>
                </a:gdLst>
                <a:ahLst/>
                <a:cxnLst>
                  <a:cxn ang="T10">
                    <a:pos x="T0" y="T1"/>
                  </a:cxn>
                  <a:cxn ang="T11">
                    <a:pos x="T2" y="T3"/>
                  </a:cxn>
                  <a:cxn ang="T12">
                    <a:pos x="T4" y="T5"/>
                  </a:cxn>
                  <a:cxn ang="T13">
                    <a:pos x="T6" y="T7"/>
                  </a:cxn>
                  <a:cxn ang="T14">
                    <a:pos x="T8" y="T9"/>
                  </a:cxn>
                </a:cxnLst>
                <a:rect l="T15" t="T16" r="T17" b="T18"/>
                <a:pathLst>
                  <a:path w="336" h="28">
                    <a:moveTo>
                      <a:pt x="106" y="27"/>
                    </a:moveTo>
                    <a:lnTo>
                      <a:pt x="335" y="23"/>
                    </a:lnTo>
                    <a:lnTo>
                      <a:pt x="176" y="0"/>
                    </a:lnTo>
                    <a:lnTo>
                      <a:pt x="0" y="0"/>
                    </a:lnTo>
                    <a:lnTo>
                      <a:pt x="106" y="27"/>
                    </a:lnTo>
                  </a:path>
                </a:pathLst>
              </a:custGeom>
              <a:gradFill rotWithShape="0">
                <a:gsLst>
                  <a:gs pos="0">
                    <a:srgbClr val="E0E0E0"/>
                  </a:gs>
                  <a:gs pos="100000">
                    <a:srgbClr val="000000"/>
                  </a:gs>
                </a:gsLst>
                <a:lin ang="2700000" scaled="1"/>
              </a:gra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endParaRPr lang="fr-FR"/>
              </a:p>
            </p:txBody>
          </p:sp>
          <p:sp>
            <p:nvSpPr>
              <p:cNvPr id="176" name="Freeform 189"/>
              <p:cNvSpPr>
                <a:spLocks/>
              </p:cNvSpPr>
              <p:nvPr/>
            </p:nvSpPr>
            <p:spPr bwMode="auto">
              <a:xfrm>
                <a:off x="4142" y="2220"/>
                <a:ext cx="245" cy="17"/>
              </a:xfrm>
              <a:custGeom>
                <a:avLst/>
                <a:gdLst>
                  <a:gd name="T0" fmla="*/ 0 w 245"/>
                  <a:gd name="T1" fmla="*/ 0 h 17"/>
                  <a:gd name="T2" fmla="*/ 11 w 245"/>
                  <a:gd name="T3" fmla="*/ 16 h 17"/>
                  <a:gd name="T4" fmla="*/ 244 w 245"/>
                  <a:gd name="T5" fmla="*/ 16 h 17"/>
                  <a:gd name="T6" fmla="*/ 229 w 245"/>
                  <a:gd name="T7" fmla="*/ 0 h 17"/>
                  <a:gd name="T8" fmla="*/ 0 w 245"/>
                  <a:gd name="T9" fmla="*/ 0 h 17"/>
                  <a:gd name="T10" fmla="*/ 0 60000 65536"/>
                  <a:gd name="T11" fmla="*/ 0 60000 65536"/>
                  <a:gd name="T12" fmla="*/ 0 60000 65536"/>
                  <a:gd name="T13" fmla="*/ 0 60000 65536"/>
                  <a:gd name="T14" fmla="*/ 0 60000 65536"/>
                  <a:gd name="T15" fmla="*/ 0 w 245"/>
                  <a:gd name="T16" fmla="*/ 0 h 17"/>
                  <a:gd name="T17" fmla="*/ 245 w 245"/>
                  <a:gd name="T18" fmla="*/ 17 h 17"/>
                </a:gdLst>
                <a:ahLst/>
                <a:cxnLst>
                  <a:cxn ang="T10">
                    <a:pos x="T0" y="T1"/>
                  </a:cxn>
                  <a:cxn ang="T11">
                    <a:pos x="T2" y="T3"/>
                  </a:cxn>
                  <a:cxn ang="T12">
                    <a:pos x="T4" y="T5"/>
                  </a:cxn>
                  <a:cxn ang="T13">
                    <a:pos x="T6" y="T7"/>
                  </a:cxn>
                  <a:cxn ang="T14">
                    <a:pos x="T8" y="T9"/>
                  </a:cxn>
                </a:cxnLst>
                <a:rect l="T15" t="T16" r="T17" b="T18"/>
                <a:pathLst>
                  <a:path w="245" h="17">
                    <a:moveTo>
                      <a:pt x="0" y="0"/>
                    </a:moveTo>
                    <a:lnTo>
                      <a:pt x="11" y="16"/>
                    </a:lnTo>
                    <a:lnTo>
                      <a:pt x="244" y="16"/>
                    </a:lnTo>
                    <a:lnTo>
                      <a:pt x="229" y="0"/>
                    </a:lnTo>
                    <a:lnTo>
                      <a:pt x="0" y="0"/>
                    </a:lnTo>
                  </a:path>
                </a:pathLst>
              </a:custGeom>
              <a:solidFill>
                <a:srgbClr val="E0E0E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endParaRPr lang="fr-FR"/>
              </a:p>
            </p:txBody>
          </p:sp>
          <p:sp>
            <p:nvSpPr>
              <p:cNvPr id="177" name="Freeform 190"/>
              <p:cNvSpPr>
                <a:spLocks/>
              </p:cNvSpPr>
              <p:nvPr/>
            </p:nvSpPr>
            <p:spPr bwMode="auto">
              <a:xfrm>
                <a:off x="4037" y="2196"/>
                <a:ext cx="138" cy="414"/>
              </a:xfrm>
              <a:custGeom>
                <a:avLst/>
                <a:gdLst>
                  <a:gd name="T0" fmla="*/ 0 w 138"/>
                  <a:gd name="T1" fmla="*/ 0 h 414"/>
                  <a:gd name="T2" fmla="*/ 104 w 138"/>
                  <a:gd name="T3" fmla="*/ 24 h 414"/>
                  <a:gd name="T4" fmla="*/ 122 w 138"/>
                  <a:gd name="T5" fmla="*/ 35 h 414"/>
                  <a:gd name="T6" fmla="*/ 137 w 138"/>
                  <a:gd name="T7" fmla="*/ 151 h 414"/>
                  <a:gd name="T8" fmla="*/ 118 w 138"/>
                  <a:gd name="T9" fmla="*/ 175 h 414"/>
                  <a:gd name="T10" fmla="*/ 116 w 138"/>
                  <a:gd name="T11" fmla="*/ 413 h 414"/>
                  <a:gd name="T12" fmla="*/ 0 w 138"/>
                  <a:gd name="T13" fmla="*/ 302 h 414"/>
                  <a:gd name="T14" fmla="*/ 0 w 138"/>
                  <a:gd name="T15" fmla="*/ 0 h 414"/>
                  <a:gd name="T16" fmla="*/ 0 60000 65536"/>
                  <a:gd name="T17" fmla="*/ 0 60000 65536"/>
                  <a:gd name="T18" fmla="*/ 0 60000 65536"/>
                  <a:gd name="T19" fmla="*/ 0 60000 65536"/>
                  <a:gd name="T20" fmla="*/ 0 60000 65536"/>
                  <a:gd name="T21" fmla="*/ 0 60000 65536"/>
                  <a:gd name="T22" fmla="*/ 0 60000 65536"/>
                  <a:gd name="T23" fmla="*/ 0 60000 65536"/>
                  <a:gd name="T24" fmla="*/ 0 w 138"/>
                  <a:gd name="T25" fmla="*/ 0 h 414"/>
                  <a:gd name="T26" fmla="*/ 138 w 138"/>
                  <a:gd name="T27" fmla="*/ 414 h 41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38" h="414">
                    <a:moveTo>
                      <a:pt x="0" y="0"/>
                    </a:moveTo>
                    <a:lnTo>
                      <a:pt x="104" y="24"/>
                    </a:lnTo>
                    <a:lnTo>
                      <a:pt x="122" y="35"/>
                    </a:lnTo>
                    <a:lnTo>
                      <a:pt x="137" y="151"/>
                    </a:lnTo>
                    <a:lnTo>
                      <a:pt x="118" y="175"/>
                    </a:lnTo>
                    <a:lnTo>
                      <a:pt x="116" y="413"/>
                    </a:lnTo>
                    <a:lnTo>
                      <a:pt x="0" y="302"/>
                    </a:lnTo>
                    <a:lnTo>
                      <a:pt x="0" y="0"/>
                    </a:lnTo>
                  </a:path>
                </a:pathLst>
              </a:custGeom>
              <a:gradFill rotWithShape="0">
                <a:gsLst>
                  <a:gs pos="0">
                    <a:srgbClr val="000000"/>
                  </a:gs>
                  <a:gs pos="100000">
                    <a:srgbClr val="A0A0A0"/>
                  </a:gs>
                </a:gsLst>
                <a:lin ang="0" scaled="1"/>
              </a:gra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endParaRPr lang="fr-FR"/>
              </a:p>
            </p:txBody>
          </p:sp>
          <p:sp>
            <p:nvSpPr>
              <p:cNvPr id="178" name="Freeform 191"/>
              <p:cNvSpPr>
                <a:spLocks/>
              </p:cNvSpPr>
              <p:nvPr/>
            </p:nvSpPr>
            <p:spPr bwMode="auto">
              <a:xfrm>
                <a:off x="4156" y="2366"/>
                <a:ext cx="225" cy="243"/>
              </a:xfrm>
              <a:custGeom>
                <a:avLst/>
                <a:gdLst>
                  <a:gd name="T0" fmla="*/ 0 w 225"/>
                  <a:gd name="T1" fmla="*/ 0 h 243"/>
                  <a:gd name="T2" fmla="*/ 0 w 225"/>
                  <a:gd name="T3" fmla="*/ 242 h 243"/>
                  <a:gd name="T4" fmla="*/ 224 w 225"/>
                  <a:gd name="T5" fmla="*/ 242 h 243"/>
                  <a:gd name="T6" fmla="*/ 224 w 225"/>
                  <a:gd name="T7" fmla="*/ 0 h 243"/>
                  <a:gd name="T8" fmla="*/ 0 w 225"/>
                  <a:gd name="T9" fmla="*/ 0 h 243"/>
                  <a:gd name="T10" fmla="*/ 0 60000 65536"/>
                  <a:gd name="T11" fmla="*/ 0 60000 65536"/>
                  <a:gd name="T12" fmla="*/ 0 60000 65536"/>
                  <a:gd name="T13" fmla="*/ 0 60000 65536"/>
                  <a:gd name="T14" fmla="*/ 0 60000 65536"/>
                  <a:gd name="T15" fmla="*/ 0 w 225"/>
                  <a:gd name="T16" fmla="*/ 0 h 243"/>
                  <a:gd name="T17" fmla="*/ 225 w 225"/>
                  <a:gd name="T18" fmla="*/ 243 h 243"/>
                </a:gdLst>
                <a:ahLst/>
                <a:cxnLst>
                  <a:cxn ang="T10">
                    <a:pos x="T0" y="T1"/>
                  </a:cxn>
                  <a:cxn ang="T11">
                    <a:pos x="T2" y="T3"/>
                  </a:cxn>
                  <a:cxn ang="T12">
                    <a:pos x="T4" y="T5"/>
                  </a:cxn>
                  <a:cxn ang="T13">
                    <a:pos x="T6" y="T7"/>
                  </a:cxn>
                  <a:cxn ang="T14">
                    <a:pos x="T8" y="T9"/>
                  </a:cxn>
                </a:cxnLst>
                <a:rect l="T15" t="T16" r="T17" b="T18"/>
                <a:pathLst>
                  <a:path w="225" h="243">
                    <a:moveTo>
                      <a:pt x="0" y="0"/>
                    </a:moveTo>
                    <a:lnTo>
                      <a:pt x="0" y="242"/>
                    </a:lnTo>
                    <a:lnTo>
                      <a:pt x="224" y="242"/>
                    </a:lnTo>
                    <a:lnTo>
                      <a:pt x="224" y="0"/>
                    </a:lnTo>
                    <a:lnTo>
                      <a:pt x="0" y="0"/>
                    </a:lnTo>
                  </a:path>
                </a:pathLst>
              </a:custGeom>
              <a:gradFill rotWithShape="0">
                <a:gsLst>
                  <a:gs pos="0">
                    <a:srgbClr val="F4F4F4"/>
                  </a:gs>
                  <a:gs pos="100000">
                    <a:srgbClr val="919191"/>
                  </a:gs>
                </a:gsLst>
                <a:lin ang="5400000" scaled="1"/>
              </a:gra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endParaRPr lang="fr-FR"/>
              </a:p>
            </p:txBody>
          </p:sp>
          <p:sp>
            <p:nvSpPr>
              <p:cNvPr id="179" name="Freeform 192"/>
              <p:cNvSpPr>
                <a:spLocks/>
              </p:cNvSpPr>
              <p:nvPr/>
            </p:nvSpPr>
            <p:spPr bwMode="auto">
              <a:xfrm>
                <a:off x="4158" y="2229"/>
                <a:ext cx="242" cy="122"/>
              </a:xfrm>
              <a:custGeom>
                <a:avLst/>
                <a:gdLst>
                  <a:gd name="T0" fmla="*/ 0 w 242"/>
                  <a:gd name="T1" fmla="*/ 0 h 122"/>
                  <a:gd name="T2" fmla="*/ 229 w 242"/>
                  <a:gd name="T3" fmla="*/ 0 h 122"/>
                  <a:gd name="T4" fmla="*/ 241 w 242"/>
                  <a:gd name="T5" fmla="*/ 121 h 122"/>
                  <a:gd name="T6" fmla="*/ 8 w 242"/>
                  <a:gd name="T7" fmla="*/ 121 h 122"/>
                  <a:gd name="T8" fmla="*/ 0 w 242"/>
                  <a:gd name="T9" fmla="*/ 0 h 122"/>
                  <a:gd name="T10" fmla="*/ 0 60000 65536"/>
                  <a:gd name="T11" fmla="*/ 0 60000 65536"/>
                  <a:gd name="T12" fmla="*/ 0 60000 65536"/>
                  <a:gd name="T13" fmla="*/ 0 60000 65536"/>
                  <a:gd name="T14" fmla="*/ 0 60000 65536"/>
                  <a:gd name="T15" fmla="*/ 0 w 242"/>
                  <a:gd name="T16" fmla="*/ 0 h 122"/>
                  <a:gd name="T17" fmla="*/ 242 w 242"/>
                  <a:gd name="T18" fmla="*/ 122 h 122"/>
                </a:gdLst>
                <a:ahLst/>
                <a:cxnLst>
                  <a:cxn ang="T10">
                    <a:pos x="T0" y="T1"/>
                  </a:cxn>
                  <a:cxn ang="T11">
                    <a:pos x="T2" y="T3"/>
                  </a:cxn>
                  <a:cxn ang="T12">
                    <a:pos x="T4" y="T5"/>
                  </a:cxn>
                  <a:cxn ang="T13">
                    <a:pos x="T6" y="T7"/>
                  </a:cxn>
                  <a:cxn ang="T14">
                    <a:pos x="T8" y="T9"/>
                  </a:cxn>
                </a:cxnLst>
                <a:rect l="T15" t="T16" r="T17" b="T18"/>
                <a:pathLst>
                  <a:path w="242" h="122">
                    <a:moveTo>
                      <a:pt x="0" y="0"/>
                    </a:moveTo>
                    <a:lnTo>
                      <a:pt x="229" y="0"/>
                    </a:lnTo>
                    <a:lnTo>
                      <a:pt x="241" y="121"/>
                    </a:lnTo>
                    <a:lnTo>
                      <a:pt x="8" y="121"/>
                    </a:lnTo>
                    <a:lnTo>
                      <a:pt x="0" y="0"/>
                    </a:lnTo>
                  </a:path>
                </a:pathLst>
              </a:custGeom>
              <a:gradFill rotWithShape="0">
                <a:gsLst>
                  <a:gs pos="0">
                    <a:srgbClr val="F4F4F4"/>
                  </a:gs>
                  <a:gs pos="100000">
                    <a:srgbClr val="919191"/>
                  </a:gs>
                </a:gsLst>
                <a:lin ang="5400000" scaled="1"/>
              </a:gra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endParaRPr lang="fr-FR"/>
              </a:p>
            </p:txBody>
          </p:sp>
          <p:sp>
            <p:nvSpPr>
              <p:cNvPr id="180" name="Freeform 193"/>
              <p:cNvSpPr>
                <a:spLocks/>
              </p:cNvSpPr>
              <p:nvPr/>
            </p:nvSpPr>
            <p:spPr bwMode="auto">
              <a:xfrm>
                <a:off x="4157" y="2351"/>
                <a:ext cx="243" cy="17"/>
              </a:xfrm>
              <a:custGeom>
                <a:avLst/>
                <a:gdLst>
                  <a:gd name="T0" fmla="*/ 0 w 243"/>
                  <a:gd name="T1" fmla="*/ 16 h 17"/>
                  <a:gd name="T2" fmla="*/ 221 w 243"/>
                  <a:gd name="T3" fmla="*/ 16 h 17"/>
                  <a:gd name="T4" fmla="*/ 242 w 243"/>
                  <a:gd name="T5" fmla="*/ 0 h 17"/>
                  <a:gd name="T6" fmla="*/ 9 w 243"/>
                  <a:gd name="T7" fmla="*/ 0 h 17"/>
                  <a:gd name="T8" fmla="*/ 0 w 243"/>
                  <a:gd name="T9" fmla="*/ 16 h 17"/>
                  <a:gd name="T10" fmla="*/ 0 60000 65536"/>
                  <a:gd name="T11" fmla="*/ 0 60000 65536"/>
                  <a:gd name="T12" fmla="*/ 0 60000 65536"/>
                  <a:gd name="T13" fmla="*/ 0 60000 65536"/>
                  <a:gd name="T14" fmla="*/ 0 60000 65536"/>
                  <a:gd name="T15" fmla="*/ 0 w 243"/>
                  <a:gd name="T16" fmla="*/ 0 h 17"/>
                  <a:gd name="T17" fmla="*/ 243 w 243"/>
                  <a:gd name="T18" fmla="*/ 17 h 17"/>
                </a:gdLst>
                <a:ahLst/>
                <a:cxnLst>
                  <a:cxn ang="T10">
                    <a:pos x="T0" y="T1"/>
                  </a:cxn>
                  <a:cxn ang="T11">
                    <a:pos x="T2" y="T3"/>
                  </a:cxn>
                  <a:cxn ang="T12">
                    <a:pos x="T4" y="T5"/>
                  </a:cxn>
                  <a:cxn ang="T13">
                    <a:pos x="T6" y="T7"/>
                  </a:cxn>
                  <a:cxn ang="T14">
                    <a:pos x="T8" y="T9"/>
                  </a:cxn>
                </a:cxnLst>
                <a:rect l="T15" t="T16" r="T17" b="T18"/>
                <a:pathLst>
                  <a:path w="243" h="17">
                    <a:moveTo>
                      <a:pt x="0" y="16"/>
                    </a:moveTo>
                    <a:lnTo>
                      <a:pt x="221" y="16"/>
                    </a:lnTo>
                    <a:lnTo>
                      <a:pt x="242" y="0"/>
                    </a:lnTo>
                    <a:lnTo>
                      <a:pt x="9" y="0"/>
                    </a:lnTo>
                    <a:lnTo>
                      <a:pt x="0" y="16"/>
                    </a:lnTo>
                  </a:path>
                </a:pathLst>
              </a:custGeom>
              <a:solidFill>
                <a:srgbClr val="676767"/>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endParaRPr lang="fr-FR"/>
              </a:p>
            </p:txBody>
          </p:sp>
          <p:sp>
            <p:nvSpPr>
              <p:cNvPr id="181" name="Freeform 194"/>
              <p:cNvSpPr>
                <a:spLocks/>
              </p:cNvSpPr>
              <p:nvPr/>
            </p:nvSpPr>
            <p:spPr bwMode="auto">
              <a:xfrm>
                <a:off x="4161" y="2224"/>
                <a:ext cx="20" cy="385"/>
              </a:xfrm>
              <a:custGeom>
                <a:avLst/>
                <a:gdLst>
                  <a:gd name="T0" fmla="*/ 0 w 20"/>
                  <a:gd name="T1" fmla="*/ 0 h 385"/>
                  <a:gd name="T2" fmla="*/ 6 w 20"/>
                  <a:gd name="T3" fmla="*/ 4 h 385"/>
                  <a:gd name="T4" fmla="*/ 19 w 20"/>
                  <a:gd name="T5" fmla="*/ 126 h 385"/>
                  <a:gd name="T6" fmla="*/ 6 w 20"/>
                  <a:gd name="T7" fmla="*/ 140 h 385"/>
                  <a:gd name="T8" fmla="*/ 6 w 20"/>
                  <a:gd name="T9" fmla="*/ 384 h 385"/>
                  <a:gd name="T10" fmla="*/ 0 60000 65536"/>
                  <a:gd name="T11" fmla="*/ 0 60000 65536"/>
                  <a:gd name="T12" fmla="*/ 0 60000 65536"/>
                  <a:gd name="T13" fmla="*/ 0 60000 65536"/>
                  <a:gd name="T14" fmla="*/ 0 60000 65536"/>
                  <a:gd name="T15" fmla="*/ 0 w 20"/>
                  <a:gd name="T16" fmla="*/ 0 h 385"/>
                  <a:gd name="T17" fmla="*/ 20 w 20"/>
                  <a:gd name="T18" fmla="*/ 385 h 385"/>
                </a:gdLst>
                <a:ahLst/>
                <a:cxnLst>
                  <a:cxn ang="T10">
                    <a:pos x="T0" y="T1"/>
                  </a:cxn>
                  <a:cxn ang="T11">
                    <a:pos x="T2" y="T3"/>
                  </a:cxn>
                  <a:cxn ang="T12">
                    <a:pos x="T4" y="T5"/>
                  </a:cxn>
                  <a:cxn ang="T13">
                    <a:pos x="T6" y="T7"/>
                  </a:cxn>
                  <a:cxn ang="T14">
                    <a:pos x="T8" y="T9"/>
                  </a:cxn>
                </a:cxnLst>
                <a:rect l="T15" t="T16" r="T17" b="T18"/>
                <a:pathLst>
                  <a:path w="20" h="385">
                    <a:moveTo>
                      <a:pt x="0" y="0"/>
                    </a:moveTo>
                    <a:lnTo>
                      <a:pt x="6" y="4"/>
                    </a:lnTo>
                    <a:lnTo>
                      <a:pt x="19" y="126"/>
                    </a:lnTo>
                    <a:lnTo>
                      <a:pt x="6" y="140"/>
                    </a:lnTo>
                    <a:lnTo>
                      <a:pt x="6" y="384"/>
                    </a:lnTo>
                  </a:path>
                </a:pathLst>
              </a:custGeom>
              <a:noFill/>
              <a:ln w="12700" cap="rnd" cmpd="sng">
                <a:solidFill>
                  <a:srgbClr val="676767"/>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fr-FR"/>
              </a:p>
            </p:txBody>
          </p:sp>
          <p:sp>
            <p:nvSpPr>
              <p:cNvPr id="182" name="Freeform 195"/>
              <p:cNvSpPr>
                <a:spLocks/>
              </p:cNvSpPr>
              <p:nvPr/>
            </p:nvSpPr>
            <p:spPr bwMode="auto">
              <a:xfrm>
                <a:off x="4169" y="2224"/>
                <a:ext cx="24" cy="385"/>
              </a:xfrm>
              <a:custGeom>
                <a:avLst/>
                <a:gdLst>
                  <a:gd name="T0" fmla="*/ 0 w 24"/>
                  <a:gd name="T1" fmla="*/ 0 h 385"/>
                  <a:gd name="T2" fmla="*/ 10 w 24"/>
                  <a:gd name="T3" fmla="*/ 5 h 385"/>
                  <a:gd name="T4" fmla="*/ 23 w 24"/>
                  <a:gd name="T5" fmla="*/ 126 h 385"/>
                  <a:gd name="T6" fmla="*/ 10 w 24"/>
                  <a:gd name="T7" fmla="*/ 140 h 385"/>
                  <a:gd name="T8" fmla="*/ 10 w 24"/>
                  <a:gd name="T9" fmla="*/ 384 h 385"/>
                  <a:gd name="T10" fmla="*/ 0 60000 65536"/>
                  <a:gd name="T11" fmla="*/ 0 60000 65536"/>
                  <a:gd name="T12" fmla="*/ 0 60000 65536"/>
                  <a:gd name="T13" fmla="*/ 0 60000 65536"/>
                  <a:gd name="T14" fmla="*/ 0 60000 65536"/>
                  <a:gd name="T15" fmla="*/ 0 w 24"/>
                  <a:gd name="T16" fmla="*/ 0 h 385"/>
                  <a:gd name="T17" fmla="*/ 24 w 24"/>
                  <a:gd name="T18" fmla="*/ 385 h 385"/>
                </a:gdLst>
                <a:ahLst/>
                <a:cxnLst>
                  <a:cxn ang="T10">
                    <a:pos x="T0" y="T1"/>
                  </a:cxn>
                  <a:cxn ang="T11">
                    <a:pos x="T2" y="T3"/>
                  </a:cxn>
                  <a:cxn ang="T12">
                    <a:pos x="T4" y="T5"/>
                  </a:cxn>
                  <a:cxn ang="T13">
                    <a:pos x="T6" y="T7"/>
                  </a:cxn>
                  <a:cxn ang="T14">
                    <a:pos x="T8" y="T9"/>
                  </a:cxn>
                </a:cxnLst>
                <a:rect l="T15" t="T16" r="T17" b="T18"/>
                <a:pathLst>
                  <a:path w="24" h="385">
                    <a:moveTo>
                      <a:pt x="0" y="0"/>
                    </a:moveTo>
                    <a:lnTo>
                      <a:pt x="10" y="5"/>
                    </a:lnTo>
                    <a:lnTo>
                      <a:pt x="23" y="126"/>
                    </a:lnTo>
                    <a:lnTo>
                      <a:pt x="10" y="140"/>
                    </a:lnTo>
                    <a:lnTo>
                      <a:pt x="10" y="384"/>
                    </a:lnTo>
                  </a:path>
                </a:pathLst>
              </a:custGeom>
              <a:noFill/>
              <a:ln w="12700" cap="rnd" cmpd="sng">
                <a:solidFill>
                  <a:srgbClr val="676767"/>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fr-FR"/>
              </a:p>
            </p:txBody>
          </p:sp>
          <p:sp>
            <p:nvSpPr>
              <p:cNvPr id="183" name="Freeform 196"/>
              <p:cNvSpPr>
                <a:spLocks/>
              </p:cNvSpPr>
              <p:nvPr/>
            </p:nvSpPr>
            <p:spPr bwMode="auto">
              <a:xfrm>
                <a:off x="4186" y="2224"/>
                <a:ext cx="19" cy="385"/>
              </a:xfrm>
              <a:custGeom>
                <a:avLst/>
                <a:gdLst>
                  <a:gd name="T0" fmla="*/ 0 w 19"/>
                  <a:gd name="T1" fmla="*/ 0 h 385"/>
                  <a:gd name="T2" fmla="*/ 6 w 19"/>
                  <a:gd name="T3" fmla="*/ 6 h 385"/>
                  <a:gd name="T4" fmla="*/ 18 w 19"/>
                  <a:gd name="T5" fmla="*/ 127 h 385"/>
                  <a:gd name="T6" fmla="*/ 6 w 19"/>
                  <a:gd name="T7" fmla="*/ 141 h 385"/>
                  <a:gd name="T8" fmla="*/ 6 w 19"/>
                  <a:gd name="T9" fmla="*/ 384 h 385"/>
                  <a:gd name="T10" fmla="*/ 0 60000 65536"/>
                  <a:gd name="T11" fmla="*/ 0 60000 65536"/>
                  <a:gd name="T12" fmla="*/ 0 60000 65536"/>
                  <a:gd name="T13" fmla="*/ 0 60000 65536"/>
                  <a:gd name="T14" fmla="*/ 0 60000 65536"/>
                  <a:gd name="T15" fmla="*/ 0 w 19"/>
                  <a:gd name="T16" fmla="*/ 0 h 385"/>
                  <a:gd name="T17" fmla="*/ 19 w 19"/>
                  <a:gd name="T18" fmla="*/ 385 h 385"/>
                </a:gdLst>
                <a:ahLst/>
                <a:cxnLst>
                  <a:cxn ang="T10">
                    <a:pos x="T0" y="T1"/>
                  </a:cxn>
                  <a:cxn ang="T11">
                    <a:pos x="T2" y="T3"/>
                  </a:cxn>
                  <a:cxn ang="T12">
                    <a:pos x="T4" y="T5"/>
                  </a:cxn>
                  <a:cxn ang="T13">
                    <a:pos x="T6" y="T7"/>
                  </a:cxn>
                  <a:cxn ang="T14">
                    <a:pos x="T8" y="T9"/>
                  </a:cxn>
                </a:cxnLst>
                <a:rect l="T15" t="T16" r="T17" b="T18"/>
                <a:pathLst>
                  <a:path w="19" h="385">
                    <a:moveTo>
                      <a:pt x="0" y="0"/>
                    </a:moveTo>
                    <a:lnTo>
                      <a:pt x="6" y="6"/>
                    </a:lnTo>
                    <a:lnTo>
                      <a:pt x="18" y="127"/>
                    </a:lnTo>
                    <a:lnTo>
                      <a:pt x="6" y="141"/>
                    </a:lnTo>
                    <a:lnTo>
                      <a:pt x="6" y="384"/>
                    </a:lnTo>
                  </a:path>
                </a:pathLst>
              </a:custGeom>
              <a:noFill/>
              <a:ln w="12700" cap="rnd" cmpd="sng">
                <a:solidFill>
                  <a:srgbClr val="676767"/>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fr-FR"/>
              </a:p>
            </p:txBody>
          </p:sp>
          <p:sp>
            <p:nvSpPr>
              <p:cNvPr id="184" name="Freeform 197"/>
              <p:cNvSpPr>
                <a:spLocks/>
              </p:cNvSpPr>
              <p:nvPr/>
            </p:nvSpPr>
            <p:spPr bwMode="auto">
              <a:xfrm>
                <a:off x="4197" y="2224"/>
                <a:ext cx="19" cy="385"/>
              </a:xfrm>
              <a:custGeom>
                <a:avLst/>
                <a:gdLst>
                  <a:gd name="T0" fmla="*/ 0 w 19"/>
                  <a:gd name="T1" fmla="*/ 0 h 385"/>
                  <a:gd name="T2" fmla="*/ 6 w 19"/>
                  <a:gd name="T3" fmla="*/ 4 h 385"/>
                  <a:gd name="T4" fmla="*/ 18 w 19"/>
                  <a:gd name="T5" fmla="*/ 126 h 385"/>
                  <a:gd name="T6" fmla="*/ 6 w 19"/>
                  <a:gd name="T7" fmla="*/ 139 h 385"/>
                  <a:gd name="T8" fmla="*/ 6 w 19"/>
                  <a:gd name="T9" fmla="*/ 384 h 385"/>
                  <a:gd name="T10" fmla="*/ 0 60000 65536"/>
                  <a:gd name="T11" fmla="*/ 0 60000 65536"/>
                  <a:gd name="T12" fmla="*/ 0 60000 65536"/>
                  <a:gd name="T13" fmla="*/ 0 60000 65536"/>
                  <a:gd name="T14" fmla="*/ 0 60000 65536"/>
                  <a:gd name="T15" fmla="*/ 0 w 19"/>
                  <a:gd name="T16" fmla="*/ 0 h 385"/>
                  <a:gd name="T17" fmla="*/ 19 w 19"/>
                  <a:gd name="T18" fmla="*/ 385 h 385"/>
                </a:gdLst>
                <a:ahLst/>
                <a:cxnLst>
                  <a:cxn ang="T10">
                    <a:pos x="T0" y="T1"/>
                  </a:cxn>
                  <a:cxn ang="T11">
                    <a:pos x="T2" y="T3"/>
                  </a:cxn>
                  <a:cxn ang="T12">
                    <a:pos x="T4" y="T5"/>
                  </a:cxn>
                  <a:cxn ang="T13">
                    <a:pos x="T6" y="T7"/>
                  </a:cxn>
                  <a:cxn ang="T14">
                    <a:pos x="T8" y="T9"/>
                  </a:cxn>
                </a:cxnLst>
                <a:rect l="T15" t="T16" r="T17" b="T18"/>
                <a:pathLst>
                  <a:path w="19" h="385">
                    <a:moveTo>
                      <a:pt x="0" y="0"/>
                    </a:moveTo>
                    <a:lnTo>
                      <a:pt x="6" y="4"/>
                    </a:lnTo>
                    <a:lnTo>
                      <a:pt x="18" y="126"/>
                    </a:lnTo>
                    <a:lnTo>
                      <a:pt x="6" y="139"/>
                    </a:lnTo>
                    <a:lnTo>
                      <a:pt x="6" y="384"/>
                    </a:lnTo>
                  </a:path>
                </a:pathLst>
              </a:custGeom>
              <a:noFill/>
              <a:ln w="12700" cap="rnd" cmpd="sng">
                <a:solidFill>
                  <a:srgbClr val="676767"/>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fr-FR"/>
              </a:p>
            </p:txBody>
          </p:sp>
          <p:sp>
            <p:nvSpPr>
              <p:cNvPr id="185" name="Freeform 198"/>
              <p:cNvSpPr>
                <a:spLocks/>
              </p:cNvSpPr>
              <p:nvPr/>
            </p:nvSpPr>
            <p:spPr bwMode="auto">
              <a:xfrm>
                <a:off x="4207" y="2224"/>
                <a:ext cx="21" cy="385"/>
              </a:xfrm>
              <a:custGeom>
                <a:avLst/>
                <a:gdLst>
                  <a:gd name="T0" fmla="*/ 0 w 21"/>
                  <a:gd name="T1" fmla="*/ 0 h 385"/>
                  <a:gd name="T2" fmla="*/ 7 w 21"/>
                  <a:gd name="T3" fmla="*/ 4 h 385"/>
                  <a:gd name="T4" fmla="*/ 20 w 21"/>
                  <a:gd name="T5" fmla="*/ 126 h 385"/>
                  <a:gd name="T6" fmla="*/ 7 w 21"/>
                  <a:gd name="T7" fmla="*/ 140 h 385"/>
                  <a:gd name="T8" fmla="*/ 7 w 21"/>
                  <a:gd name="T9" fmla="*/ 384 h 385"/>
                  <a:gd name="T10" fmla="*/ 0 60000 65536"/>
                  <a:gd name="T11" fmla="*/ 0 60000 65536"/>
                  <a:gd name="T12" fmla="*/ 0 60000 65536"/>
                  <a:gd name="T13" fmla="*/ 0 60000 65536"/>
                  <a:gd name="T14" fmla="*/ 0 60000 65536"/>
                  <a:gd name="T15" fmla="*/ 0 w 21"/>
                  <a:gd name="T16" fmla="*/ 0 h 385"/>
                  <a:gd name="T17" fmla="*/ 21 w 21"/>
                  <a:gd name="T18" fmla="*/ 385 h 385"/>
                </a:gdLst>
                <a:ahLst/>
                <a:cxnLst>
                  <a:cxn ang="T10">
                    <a:pos x="T0" y="T1"/>
                  </a:cxn>
                  <a:cxn ang="T11">
                    <a:pos x="T2" y="T3"/>
                  </a:cxn>
                  <a:cxn ang="T12">
                    <a:pos x="T4" y="T5"/>
                  </a:cxn>
                  <a:cxn ang="T13">
                    <a:pos x="T6" y="T7"/>
                  </a:cxn>
                  <a:cxn ang="T14">
                    <a:pos x="T8" y="T9"/>
                  </a:cxn>
                </a:cxnLst>
                <a:rect l="T15" t="T16" r="T17" b="T18"/>
                <a:pathLst>
                  <a:path w="21" h="385">
                    <a:moveTo>
                      <a:pt x="0" y="0"/>
                    </a:moveTo>
                    <a:lnTo>
                      <a:pt x="7" y="4"/>
                    </a:lnTo>
                    <a:lnTo>
                      <a:pt x="20" y="126"/>
                    </a:lnTo>
                    <a:lnTo>
                      <a:pt x="7" y="140"/>
                    </a:lnTo>
                    <a:lnTo>
                      <a:pt x="7" y="384"/>
                    </a:lnTo>
                  </a:path>
                </a:pathLst>
              </a:custGeom>
              <a:noFill/>
              <a:ln w="12700" cap="rnd" cmpd="sng">
                <a:solidFill>
                  <a:srgbClr val="676767"/>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fr-FR"/>
              </a:p>
            </p:txBody>
          </p:sp>
          <p:sp>
            <p:nvSpPr>
              <p:cNvPr id="186" name="Rectangle 199"/>
              <p:cNvSpPr>
                <a:spLocks noChangeArrowheads="1"/>
              </p:cNvSpPr>
              <p:nvPr/>
            </p:nvSpPr>
            <p:spPr bwMode="auto">
              <a:xfrm>
                <a:off x="4234" y="2406"/>
                <a:ext cx="129" cy="173"/>
              </a:xfrm>
              <a:prstGeom prst="rect">
                <a:avLst/>
              </a:prstGeom>
              <a:solidFill>
                <a:srgbClr val="C0C0C0"/>
              </a:solidFill>
              <a:ln w="12700">
                <a:solidFill>
                  <a:srgbClr val="808080"/>
                </a:solidFill>
                <a:miter lim="800000"/>
                <a:headEnd/>
                <a:tailEnd/>
              </a:ln>
            </p:spPr>
            <p:txBody>
              <a:bodyPr wrap="none" lIns="90488" tIns="44450" rIns="90488" bIns="44450" anchor="ctr"/>
              <a:lstStyle>
                <a:lvl1pPr eaLnBrk="0" hangingPunct="0">
                  <a:defRPr b="1">
                    <a:solidFill>
                      <a:schemeClr val="tx1"/>
                    </a:solidFill>
                    <a:latin typeface="Arial" pitchFamily="34" charset="0"/>
                    <a:cs typeface="Times New Roman" pitchFamily="18" charset="0"/>
                  </a:defRPr>
                </a:lvl1pPr>
                <a:lvl2pPr marL="742950" indent="-285750" eaLnBrk="0" hangingPunct="0">
                  <a:defRPr b="1">
                    <a:solidFill>
                      <a:schemeClr val="tx1"/>
                    </a:solidFill>
                    <a:latin typeface="Arial" pitchFamily="34" charset="0"/>
                    <a:cs typeface="Times New Roman" pitchFamily="18" charset="0"/>
                  </a:defRPr>
                </a:lvl2pPr>
                <a:lvl3pPr marL="1143000" indent="-228600" eaLnBrk="0" hangingPunct="0">
                  <a:defRPr b="1">
                    <a:solidFill>
                      <a:schemeClr val="tx1"/>
                    </a:solidFill>
                    <a:latin typeface="Arial" pitchFamily="34" charset="0"/>
                    <a:cs typeface="Times New Roman" pitchFamily="18" charset="0"/>
                  </a:defRPr>
                </a:lvl3pPr>
                <a:lvl4pPr marL="1600200" indent="-228600" eaLnBrk="0" hangingPunct="0">
                  <a:defRPr b="1">
                    <a:solidFill>
                      <a:schemeClr val="tx1"/>
                    </a:solidFill>
                    <a:latin typeface="Arial" pitchFamily="34" charset="0"/>
                    <a:cs typeface="Times New Roman" pitchFamily="18" charset="0"/>
                  </a:defRPr>
                </a:lvl4pPr>
                <a:lvl5pPr marL="2057400" indent="-228600" eaLnBrk="0" hangingPunct="0">
                  <a:defRPr b="1">
                    <a:solidFill>
                      <a:schemeClr val="tx1"/>
                    </a:solidFill>
                    <a:latin typeface="Arial" pitchFamily="34" charset="0"/>
                    <a:cs typeface="Times New Roman" pitchFamily="18" charset="0"/>
                  </a:defRPr>
                </a:lvl5pPr>
                <a:lvl6pPr marL="25146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6pPr>
                <a:lvl7pPr marL="29718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7pPr>
                <a:lvl8pPr marL="34290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8pPr>
                <a:lvl9pPr marL="38862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9pPr>
              </a:lstStyle>
              <a:p>
                <a:pPr algn="l">
                  <a:spcBef>
                    <a:spcPct val="50000"/>
                  </a:spcBef>
                  <a:buClrTx/>
                  <a:buFontTx/>
                  <a:buNone/>
                </a:pPr>
                <a:endParaRPr lang="en-GB" altLang="fr-FR" sz="2400" b="0">
                  <a:latin typeface="Times New Roman" pitchFamily="18" charset="0"/>
                </a:endParaRPr>
              </a:p>
            </p:txBody>
          </p:sp>
          <p:sp>
            <p:nvSpPr>
              <p:cNvPr id="187" name="Rectangle 200"/>
              <p:cNvSpPr>
                <a:spLocks noChangeArrowheads="1"/>
              </p:cNvSpPr>
              <p:nvPr/>
            </p:nvSpPr>
            <p:spPr bwMode="auto">
              <a:xfrm>
                <a:off x="4234" y="2443"/>
                <a:ext cx="129" cy="20"/>
              </a:xfrm>
              <a:prstGeom prst="rect">
                <a:avLst/>
              </a:prstGeom>
              <a:solidFill>
                <a:srgbClr val="C0C0C0"/>
              </a:solidFill>
              <a:ln w="12700">
                <a:solidFill>
                  <a:srgbClr val="808080"/>
                </a:solidFill>
                <a:miter lim="800000"/>
                <a:headEnd/>
                <a:tailEnd/>
              </a:ln>
            </p:spPr>
            <p:txBody>
              <a:bodyPr wrap="none" lIns="90488" tIns="44450" rIns="90488" bIns="44450" anchor="ctr"/>
              <a:lstStyle>
                <a:lvl1pPr eaLnBrk="0" hangingPunct="0">
                  <a:defRPr b="1">
                    <a:solidFill>
                      <a:schemeClr val="tx1"/>
                    </a:solidFill>
                    <a:latin typeface="Arial" pitchFamily="34" charset="0"/>
                    <a:cs typeface="Times New Roman" pitchFamily="18" charset="0"/>
                  </a:defRPr>
                </a:lvl1pPr>
                <a:lvl2pPr marL="742950" indent="-285750" eaLnBrk="0" hangingPunct="0">
                  <a:defRPr b="1">
                    <a:solidFill>
                      <a:schemeClr val="tx1"/>
                    </a:solidFill>
                    <a:latin typeface="Arial" pitchFamily="34" charset="0"/>
                    <a:cs typeface="Times New Roman" pitchFamily="18" charset="0"/>
                  </a:defRPr>
                </a:lvl2pPr>
                <a:lvl3pPr marL="1143000" indent="-228600" eaLnBrk="0" hangingPunct="0">
                  <a:defRPr b="1">
                    <a:solidFill>
                      <a:schemeClr val="tx1"/>
                    </a:solidFill>
                    <a:latin typeface="Arial" pitchFamily="34" charset="0"/>
                    <a:cs typeface="Times New Roman" pitchFamily="18" charset="0"/>
                  </a:defRPr>
                </a:lvl3pPr>
                <a:lvl4pPr marL="1600200" indent="-228600" eaLnBrk="0" hangingPunct="0">
                  <a:defRPr b="1">
                    <a:solidFill>
                      <a:schemeClr val="tx1"/>
                    </a:solidFill>
                    <a:latin typeface="Arial" pitchFamily="34" charset="0"/>
                    <a:cs typeface="Times New Roman" pitchFamily="18" charset="0"/>
                  </a:defRPr>
                </a:lvl4pPr>
                <a:lvl5pPr marL="2057400" indent="-228600" eaLnBrk="0" hangingPunct="0">
                  <a:defRPr b="1">
                    <a:solidFill>
                      <a:schemeClr val="tx1"/>
                    </a:solidFill>
                    <a:latin typeface="Arial" pitchFamily="34" charset="0"/>
                    <a:cs typeface="Times New Roman" pitchFamily="18" charset="0"/>
                  </a:defRPr>
                </a:lvl5pPr>
                <a:lvl6pPr marL="25146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6pPr>
                <a:lvl7pPr marL="29718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7pPr>
                <a:lvl8pPr marL="34290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8pPr>
                <a:lvl9pPr marL="38862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9pPr>
              </a:lstStyle>
              <a:p>
                <a:pPr algn="l">
                  <a:spcBef>
                    <a:spcPct val="50000"/>
                  </a:spcBef>
                  <a:buClrTx/>
                  <a:buFontTx/>
                  <a:buNone/>
                </a:pPr>
                <a:endParaRPr lang="en-GB" altLang="fr-FR" sz="2400" b="0">
                  <a:latin typeface="Times New Roman" pitchFamily="18" charset="0"/>
                </a:endParaRPr>
              </a:p>
            </p:txBody>
          </p:sp>
          <p:sp>
            <p:nvSpPr>
              <p:cNvPr id="188" name="Rectangle 201"/>
              <p:cNvSpPr>
                <a:spLocks noChangeArrowheads="1"/>
              </p:cNvSpPr>
              <p:nvPr/>
            </p:nvSpPr>
            <p:spPr bwMode="auto">
              <a:xfrm>
                <a:off x="4234" y="2481"/>
                <a:ext cx="129" cy="19"/>
              </a:xfrm>
              <a:prstGeom prst="rect">
                <a:avLst/>
              </a:prstGeom>
              <a:solidFill>
                <a:srgbClr val="C0C0C0"/>
              </a:solidFill>
              <a:ln w="12700">
                <a:solidFill>
                  <a:srgbClr val="808080"/>
                </a:solidFill>
                <a:miter lim="800000"/>
                <a:headEnd/>
                <a:tailEnd/>
              </a:ln>
            </p:spPr>
            <p:txBody>
              <a:bodyPr wrap="none" lIns="90488" tIns="44450" rIns="90488" bIns="44450" anchor="ctr"/>
              <a:lstStyle>
                <a:lvl1pPr eaLnBrk="0" hangingPunct="0">
                  <a:defRPr b="1">
                    <a:solidFill>
                      <a:schemeClr val="tx1"/>
                    </a:solidFill>
                    <a:latin typeface="Arial" pitchFamily="34" charset="0"/>
                    <a:cs typeface="Times New Roman" pitchFamily="18" charset="0"/>
                  </a:defRPr>
                </a:lvl1pPr>
                <a:lvl2pPr marL="742950" indent="-285750" eaLnBrk="0" hangingPunct="0">
                  <a:defRPr b="1">
                    <a:solidFill>
                      <a:schemeClr val="tx1"/>
                    </a:solidFill>
                    <a:latin typeface="Arial" pitchFamily="34" charset="0"/>
                    <a:cs typeface="Times New Roman" pitchFamily="18" charset="0"/>
                  </a:defRPr>
                </a:lvl2pPr>
                <a:lvl3pPr marL="1143000" indent="-228600" eaLnBrk="0" hangingPunct="0">
                  <a:defRPr b="1">
                    <a:solidFill>
                      <a:schemeClr val="tx1"/>
                    </a:solidFill>
                    <a:latin typeface="Arial" pitchFamily="34" charset="0"/>
                    <a:cs typeface="Times New Roman" pitchFamily="18" charset="0"/>
                  </a:defRPr>
                </a:lvl3pPr>
                <a:lvl4pPr marL="1600200" indent="-228600" eaLnBrk="0" hangingPunct="0">
                  <a:defRPr b="1">
                    <a:solidFill>
                      <a:schemeClr val="tx1"/>
                    </a:solidFill>
                    <a:latin typeface="Arial" pitchFamily="34" charset="0"/>
                    <a:cs typeface="Times New Roman" pitchFamily="18" charset="0"/>
                  </a:defRPr>
                </a:lvl4pPr>
                <a:lvl5pPr marL="2057400" indent="-228600" eaLnBrk="0" hangingPunct="0">
                  <a:defRPr b="1">
                    <a:solidFill>
                      <a:schemeClr val="tx1"/>
                    </a:solidFill>
                    <a:latin typeface="Arial" pitchFamily="34" charset="0"/>
                    <a:cs typeface="Times New Roman" pitchFamily="18" charset="0"/>
                  </a:defRPr>
                </a:lvl5pPr>
                <a:lvl6pPr marL="25146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6pPr>
                <a:lvl7pPr marL="29718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7pPr>
                <a:lvl8pPr marL="34290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8pPr>
                <a:lvl9pPr marL="38862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9pPr>
              </a:lstStyle>
              <a:p>
                <a:pPr algn="l">
                  <a:spcBef>
                    <a:spcPct val="50000"/>
                  </a:spcBef>
                  <a:buClrTx/>
                  <a:buFontTx/>
                  <a:buNone/>
                </a:pPr>
                <a:endParaRPr lang="en-GB" altLang="fr-FR" sz="2400" b="0">
                  <a:latin typeface="Times New Roman" pitchFamily="18" charset="0"/>
                </a:endParaRPr>
              </a:p>
            </p:txBody>
          </p:sp>
          <p:sp>
            <p:nvSpPr>
              <p:cNvPr id="189" name="Rectangle 202"/>
              <p:cNvSpPr>
                <a:spLocks noChangeArrowheads="1"/>
              </p:cNvSpPr>
              <p:nvPr/>
            </p:nvSpPr>
            <p:spPr bwMode="auto">
              <a:xfrm>
                <a:off x="4234" y="2519"/>
                <a:ext cx="129" cy="20"/>
              </a:xfrm>
              <a:prstGeom prst="rect">
                <a:avLst/>
              </a:prstGeom>
              <a:solidFill>
                <a:srgbClr val="C0C0C0"/>
              </a:solidFill>
              <a:ln w="12700">
                <a:solidFill>
                  <a:srgbClr val="808080"/>
                </a:solidFill>
                <a:miter lim="800000"/>
                <a:headEnd/>
                <a:tailEnd/>
              </a:ln>
            </p:spPr>
            <p:txBody>
              <a:bodyPr wrap="none" lIns="90488" tIns="44450" rIns="90488" bIns="44450" anchor="ctr"/>
              <a:lstStyle>
                <a:lvl1pPr eaLnBrk="0" hangingPunct="0">
                  <a:defRPr b="1">
                    <a:solidFill>
                      <a:schemeClr val="tx1"/>
                    </a:solidFill>
                    <a:latin typeface="Arial" pitchFamily="34" charset="0"/>
                    <a:cs typeface="Times New Roman" pitchFamily="18" charset="0"/>
                  </a:defRPr>
                </a:lvl1pPr>
                <a:lvl2pPr marL="742950" indent="-285750" eaLnBrk="0" hangingPunct="0">
                  <a:defRPr b="1">
                    <a:solidFill>
                      <a:schemeClr val="tx1"/>
                    </a:solidFill>
                    <a:latin typeface="Arial" pitchFamily="34" charset="0"/>
                    <a:cs typeface="Times New Roman" pitchFamily="18" charset="0"/>
                  </a:defRPr>
                </a:lvl2pPr>
                <a:lvl3pPr marL="1143000" indent="-228600" eaLnBrk="0" hangingPunct="0">
                  <a:defRPr b="1">
                    <a:solidFill>
                      <a:schemeClr val="tx1"/>
                    </a:solidFill>
                    <a:latin typeface="Arial" pitchFamily="34" charset="0"/>
                    <a:cs typeface="Times New Roman" pitchFamily="18" charset="0"/>
                  </a:defRPr>
                </a:lvl3pPr>
                <a:lvl4pPr marL="1600200" indent="-228600" eaLnBrk="0" hangingPunct="0">
                  <a:defRPr b="1">
                    <a:solidFill>
                      <a:schemeClr val="tx1"/>
                    </a:solidFill>
                    <a:latin typeface="Arial" pitchFamily="34" charset="0"/>
                    <a:cs typeface="Times New Roman" pitchFamily="18" charset="0"/>
                  </a:defRPr>
                </a:lvl4pPr>
                <a:lvl5pPr marL="2057400" indent="-228600" eaLnBrk="0" hangingPunct="0">
                  <a:defRPr b="1">
                    <a:solidFill>
                      <a:schemeClr val="tx1"/>
                    </a:solidFill>
                    <a:latin typeface="Arial" pitchFamily="34" charset="0"/>
                    <a:cs typeface="Times New Roman" pitchFamily="18" charset="0"/>
                  </a:defRPr>
                </a:lvl5pPr>
                <a:lvl6pPr marL="25146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6pPr>
                <a:lvl7pPr marL="29718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7pPr>
                <a:lvl8pPr marL="34290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8pPr>
                <a:lvl9pPr marL="38862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9pPr>
              </a:lstStyle>
              <a:p>
                <a:pPr algn="l">
                  <a:spcBef>
                    <a:spcPct val="50000"/>
                  </a:spcBef>
                  <a:buClrTx/>
                  <a:buFontTx/>
                  <a:buNone/>
                </a:pPr>
                <a:endParaRPr lang="en-GB" altLang="fr-FR" sz="2400" b="0">
                  <a:latin typeface="Times New Roman" pitchFamily="18" charset="0"/>
                </a:endParaRPr>
              </a:p>
            </p:txBody>
          </p:sp>
          <p:sp>
            <p:nvSpPr>
              <p:cNvPr id="190" name="Rectangle 203"/>
              <p:cNvSpPr>
                <a:spLocks noChangeArrowheads="1"/>
              </p:cNvSpPr>
              <p:nvPr/>
            </p:nvSpPr>
            <p:spPr bwMode="auto">
              <a:xfrm>
                <a:off x="4249" y="2442"/>
                <a:ext cx="94" cy="22"/>
              </a:xfrm>
              <a:prstGeom prst="rect">
                <a:avLst/>
              </a:prstGeom>
              <a:solidFill>
                <a:srgbClr val="91919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nchor="ctr"/>
              <a:lstStyle>
                <a:lvl1pPr eaLnBrk="0" hangingPunct="0">
                  <a:defRPr b="1">
                    <a:solidFill>
                      <a:schemeClr val="tx1"/>
                    </a:solidFill>
                    <a:latin typeface="Arial" pitchFamily="34" charset="0"/>
                    <a:cs typeface="Times New Roman" pitchFamily="18" charset="0"/>
                  </a:defRPr>
                </a:lvl1pPr>
                <a:lvl2pPr marL="742950" indent="-285750" eaLnBrk="0" hangingPunct="0">
                  <a:defRPr b="1">
                    <a:solidFill>
                      <a:schemeClr val="tx1"/>
                    </a:solidFill>
                    <a:latin typeface="Arial" pitchFamily="34" charset="0"/>
                    <a:cs typeface="Times New Roman" pitchFamily="18" charset="0"/>
                  </a:defRPr>
                </a:lvl2pPr>
                <a:lvl3pPr marL="1143000" indent="-228600" eaLnBrk="0" hangingPunct="0">
                  <a:defRPr b="1">
                    <a:solidFill>
                      <a:schemeClr val="tx1"/>
                    </a:solidFill>
                    <a:latin typeface="Arial" pitchFamily="34" charset="0"/>
                    <a:cs typeface="Times New Roman" pitchFamily="18" charset="0"/>
                  </a:defRPr>
                </a:lvl3pPr>
                <a:lvl4pPr marL="1600200" indent="-228600" eaLnBrk="0" hangingPunct="0">
                  <a:defRPr b="1">
                    <a:solidFill>
                      <a:schemeClr val="tx1"/>
                    </a:solidFill>
                    <a:latin typeface="Arial" pitchFamily="34" charset="0"/>
                    <a:cs typeface="Times New Roman" pitchFamily="18" charset="0"/>
                  </a:defRPr>
                </a:lvl4pPr>
                <a:lvl5pPr marL="2057400" indent="-228600" eaLnBrk="0" hangingPunct="0">
                  <a:defRPr b="1">
                    <a:solidFill>
                      <a:schemeClr val="tx1"/>
                    </a:solidFill>
                    <a:latin typeface="Arial" pitchFamily="34" charset="0"/>
                    <a:cs typeface="Times New Roman" pitchFamily="18" charset="0"/>
                  </a:defRPr>
                </a:lvl5pPr>
                <a:lvl6pPr marL="25146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6pPr>
                <a:lvl7pPr marL="29718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7pPr>
                <a:lvl8pPr marL="34290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8pPr>
                <a:lvl9pPr marL="38862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9pPr>
              </a:lstStyle>
              <a:p>
                <a:pPr algn="l">
                  <a:spcBef>
                    <a:spcPct val="50000"/>
                  </a:spcBef>
                  <a:buClrTx/>
                  <a:buFontTx/>
                  <a:buNone/>
                </a:pPr>
                <a:endParaRPr lang="en-GB" altLang="fr-FR" sz="2400" b="0">
                  <a:latin typeface="Times New Roman" pitchFamily="18" charset="0"/>
                </a:endParaRPr>
              </a:p>
            </p:txBody>
          </p:sp>
          <p:sp>
            <p:nvSpPr>
              <p:cNvPr id="191" name="Rectangle 204"/>
              <p:cNvSpPr>
                <a:spLocks noChangeArrowheads="1"/>
              </p:cNvSpPr>
              <p:nvPr/>
            </p:nvSpPr>
            <p:spPr bwMode="auto">
              <a:xfrm>
                <a:off x="4249" y="2482"/>
                <a:ext cx="94" cy="19"/>
              </a:xfrm>
              <a:prstGeom prst="rect">
                <a:avLst/>
              </a:prstGeom>
              <a:solidFill>
                <a:srgbClr val="91919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nchor="ctr"/>
              <a:lstStyle>
                <a:lvl1pPr eaLnBrk="0" hangingPunct="0">
                  <a:defRPr b="1">
                    <a:solidFill>
                      <a:schemeClr val="tx1"/>
                    </a:solidFill>
                    <a:latin typeface="Arial" pitchFamily="34" charset="0"/>
                    <a:cs typeface="Times New Roman" pitchFamily="18" charset="0"/>
                  </a:defRPr>
                </a:lvl1pPr>
                <a:lvl2pPr marL="742950" indent="-285750" eaLnBrk="0" hangingPunct="0">
                  <a:defRPr b="1">
                    <a:solidFill>
                      <a:schemeClr val="tx1"/>
                    </a:solidFill>
                    <a:latin typeface="Arial" pitchFamily="34" charset="0"/>
                    <a:cs typeface="Times New Roman" pitchFamily="18" charset="0"/>
                  </a:defRPr>
                </a:lvl2pPr>
                <a:lvl3pPr marL="1143000" indent="-228600" eaLnBrk="0" hangingPunct="0">
                  <a:defRPr b="1">
                    <a:solidFill>
                      <a:schemeClr val="tx1"/>
                    </a:solidFill>
                    <a:latin typeface="Arial" pitchFamily="34" charset="0"/>
                    <a:cs typeface="Times New Roman" pitchFamily="18" charset="0"/>
                  </a:defRPr>
                </a:lvl3pPr>
                <a:lvl4pPr marL="1600200" indent="-228600" eaLnBrk="0" hangingPunct="0">
                  <a:defRPr b="1">
                    <a:solidFill>
                      <a:schemeClr val="tx1"/>
                    </a:solidFill>
                    <a:latin typeface="Arial" pitchFamily="34" charset="0"/>
                    <a:cs typeface="Times New Roman" pitchFamily="18" charset="0"/>
                  </a:defRPr>
                </a:lvl4pPr>
                <a:lvl5pPr marL="2057400" indent="-228600" eaLnBrk="0" hangingPunct="0">
                  <a:defRPr b="1">
                    <a:solidFill>
                      <a:schemeClr val="tx1"/>
                    </a:solidFill>
                    <a:latin typeface="Arial" pitchFamily="34" charset="0"/>
                    <a:cs typeface="Times New Roman" pitchFamily="18" charset="0"/>
                  </a:defRPr>
                </a:lvl5pPr>
                <a:lvl6pPr marL="25146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6pPr>
                <a:lvl7pPr marL="29718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7pPr>
                <a:lvl8pPr marL="34290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8pPr>
                <a:lvl9pPr marL="38862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9pPr>
              </a:lstStyle>
              <a:p>
                <a:pPr algn="l">
                  <a:spcBef>
                    <a:spcPct val="50000"/>
                  </a:spcBef>
                  <a:buClrTx/>
                  <a:buFontTx/>
                  <a:buNone/>
                </a:pPr>
                <a:endParaRPr lang="en-GB" altLang="fr-FR" sz="2400" b="0">
                  <a:latin typeface="Times New Roman" pitchFamily="18" charset="0"/>
                </a:endParaRPr>
              </a:p>
            </p:txBody>
          </p:sp>
          <p:sp>
            <p:nvSpPr>
              <p:cNvPr id="192" name="Freeform 205"/>
              <p:cNvSpPr>
                <a:spLocks/>
              </p:cNvSpPr>
              <p:nvPr/>
            </p:nvSpPr>
            <p:spPr bwMode="auto">
              <a:xfrm>
                <a:off x="4318" y="2405"/>
                <a:ext cx="17" cy="17"/>
              </a:xfrm>
              <a:custGeom>
                <a:avLst/>
                <a:gdLst>
                  <a:gd name="T0" fmla="*/ 16 w 17"/>
                  <a:gd name="T1" fmla="*/ 0 h 17"/>
                  <a:gd name="T2" fmla="*/ 16 w 17"/>
                  <a:gd name="T3" fmla="*/ 16 h 17"/>
                  <a:gd name="T4" fmla="*/ 0 w 17"/>
                  <a:gd name="T5" fmla="*/ 5 h 17"/>
                  <a:gd name="T6" fmla="*/ 16 w 17"/>
                  <a:gd name="T7" fmla="*/ 0 h 17"/>
                  <a:gd name="T8" fmla="*/ 0 60000 65536"/>
                  <a:gd name="T9" fmla="*/ 0 60000 65536"/>
                  <a:gd name="T10" fmla="*/ 0 60000 65536"/>
                  <a:gd name="T11" fmla="*/ 0 60000 65536"/>
                  <a:gd name="T12" fmla="*/ 0 w 17"/>
                  <a:gd name="T13" fmla="*/ 0 h 17"/>
                  <a:gd name="T14" fmla="*/ 17 w 17"/>
                  <a:gd name="T15" fmla="*/ 17 h 17"/>
                </a:gdLst>
                <a:ahLst/>
                <a:cxnLst>
                  <a:cxn ang="T8">
                    <a:pos x="T0" y="T1"/>
                  </a:cxn>
                  <a:cxn ang="T9">
                    <a:pos x="T2" y="T3"/>
                  </a:cxn>
                  <a:cxn ang="T10">
                    <a:pos x="T4" y="T5"/>
                  </a:cxn>
                  <a:cxn ang="T11">
                    <a:pos x="T6" y="T7"/>
                  </a:cxn>
                </a:cxnLst>
                <a:rect l="T12" t="T13" r="T14" b="T15"/>
                <a:pathLst>
                  <a:path w="17" h="17">
                    <a:moveTo>
                      <a:pt x="16" y="0"/>
                    </a:moveTo>
                    <a:lnTo>
                      <a:pt x="16" y="16"/>
                    </a:lnTo>
                    <a:lnTo>
                      <a:pt x="0" y="5"/>
                    </a:lnTo>
                    <a:lnTo>
                      <a:pt x="16" y="0"/>
                    </a:lnTo>
                  </a:path>
                </a:pathLst>
              </a:custGeom>
              <a:solidFill>
                <a:srgbClr val="60606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endParaRPr lang="fr-FR"/>
              </a:p>
            </p:txBody>
          </p:sp>
          <p:sp>
            <p:nvSpPr>
              <p:cNvPr id="193" name="Rectangle 206"/>
              <p:cNvSpPr>
                <a:spLocks noChangeArrowheads="1"/>
              </p:cNvSpPr>
              <p:nvPr/>
            </p:nvSpPr>
            <p:spPr bwMode="auto">
              <a:xfrm>
                <a:off x="4234" y="2406"/>
                <a:ext cx="129" cy="18"/>
              </a:xfrm>
              <a:prstGeom prst="rect">
                <a:avLst/>
              </a:prstGeom>
              <a:solidFill>
                <a:srgbClr val="A0A0A0"/>
              </a:solidFill>
              <a:ln w="12700">
                <a:solidFill>
                  <a:srgbClr val="808080"/>
                </a:solidFill>
                <a:miter lim="800000"/>
                <a:headEnd/>
                <a:tailEnd/>
              </a:ln>
            </p:spPr>
            <p:txBody>
              <a:bodyPr wrap="none" lIns="90488" tIns="44450" rIns="90488" bIns="44450" anchor="ctr"/>
              <a:lstStyle>
                <a:lvl1pPr eaLnBrk="0" hangingPunct="0">
                  <a:defRPr b="1">
                    <a:solidFill>
                      <a:schemeClr val="tx1"/>
                    </a:solidFill>
                    <a:latin typeface="Arial" pitchFamily="34" charset="0"/>
                    <a:cs typeface="Times New Roman" pitchFamily="18" charset="0"/>
                  </a:defRPr>
                </a:lvl1pPr>
                <a:lvl2pPr marL="742950" indent="-285750" eaLnBrk="0" hangingPunct="0">
                  <a:defRPr b="1">
                    <a:solidFill>
                      <a:schemeClr val="tx1"/>
                    </a:solidFill>
                    <a:latin typeface="Arial" pitchFamily="34" charset="0"/>
                    <a:cs typeface="Times New Roman" pitchFamily="18" charset="0"/>
                  </a:defRPr>
                </a:lvl2pPr>
                <a:lvl3pPr marL="1143000" indent="-228600" eaLnBrk="0" hangingPunct="0">
                  <a:defRPr b="1">
                    <a:solidFill>
                      <a:schemeClr val="tx1"/>
                    </a:solidFill>
                    <a:latin typeface="Arial" pitchFamily="34" charset="0"/>
                    <a:cs typeface="Times New Roman" pitchFamily="18" charset="0"/>
                  </a:defRPr>
                </a:lvl3pPr>
                <a:lvl4pPr marL="1600200" indent="-228600" eaLnBrk="0" hangingPunct="0">
                  <a:defRPr b="1">
                    <a:solidFill>
                      <a:schemeClr val="tx1"/>
                    </a:solidFill>
                    <a:latin typeface="Arial" pitchFamily="34" charset="0"/>
                    <a:cs typeface="Times New Roman" pitchFamily="18" charset="0"/>
                  </a:defRPr>
                </a:lvl4pPr>
                <a:lvl5pPr marL="2057400" indent="-228600" eaLnBrk="0" hangingPunct="0">
                  <a:defRPr b="1">
                    <a:solidFill>
                      <a:schemeClr val="tx1"/>
                    </a:solidFill>
                    <a:latin typeface="Arial" pitchFamily="34" charset="0"/>
                    <a:cs typeface="Times New Roman" pitchFamily="18" charset="0"/>
                  </a:defRPr>
                </a:lvl5pPr>
                <a:lvl6pPr marL="25146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6pPr>
                <a:lvl7pPr marL="29718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7pPr>
                <a:lvl8pPr marL="34290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8pPr>
                <a:lvl9pPr marL="38862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9pPr>
              </a:lstStyle>
              <a:p>
                <a:pPr algn="l">
                  <a:spcBef>
                    <a:spcPct val="50000"/>
                  </a:spcBef>
                  <a:buClrTx/>
                  <a:buFontTx/>
                  <a:buNone/>
                </a:pPr>
                <a:endParaRPr lang="en-GB" altLang="fr-FR" sz="2400" b="0">
                  <a:latin typeface="Times New Roman" pitchFamily="18" charset="0"/>
                </a:endParaRPr>
              </a:p>
            </p:txBody>
          </p:sp>
          <p:sp>
            <p:nvSpPr>
              <p:cNvPr id="194" name="Freeform 207"/>
              <p:cNvSpPr>
                <a:spLocks/>
              </p:cNvSpPr>
              <p:nvPr/>
            </p:nvSpPr>
            <p:spPr bwMode="auto">
              <a:xfrm>
                <a:off x="4295" y="2405"/>
                <a:ext cx="24" cy="17"/>
              </a:xfrm>
              <a:custGeom>
                <a:avLst/>
                <a:gdLst>
                  <a:gd name="T0" fmla="*/ 23 w 24"/>
                  <a:gd name="T1" fmla="*/ 0 h 17"/>
                  <a:gd name="T2" fmla="*/ 0 w 24"/>
                  <a:gd name="T3" fmla="*/ 0 h 17"/>
                  <a:gd name="T4" fmla="*/ 0 w 24"/>
                  <a:gd name="T5" fmla="*/ 16 h 17"/>
                  <a:gd name="T6" fmla="*/ 18 w 24"/>
                  <a:gd name="T7" fmla="*/ 16 h 17"/>
                  <a:gd name="T8" fmla="*/ 23 w 24"/>
                  <a:gd name="T9" fmla="*/ 0 h 17"/>
                  <a:gd name="T10" fmla="*/ 0 60000 65536"/>
                  <a:gd name="T11" fmla="*/ 0 60000 65536"/>
                  <a:gd name="T12" fmla="*/ 0 60000 65536"/>
                  <a:gd name="T13" fmla="*/ 0 60000 65536"/>
                  <a:gd name="T14" fmla="*/ 0 60000 65536"/>
                  <a:gd name="T15" fmla="*/ 0 w 24"/>
                  <a:gd name="T16" fmla="*/ 0 h 17"/>
                  <a:gd name="T17" fmla="*/ 24 w 24"/>
                  <a:gd name="T18" fmla="*/ 17 h 17"/>
                </a:gdLst>
                <a:ahLst/>
                <a:cxnLst>
                  <a:cxn ang="T10">
                    <a:pos x="T0" y="T1"/>
                  </a:cxn>
                  <a:cxn ang="T11">
                    <a:pos x="T2" y="T3"/>
                  </a:cxn>
                  <a:cxn ang="T12">
                    <a:pos x="T4" y="T5"/>
                  </a:cxn>
                  <a:cxn ang="T13">
                    <a:pos x="T6" y="T7"/>
                  </a:cxn>
                  <a:cxn ang="T14">
                    <a:pos x="T8" y="T9"/>
                  </a:cxn>
                </a:cxnLst>
                <a:rect l="T15" t="T16" r="T17" b="T18"/>
                <a:pathLst>
                  <a:path w="24" h="17">
                    <a:moveTo>
                      <a:pt x="23" y="0"/>
                    </a:moveTo>
                    <a:lnTo>
                      <a:pt x="0" y="0"/>
                    </a:lnTo>
                    <a:lnTo>
                      <a:pt x="0" y="16"/>
                    </a:lnTo>
                    <a:lnTo>
                      <a:pt x="18" y="16"/>
                    </a:lnTo>
                    <a:lnTo>
                      <a:pt x="23" y="0"/>
                    </a:lnTo>
                  </a:path>
                </a:pathLst>
              </a:custGeom>
              <a:solidFill>
                <a:srgbClr val="80808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endParaRPr lang="fr-FR"/>
              </a:p>
            </p:txBody>
          </p:sp>
          <p:sp>
            <p:nvSpPr>
              <p:cNvPr id="195" name="Freeform 208"/>
              <p:cNvSpPr>
                <a:spLocks/>
              </p:cNvSpPr>
              <p:nvPr/>
            </p:nvSpPr>
            <p:spPr bwMode="auto">
              <a:xfrm>
                <a:off x="4295" y="2417"/>
                <a:ext cx="62" cy="17"/>
              </a:xfrm>
              <a:custGeom>
                <a:avLst/>
                <a:gdLst>
                  <a:gd name="T0" fmla="*/ 61 w 62"/>
                  <a:gd name="T1" fmla="*/ 16 h 17"/>
                  <a:gd name="T2" fmla="*/ 0 w 62"/>
                  <a:gd name="T3" fmla="*/ 16 h 17"/>
                  <a:gd name="T4" fmla="*/ 0 w 62"/>
                  <a:gd name="T5" fmla="*/ 0 h 17"/>
                  <a:gd name="T6" fmla="*/ 56 w 62"/>
                  <a:gd name="T7" fmla="*/ 0 h 17"/>
                  <a:gd name="T8" fmla="*/ 61 w 62"/>
                  <a:gd name="T9" fmla="*/ 16 h 17"/>
                  <a:gd name="T10" fmla="*/ 0 60000 65536"/>
                  <a:gd name="T11" fmla="*/ 0 60000 65536"/>
                  <a:gd name="T12" fmla="*/ 0 60000 65536"/>
                  <a:gd name="T13" fmla="*/ 0 60000 65536"/>
                  <a:gd name="T14" fmla="*/ 0 60000 65536"/>
                  <a:gd name="T15" fmla="*/ 0 w 62"/>
                  <a:gd name="T16" fmla="*/ 0 h 17"/>
                  <a:gd name="T17" fmla="*/ 62 w 62"/>
                  <a:gd name="T18" fmla="*/ 17 h 17"/>
                </a:gdLst>
                <a:ahLst/>
                <a:cxnLst>
                  <a:cxn ang="T10">
                    <a:pos x="T0" y="T1"/>
                  </a:cxn>
                  <a:cxn ang="T11">
                    <a:pos x="T2" y="T3"/>
                  </a:cxn>
                  <a:cxn ang="T12">
                    <a:pos x="T4" y="T5"/>
                  </a:cxn>
                  <a:cxn ang="T13">
                    <a:pos x="T6" y="T7"/>
                  </a:cxn>
                  <a:cxn ang="T14">
                    <a:pos x="T8" y="T9"/>
                  </a:cxn>
                </a:cxnLst>
                <a:rect l="T15" t="T16" r="T17" b="T18"/>
                <a:pathLst>
                  <a:path w="62" h="17">
                    <a:moveTo>
                      <a:pt x="61" y="16"/>
                    </a:moveTo>
                    <a:lnTo>
                      <a:pt x="0" y="16"/>
                    </a:lnTo>
                    <a:lnTo>
                      <a:pt x="0" y="0"/>
                    </a:lnTo>
                    <a:lnTo>
                      <a:pt x="56" y="0"/>
                    </a:lnTo>
                    <a:lnTo>
                      <a:pt x="61" y="16"/>
                    </a:lnTo>
                  </a:path>
                </a:pathLst>
              </a:custGeom>
              <a:solidFill>
                <a:srgbClr val="C0C0C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endParaRPr lang="fr-FR"/>
              </a:p>
            </p:txBody>
          </p:sp>
          <p:sp>
            <p:nvSpPr>
              <p:cNvPr id="196" name="Freeform 209"/>
              <p:cNvSpPr>
                <a:spLocks/>
              </p:cNvSpPr>
              <p:nvPr/>
            </p:nvSpPr>
            <p:spPr bwMode="auto">
              <a:xfrm>
                <a:off x="4323" y="2408"/>
                <a:ext cx="34" cy="17"/>
              </a:xfrm>
              <a:custGeom>
                <a:avLst/>
                <a:gdLst>
                  <a:gd name="T0" fmla="*/ 33 w 34"/>
                  <a:gd name="T1" fmla="*/ 0 h 17"/>
                  <a:gd name="T2" fmla="*/ 0 w 34"/>
                  <a:gd name="T3" fmla="*/ 0 h 17"/>
                  <a:gd name="T4" fmla="*/ 0 w 34"/>
                  <a:gd name="T5" fmla="*/ 16 h 17"/>
                  <a:gd name="T6" fmla="*/ 28 w 34"/>
                  <a:gd name="T7" fmla="*/ 16 h 17"/>
                  <a:gd name="T8" fmla="*/ 33 w 34"/>
                  <a:gd name="T9" fmla="*/ 0 h 17"/>
                  <a:gd name="T10" fmla="*/ 0 60000 65536"/>
                  <a:gd name="T11" fmla="*/ 0 60000 65536"/>
                  <a:gd name="T12" fmla="*/ 0 60000 65536"/>
                  <a:gd name="T13" fmla="*/ 0 60000 65536"/>
                  <a:gd name="T14" fmla="*/ 0 60000 65536"/>
                  <a:gd name="T15" fmla="*/ 0 w 34"/>
                  <a:gd name="T16" fmla="*/ 0 h 17"/>
                  <a:gd name="T17" fmla="*/ 34 w 34"/>
                  <a:gd name="T18" fmla="*/ 17 h 17"/>
                </a:gdLst>
                <a:ahLst/>
                <a:cxnLst>
                  <a:cxn ang="T10">
                    <a:pos x="T0" y="T1"/>
                  </a:cxn>
                  <a:cxn ang="T11">
                    <a:pos x="T2" y="T3"/>
                  </a:cxn>
                  <a:cxn ang="T12">
                    <a:pos x="T4" y="T5"/>
                  </a:cxn>
                  <a:cxn ang="T13">
                    <a:pos x="T6" y="T7"/>
                  </a:cxn>
                  <a:cxn ang="T14">
                    <a:pos x="T8" y="T9"/>
                  </a:cxn>
                </a:cxnLst>
                <a:rect l="T15" t="T16" r="T17" b="T18"/>
                <a:pathLst>
                  <a:path w="34" h="17">
                    <a:moveTo>
                      <a:pt x="33" y="0"/>
                    </a:moveTo>
                    <a:lnTo>
                      <a:pt x="0" y="0"/>
                    </a:lnTo>
                    <a:lnTo>
                      <a:pt x="0" y="16"/>
                    </a:lnTo>
                    <a:lnTo>
                      <a:pt x="28" y="16"/>
                    </a:lnTo>
                    <a:lnTo>
                      <a:pt x="33" y="0"/>
                    </a:lnTo>
                  </a:path>
                </a:pathLst>
              </a:custGeom>
              <a:solidFill>
                <a:srgbClr val="80808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endParaRPr lang="fr-FR"/>
              </a:p>
            </p:txBody>
          </p:sp>
          <p:sp>
            <p:nvSpPr>
              <p:cNvPr id="197" name="Freeform 210"/>
              <p:cNvSpPr>
                <a:spLocks/>
              </p:cNvSpPr>
              <p:nvPr/>
            </p:nvSpPr>
            <p:spPr bwMode="auto">
              <a:xfrm>
                <a:off x="4357" y="2408"/>
                <a:ext cx="17" cy="17"/>
              </a:xfrm>
              <a:custGeom>
                <a:avLst/>
                <a:gdLst>
                  <a:gd name="T0" fmla="*/ 0 w 17"/>
                  <a:gd name="T1" fmla="*/ 0 h 17"/>
                  <a:gd name="T2" fmla="*/ 0 w 17"/>
                  <a:gd name="T3" fmla="*/ 16 h 17"/>
                  <a:gd name="T4" fmla="*/ 16 w 17"/>
                  <a:gd name="T5" fmla="*/ 4 h 17"/>
                  <a:gd name="T6" fmla="*/ 0 w 17"/>
                  <a:gd name="T7" fmla="*/ 0 h 17"/>
                  <a:gd name="T8" fmla="*/ 0 60000 65536"/>
                  <a:gd name="T9" fmla="*/ 0 60000 65536"/>
                  <a:gd name="T10" fmla="*/ 0 60000 65536"/>
                  <a:gd name="T11" fmla="*/ 0 60000 65536"/>
                  <a:gd name="T12" fmla="*/ 0 w 17"/>
                  <a:gd name="T13" fmla="*/ 0 h 17"/>
                  <a:gd name="T14" fmla="*/ 17 w 17"/>
                  <a:gd name="T15" fmla="*/ 17 h 17"/>
                </a:gdLst>
                <a:ahLst/>
                <a:cxnLst>
                  <a:cxn ang="T8">
                    <a:pos x="T0" y="T1"/>
                  </a:cxn>
                  <a:cxn ang="T9">
                    <a:pos x="T2" y="T3"/>
                  </a:cxn>
                  <a:cxn ang="T10">
                    <a:pos x="T4" y="T5"/>
                  </a:cxn>
                  <a:cxn ang="T11">
                    <a:pos x="T6" y="T7"/>
                  </a:cxn>
                </a:cxnLst>
                <a:rect l="T12" t="T13" r="T14" b="T15"/>
                <a:pathLst>
                  <a:path w="17" h="17">
                    <a:moveTo>
                      <a:pt x="0" y="0"/>
                    </a:moveTo>
                    <a:lnTo>
                      <a:pt x="0" y="16"/>
                    </a:lnTo>
                    <a:lnTo>
                      <a:pt x="16" y="4"/>
                    </a:lnTo>
                    <a:lnTo>
                      <a:pt x="0" y="0"/>
                    </a:lnTo>
                  </a:path>
                </a:pathLst>
              </a:custGeom>
              <a:solidFill>
                <a:srgbClr val="60606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endParaRPr lang="fr-FR"/>
              </a:p>
            </p:txBody>
          </p:sp>
          <p:sp>
            <p:nvSpPr>
              <p:cNvPr id="198" name="Oval 211"/>
              <p:cNvSpPr>
                <a:spLocks noChangeArrowheads="1"/>
              </p:cNvSpPr>
              <p:nvPr/>
            </p:nvSpPr>
            <p:spPr bwMode="auto">
              <a:xfrm>
                <a:off x="4333" y="2427"/>
                <a:ext cx="0" cy="0"/>
              </a:xfrm>
              <a:prstGeom prst="ellipse">
                <a:avLst/>
              </a:prstGeom>
              <a:solidFill>
                <a:srgbClr val="C0C0C0"/>
              </a:solidFill>
              <a:ln w="12700">
                <a:solidFill>
                  <a:srgbClr val="808080"/>
                </a:solidFill>
                <a:round/>
                <a:headEnd/>
                <a:tailEnd/>
              </a:ln>
            </p:spPr>
            <p:txBody>
              <a:bodyPr wrap="none" lIns="90488" tIns="44450" rIns="90488" bIns="44450" anchor="ctr"/>
              <a:lstStyle>
                <a:lvl1pPr eaLnBrk="0" hangingPunct="0">
                  <a:defRPr b="1">
                    <a:solidFill>
                      <a:schemeClr val="tx1"/>
                    </a:solidFill>
                    <a:latin typeface="Arial" pitchFamily="34" charset="0"/>
                    <a:cs typeface="Times New Roman" pitchFamily="18" charset="0"/>
                  </a:defRPr>
                </a:lvl1pPr>
                <a:lvl2pPr marL="742950" indent="-285750" eaLnBrk="0" hangingPunct="0">
                  <a:defRPr b="1">
                    <a:solidFill>
                      <a:schemeClr val="tx1"/>
                    </a:solidFill>
                    <a:latin typeface="Arial" pitchFamily="34" charset="0"/>
                    <a:cs typeface="Times New Roman" pitchFamily="18" charset="0"/>
                  </a:defRPr>
                </a:lvl2pPr>
                <a:lvl3pPr marL="1143000" indent="-228600" eaLnBrk="0" hangingPunct="0">
                  <a:defRPr b="1">
                    <a:solidFill>
                      <a:schemeClr val="tx1"/>
                    </a:solidFill>
                    <a:latin typeface="Arial" pitchFamily="34" charset="0"/>
                    <a:cs typeface="Times New Roman" pitchFamily="18" charset="0"/>
                  </a:defRPr>
                </a:lvl3pPr>
                <a:lvl4pPr marL="1600200" indent="-228600" eaLnBrk="0" hangingPunct="0">
                  <a:defRPr b="1">
                    <a:solidFill>
                      <a:schemeClr val="tx1"/>
                    </a:solidFill>
                    <a:latin typeface="Arial" pitchFamily="34" charset="0"/>
                    <a:cs typeface="Times New Roman" pitchFamily="18" charset="0"/>
                  </a:defRPr>
                </a:lvl4pPr>
                <a:lvl5pPr marL="2057400" indent="-228600" eaLnBrk="0" hangingPunct="0">
                  <a:defRPr b="1">
                    <a:solidFill>
                      <a:schemeClr val="tx1"/>
                    </a:solidFill>
                    <a:latin typeface="Arial" pitchFamily="34" charset="0"/>
                    <a:cs typeface="Times New Roman" pitchFamily="18" charset="0"/>
                  </a:defRPr>
                </a:lvl5pPr>
                <a:lvl6pPr marL="25146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6pPr>
                <a:lvl7pPr marL="29718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7pPr>
                <a:lvl8pPr marL="34290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8pPr>
                <a:lvl9pPr marL="38862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9pPr>
              </a:lstStyle>
              <a:p>
                <a:pPr algn="l">
                  <a:spcBef>
                    <a:spcPct val="50000"/>
                  </a:spcBef>
                  <a:buClrTx/>
                  <a:buFontTx/>
                  <a:buNone/>
                </a:pPr>
                <a:endParaRPr lang="en-GB" altLang="fr-FR" sz="2400" b="0">
                  <a:latin typeface="Times New Roman" pitchFamily="18" charset="0"/>
                </a:endParaRPr>
              </a:p>
            </p:txBody>
          </p:sp>
          <p:sp>
            <p:nvSpPr>
              <p:cNvPr id="199" name="Freeform 212"/>
              <p:cNvSpPr>
                <a:spLocks/>
              </p:cNvSpPr>
              <p:nvPr/>
            </p:nvSpPr>
            <p:spPr bwMode="auto">
              <a:xfrm>
                <a:off x="4235" y="2413"/>
                <a:ext cx="127" cy="17"/>
              </a:xfrm>
              <a:custGeom>
                <a:avLst/>
                <a:gdLst>
                  <a:gd name="T0" fmla="*/ 0 w 127"/>
                  <a:gd name="T1" fmla="*/ 16 h 17"/>
                  <a:gd name="T2" fmla="*/ 126 w 127"/>
                  <a:gd name="T3" fmla="*/ 16 h 17"/>
                  <a:gd name="T4" fmla="*/ 126 w 127"/>
                  <a:gd name="T5" fmla="*/ 0 h 17"/>
                  <a:gd name="T6" fmla="*/ 0 w 127"/>
                  <a:gd name="T7" fmla="*/ 0 h 17"/>
                  <a:gd name="T8" fmla="*/ 0 w 127"/>
                  <a:gd name="T9" fmla="*/ 16 h 17"/>
                  <a:gd name="T10" fmla="*/ 0 60000 65536"/>
                  <a:gd name="T11" fmla="*/ 0 60000 65536"/>
                  <a:gd name="T12" fmla="*/ 0 60000 65536"/>
                  <a:gd name="T13" fmla="*/ 0 60000 65536"/>
                  <a:gd name="T14" fmla="*/ 0 60000 65536"/>
                  <a:gd name="T15" fmla="*/ 0 w 127"/>
                  <a:gd name="T16" fmla="*/ 0 h 17"/>
                  <a:gd name="T17" fmla="*/ 127 w 127"/>
                  <a:gd name="T18" fmla="*/ 17 h 17"/>
                </a:gdLst>
                <a:ahLst/>
                <a:cxnLst>
                  <a:cxn ang="T10">
                    <a:pos x="T0" y="T1"/>
                  </a:cxn>
                  <a:cxn ang="T11">
                    <a:pos x="T2" y="T3"/>
                  </a:cxn>
                  <a:cxn ang="T12">
                    <a:pos x="T4" y="T5"/>
                  </a:cxn>
                  <a:cxn ang="T13">
                    <a:pos x="T6" y="T7"/>
                  </a:cxn>
                  <a:cxn ang="T14">
                    <a:pos x="T8" y="T9"/>
                  </a:cxn>
                </a:cxnLst>
                <a:rect l="T15" t="T16" r="T17" b="T18"/>
                <a:pathLst>
                  <a:path w="127" h="17">
                    <a:moveTo>
                      <a:pt x="0" y="16"/>
                    </a:moveTo>
                    <a:lnTo>
                      <a:pt x="126" y="16"/>
                    </a:lnTo>
                    <a:lnTo>
                      <a:pt x="126" y="0"/>
                    </a:lnTo>
                    <a:lnTo>
                      <a:pt x="0" y="0"/>
                    </a:lnTo>
                    <a:lnTo>
                      <a:pt x="0" y="16"/>
                    </a:lnTo>
                  </a:path>
                </a:pathLst>
              </a:custGeom>
              <a:solidFill>
                <a:srgbClr val="60606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endParaRPr lang="fr-FR"/>
              </a:p>
            </p:txBody>
          </p:sp>
          <p:sp>
            <p:nvSpPr>
              <p:cNvPr id="200" name="Freeform 213"/>
              <p:cNvSpPr>
                <a:spLocks/>
              </p:cNvSpPr>
              <p:nvPr/>
            </p:nvSpPr>
            <p:spPr bwMode="auto">
              <a:xfrm>
                <a:off x="4257" y="2450"/>
                <a:ext cx="82" cy="17"/>
              </a:xfrm>
              <a:custGeom>
                <a:avLst/>
                <a:gdLst>
                  <a:gd name="T0" fmla="*/ 0 w 82"/>
                  <a:gd name="T1" fmla="*/ 16 h 17"/>
                  <a:gd name="T2" fmla="*/ 81 w 82"/>
                  <a:gd name="T3" fmla="*/ 16 h 17"/>
                  <a:gd name="T4" fmla="*/ 81 w 82"/>
                  <a:gd name="T5" fmla="*/ 0 h 17"/>
                  <a:gd name="T6" fmla="*/ 0 w 82"/>
                  <a:gd name="T7" fmla="*/ 0 h 17"/>
                  <a:gd name="T8" fmla="*/ 0 w 82"/>
                  <a:gd name="T9" fmla="*/ 16 h 17"/>
                  <a:gd name="T10" fmla="*/ 0 60000 65536"/>
                  <a:gd name="T11" fmla="*/ 0 60000 65536"/>
                  <a:gd name="T12" fmla="*/ 0 60000 65536"/>
                  <a:gd name="T13" fmla="*/ 0 60000 65536"/>
                  <a:gd name="T14" fmla="*/ 0 60000 65536"/>
                  <a:gd name="T15" fmla="*/ 0 w 82"/>
                  <a:gd name="T16" fmla="*/ 0 h 17"/>
                  <a:gd name="T17" fmla="*/ 82 w 82"/>
                  <a:gd name="T18" fmla="*/ 17 h 17"/>
                </a:gdLst>
                <a:ahLst/>
                <a:cxnLst>
                  <a:cxn ang="T10">
                    <a:pos x="T0" y="T1"/>
                  </a:cxn>
                  <a:cxn ang="T11">
                    <a:pos x="T2" y="T3"/>
                  </a:cxn>
                  <a:cxn ang="T12">
                    <a:pos x="T4" y="T5"/>
                  </a:cxn>
                  <a:cxn ang="T13">
                    <a:pos x="T6" y="T7"/>
                  </a:cxn>
                  <a:cxn ang="T14">
                    <a:pos x="T8" y="T9"/>
                  </a:cxn>
                </a:cxnLst>
                <a:rect l="T15" t="T16" r="T17" b="T18"/>
                <a:pathLst>
                  <a:path w="82" h="17">
                    <a:moveTo>
                      <a:pt x="0" y="16"/>
                    </a:moveTo>
                    <a:lnTo>
                      <a:pt x="81" y="16"/>
                    </a:lnTo>
                    <a:lnTo>
                      <a:pt x="81" y="0"/>
                    </a:lnTo>
                    <a:lnTo>
                      <a:pt x="0" y="0"/>
                    </a:lnTo>
                    <a:lnTo>
                      <a:pt x="0" y="16"/>
                    </a:lnTo>
                  </a:path>
                </a:pathLst>
              </a:custGeom>
              <a:solidFill>
                <a:srgbClr val="80808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endParaRPr lang="fr-FR"/>
              </a:p>
            </p:txBody>
          </p:sp>
          <p:sp>
            <p:nvSpPr>
              <p:cNvPr id="201" name="Freeform 214"/>
              <p:cNvSpPr>
                <a:spLocks/>
              </p:cNvSpPr>
              <p:nvPr/>
            </p:nvSpPr>
            <p:spPr bwMode="auto">
              <a:xfrm>
                <a:off x="4281" y="2456"/>
                <a:ext cx="39" cy="17"/>
              </a:xfrm>
              <a:custGeom>
                <a:avLst/>
                <a:gdLst>
                  <a:gd name="T0" fmla="*/ 0 w 39"/>
                  <a:gd name="T1" fmla="*/ 16 h 17"/>
                  <a:gd name="T2" fmla="*/ 0 w 39"/>
                  <a:gd name="T3" fmla="*/ 0 h 17"/>
                  <a:gd name="T4" fmla="*/ 34 w 39"/>
                  <a:gd name="T5" fmla="*/ 0 h 17"/>
                  <a:gd name="T6" fmla="*/ 38 w 39"/>
                  <a:gd name="T7" fmla="*/ 16 h 17"/>
                  <a:gd name="T8" fmla="*/ 0 60000 65536"/>
                  <a:gd name="T9" fmla="*/ 0 60000 65536"/>
                  <a:gd name="T10" fmla="*/ 0 60000 65536"/>
                  <a:gd name="T11" fmla="*/ 0 60000 65536"/>
                  <a:gd name="T12" fmla="*/ 0 w 39"/>
                  <a:gd name="T13" fmla="*/ 0 h 17"/>
                  <a:gd name="T14" fmla="*/ 39 w 39"/>
                  <a:gd name="T15" fmla="*/ 17 h 17"/>
                </a:gdLst>
                <a:ahLst/>
                <a:cxnLst>
                  <a:cxn ang="T8">
                    <a:pos x="T0" y="T1"/>
                  </a:cxn>
                  <a:cxn ang="T9">
                    <a:pos x="T2" y="T3"/>
                  </a:cxn>
                  <a:cxn ang="T10">
                    <a:pos x="T4" y="T5"/>
                  </a:cxn>
                  <a:cxn ang="T11">
                    <a:pos x="T6" y="T7"/>
                  </a:cxn>
                </a:cxnLst>
                <a:rect l="T12" t="T13" r="T14" b="T15"/>
                <a:pathLst>
                  <a:path w="39" h="17">
                    <a:moveTo>
                      <a:pt x="0" y="16"/>
                    </a:moveTo>
                    <a:lnTo>
                      <a:pt x="0" y="0"/>
                    </a:lnTo>
                    <a:lnTo>
                      <a:pt x="34" y="0"/>
                    </a:lnTo>
                    <a:lnTo>
                      <a:pt x="38" y="16"/>
                    </a:lnTo>
                  </a:path>
                </a:pathLst>
              </a:custGeom>
              <a:noFill/>
              <a:ln w="12700" cap="rnd" cmpd="sng">
                <a:solidFill>
                  <a:srgbClr val="808080"/>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fr-FR"/>
              </a:p>
            </p:txBody>
          </p:sp>
          <p:sp>
            <p:nvSpPr>
              <p:cNvPr id="202" name="Freeform 215"/>
              <p:cNvSpPr>
                <a:spLocks/>
              </p:cNvSpPr>
              <p:nvPr/>
            </p:nvSpPr>
            <p:spPr bwMode="auto">
              <a:xfrm>
                <a:off x="4178" y="2247"/>
                <a:ext cx="35" cy="30"/>
              </a:xfrm>
              <a:custGeom>
                <a:avLst/>
                <a:gdLst>
                  <a:gd name="T0" fmla="*/ 30 w 35"/>
                  <a:gd name="T1" fmla="*/ 0 h 30"/>
                  <a:gd name="T2" fmla="*/ 0 w 35"/>
                  <a:gd name="T3" fmla="*/ 0 h 30"/>
                  <a:gd name="T4" fmla="*/ 0 w 35"/>
                  <a:gd name="T5" fmla="*/ 29 h 30"/>
                  <a:gd name="T6" fmla="*/ 34 w 35"/>
                  <a:gd name="T7" fmla="*/ 29 h 30"/>
                  <a:gd name="T8" fmla="*/ 30 w 35"/>
                  <a:gd name="T9" fmla="*/ 0 h 30"/>
                  <a:gd name="T10" fmla="*/ 0 60000 65536"/>
                  <a:gd name="T11" fmla="*/ 0 60000 65536"/>
                  <a:gd name="T12" fmla="*/ 0 60000 65536"/>
                  <a:gd name="T13" fmla="*/ 0 60000 65536"/>
                  <a:gd name="T14" fmla="*/ 0 60000 65536"/>
                  <a:gd name="T15" fmla="*/ 0 w 35"/>
                  <a:gd name="T16" fmla="*/ 0 h 30"/>
                  <a:gd name="T17" fmla="*/ 35 w 35"/>
                  <a:gd name="T18" fmla="*/ 30 h 30"/>
                </a:gdLst>
                <a:ahLst/>
                <a:cxnLst>
                  <a:cxn ang="T10">
                    <a:pos x="T0" y="T1"/>
                  </a:cxn>
                  <a:cxn ang="T11">
                    <a:pos x="T2" y="T3"/>
                  </a:cxn>
                  <a:cxn ang="T12">
                    <a:pos x="T4" y="T5"/>
                  </a:cxn>
                  <a:cxn ang="T13">
                    <a:pos x="T6" y="T7"/>
                  </a:cxn>
                  <a:cxn ang="T14">
                    <a:pos x="T8" y="T9"/>
                  </a:cxn>
                </a:cxnLst>
                <a:rect l="T15" t="T16" r="T17" b="T18"/>
                <a:pathLst>
                  <a:path w="35" h="30">
                    <a:moveTo>
                      <a:pt x="30" y="0"/>
                    </a:moveTo>
                    <a:lnTo>
                      <a:pt x="0" y="0"/>
                    </a:lnTo>
                    <a:lnTo>
                      <a:pt x="0" y="29"/>
                    </a:lnTo>
                    <a:lnTo>
                      <a:pt x="34" y="29"/>
                    </a:lnTo>
                    <a:lnTo>
                      <a:pt x="30" y="0"/>
                    </a:lnTo>
                  </a:path>
                </a:pathLst>
              </a:custGeom>
              <a:solidFill>
                <a:srgbClr val="C0C0C0"/>
              </a:solidFill>
              <a:ln w="12700" cap="rnd" cmpd="sng">
                <a:solidFill>
                  <a:srgbClr val="676767"/>
                </a:solidFill>
                <a:prstDash val="solid"/>
                <a:round/>
                <a:headEnd type="none" w="sm" len="sm"/>
                <a:tailEnd type="none" w="sm" len="sm"/>
              </a:ln>
            </p:spPr>
            <p:txBody>
              <a:bodyPr/>
              <a:lstStyle/>
              <a:p>
                <a:endParaRPr lang="fr-FR"/>
              </a:p>
            </p:txBody>
          </p:sp>
          <p:sp>
            <p:nvSpPr>
              <p:cNvPr id="203" name="Freeform 216"/>
              <p:cNvSpPr>
                <a:spLocks/>
              </p:cNvSpPr>
              <p:nvPr/>
            </p:nvSpPr>
            <p:spPr bwMode="auto">
              <a:xfrm>
                <a:off x="4181" y="2298"/>
                <a:ext cx="35" cy="29"/>
              </a:xfrm>
              <a:custGeom>
                <a:avLst/>
                <a:gdLst>
                  <a:gd name="T0" fmla="*/ 31 w 35"/>
                  <a:gd name="T1" fmla="*/ 0 h 29"/>
                  <a:gd name="T2" fmla="*/ 0 w 35"/>
                  <a:gd name="T3" fmla="*/ 0 h 29"/>
                  <a:gd name="T4" fmla="*/ 0 w 35"/>
                  <a:gd name="T5" fmla="*/ 28 h 29"/>
                  <a:gd name="T6" fmla="*/ 34 w 35"/>
                  <a:gd name="T7" fmla="*/ 28 h 29"/>
                  <a:gd name="T8" fmla="*/ 31 w 35"/>
                  <a:gd name="T9" fmla="*/ 0 h 29"/>
                  <a:gd name="T10" fmla="*/ 0 60000 65536"/>
                  <a:gd name="T11" fmla="*/ 0 60000 65536"/>
                  <a:gd name="T12" fmla="*/ 0 60000 65536"/>
                  <a:gd name="T13" fmla="*/ 0 60000 65536"/>
                  <a:gd name="T14" fmla="*/ 0 60000 65536"/>
                  <a:gd name="T15" fmla="*/ 0 w 35"/>
                  <a:gd name="T16" fmla="*/ 0 h 29"/>
                  <a:gd name="T17" fmla="*/ 35 w 35"/>
                  <a:gd name="T18" fmla="*/ 29 h 29"/>
                </a:gdLst>
                <a:ahLst/>
                <a:cxnLst>
                  <a:cxn ang="T10">
                    <a:pos x="T0" y="T1"/>
                  </a:cxn>
                  <a:cxn ang="T11">
                    <a:pos x="T2" y="T3"/>
                  </a:cxn>
                  <a:cxn ang="T12">
                    <a:pos x="T4" y="T5"/>
                  </a:cxn>
                  <a:cxn ang="T13">
                    <a:pos x="T6" y="T7"/>
                  </a:cxn>
                  <a:cxn ang="T14">
                    <a:pos x="T8" y="T9"/>
                  </a:cxn>
                </a:cxnLst>
                <a:rect l="T15" t="T16" r="T17" b="T18"/>
                <a:pathLst>
                  <a:path w="35" h="29">
                    <a:moveTo>
                      <a:pt x="31" y="0"/>
                    </a:moveTo>
                    <a:lnTo>
                      <a:pt x="0" y="0"/>
                    </a:lnTo>
                    <a:lnTo>
                      <a:pt x="0" y="28"/>
                    </a:lnTo>
                    <a:lnTo>
                      <a:pt x="34" y="28"/>
                    </a:lnTo>
                    <a:lnTo>
                      <a:pt x="31" y="0"/>
                    </a:lnTo>
                  </a:path>
                </a:pathLst>
              </a:custGeom>
              <a:solidFill>
                <a:srgbClr val="C0C0C0"/>
              </a:solidFill>
              <a:ln w="12700" cap="rnd" cmpd="sng">
                <a:solidFill>
                  <a:srgbClr val="676767"/>
                </a:solidFill>
                <a:prstDash val="solid"/>
                <a:round/>
                <a:headEnd type="none" w="sm" len="sm"/>
                <a:tailEnd type="none" w="sm" len="sm"/>
              </a:ln>
            </p:spPr>
            <p:txBody>
              <a:bodyPr/>
              <a:lstStyle/>
              <a:p>
                <a:endParaRPr lang="fr-FR"/>
              </a:p>
            </p:txBody>
          </p:sp>
          <p:sp>
            <p:nvSpPr>
              <p:cNvPr id="204" name="Freeform 217"/>
              <p:cNvSpPr>
                <a:spLocks/>
              </p:cNvSpPr>
              <p:nvPr/>
            </p:nvSpPr>
            <p:spPr bwMode="auto">
              <a:xfrm>
                <a:off x="4233" y="2293"/>
                <a:ext cx="143" cy="38"/>
              </a:xfrm>
              <a:custGeom>
                <a:avLst/>
                <a:gdLst>
                  <a:gd name="T0" fmla="*/ 0 w 143"/>
                  <a:gd name="T1" fmla="*/ 0 h 38"/>
                  <a:gd name="T2" fmla="*/ 4 w 143"/>
                  <a:gd name="T3" fmla="*/ 37 h 38"/>
                  <a:gd name="T4" fmla="*/ 142 w 143"/>
                  <a:gd name="T5" fmla="*/ 37 h 38"/>
                  <a:gd name="T6" fmla="*/ 137 w 143"/>
                  <a:gd name="T7" fmla="*/ 0 h 38"/>
                  <a:gd name="T8" fmla="*/ 0 w 143"/>
                  <a:gd name="T9" fmla="*/ 0 h 38"/>
                  <a:gd name="T10" fmla="*/ 0 60000 65536"/>
                  <a:gd name="T11" fmla="*/ 0 60000 65536"/>
                  <a:gd name="T12" fmla="*/ 0 60000 65536"/>
                  <a:gd name="T13" fmla="*/ 0 60000 65536"/>
                  <a:gd name="T14" fmla="*/ 0 60000 65536"/>
                  <a:gd name="T15" fmla="*/ 0 w 143"/>
                  <a:gd name="T16" fmla="*/ 0 h 38"/>
                  <a:gd name="T17" fmla="*/ 143 w 143"/>
                  <a:gd name="T18" fmla="*/ 38 h 38"/>
                </a:gdLst>
                <a:ahLst/>
                <a:cxnLst>
                  <a:cxn ang="T10">
                    <a:pos x="T0" y="T1"/>
                  </a:cxn>
                  <a:cxn ang="T11">
                    <a:pos x="T2" y="T3"/>
                  </a:cxn>
                  <a:cxn ang="T12">
                    <a:pos x="T4" y="T5"/>
                  </a:cxn>
                  <a:cxn ang="T13">
                    <a:pos x="T6" y="T7"/>
                  </a:cxn>
                  <a:cxn ang="T14">
                    <a:pos x="T8" y="T9"/>
                  </a:cxn>
                </a:cxnLst>
                <a:rect l="T15" t="T16" r="T17" b="T18"/>
                <a:pathLst>
                  <a:path w="143" h="38">
                    <a:moveTo>
                      <a:pt x="0" y="0"/>
                    </a:moveTo>
                    <a:lnTo>
                      <a:pt x="4" y="37"/>
                    </a:lnTo>
                    <a:lnTo>
                      <a:pt x="142" y="37"/>
                    </a:lnTo>
                    <a:lnTo>
                      <a:pt x="137" y="0"/>
                    </a:lnTo>
                    <a:lnTo>
                      <a:pt x="0" y="0"/>
                    </a:lnTo>
                  </a:path>
                </a:pathLst>
              </a:custGeom>
              <a:solidFill>
                <a:srgbClr val="676767"/>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endParaRPr lang="fr-FR"/>
              </a:p>
            </p:txBody>
          </p:sp>
          <p:sp>
            <p:nvSpPr>
              <p:cNvPr id="205" name="Freeform 218"/>
              <p:cNvSpPr>
                <a:spLocks/>
              </p:cNvSpPr>
              <p:nvPr/>
            </p:nvSpPr>
            <p:spPr bwMode="auto">
              <a:xfrm>
                <a:off x="4263" y="2303"/>
                <a:ext cx="17" cy="17"/>
              </a:xfrm>
              <a:custGeom>
                <a:avLst/>
                <a:gdLst>
                  <a:gd name="T0" fmla="*/ 0 w 17"/>
                  <a:gd name="T1" fmla="*/ 0 h 17"/>
                  <a:gd name="T2" fmla="*/ 16 w 17"/>
                  <a:gd name="T3" fmla="*/ 0 h 17"/>
                  <a:gd name="T4" fmla="*/ 16 w 17"/>
                  <a:gd name="T5" fmla="*/ 16 h 17"/>
                  <a:gd name="T6" fmla="*/ 0 w 17"/>
                  <a:gd name="T7" fmla="*/ 16 h 17"/>
                  <a:gd name="T8" fmla="*/ 0 w 17"/>
                  <a:gd name="T9" fmla="*/ 0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0"/>
                    </a:moveTo>
                    <a:lnTo>
                      <a:pt x="16" y="0"/>
                    </a:lnTo>
                    <a:lnTo>
                      <a:pt x="16" y="16"/>
                    </a:lnTo>
                    <a:lnTo>
                      <a:pt x="0" y="16"/>
                    </a:lnTo>
                    <a:lnTo>
                      <a:pt x="0" y="0"/>
                    </a:lnTo>
                  </a:path>
                </a:pathLst>
              </a:custGeom>
              <a:solidFill>
                <a:srgbClr val="C0C0C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endParaRPr lang="fr-FR"/>
              </a:p>
            </p:txBody>
          </p:sp>
          <p:sp>
            <p:nvSpPr>
              <p:cNvPr id="206" name="Freeform 219"/>
              <p:cNvSpPr>
                <a:spLocks/>
              </p:cNvSpPr>
              <p:nvPr/>
            </p:nvSpPr>
            <p:spPr bwMode="auto">
              <a:xfrm>
                <a:off x="4263" y="2315"/>
                <a:ext cx="17" cy="17"/>
              </a:xfrm>
              <a:custGeom>
                <a:avLst/>
                <a:gdLst>
                  <a:gd name="T0" fmla="*/ 0 w 17"/>
                  <a:gd name="T1" fmla="*/ 0 h 17"/>
                  <a:gd name="T2" fmla="*/ 16 w 17"/>
                  <a:gd name="T3" fmla="*/ 0 h 17"/>
                  <a:gd name="T4" fmla="*/ 16 w 17"/>
                  <a:gd name="T5" fmla="*/ 16 h 17"/>
                  <a:gd name="T6" fmla="*/ 0 w 17"/>
                  <a:gd name="T7" fmla="*/ 16 h 17"/>
                  <a:gd name="T8" fmla="*/ 0 w 17"/>
                  <a:gd name="T9" fmla="*/ 0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0"/>
                    </a:moveTo>
                    <a:lnTo>
                      <a:pt x="16" y="0"/>
                    </a:lnTo>
                    <a:lnTo>
                      <a:pt x="16" y="16"/>
                    </a:lnTo>
                    <a:lnTo>
                      <a:pt x="0" y="16"/>
                    </a:lnTo>
                    <a:lnTo>
                      <a:pt x="0" y="0"/>
                    </a:lnTo>
                  </a:path>
                </a:pathLst>
              </a:custGeom>
              <a:solidFill>
                <a:srgbClr val="C0C0C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endParaRPr lang="fr-FR"/>
              </a:p>
            </p:txBody>
          </p:sp>
          <p:sp>
            <p:nvSpPr>
              <p:cNvPr id="207" name="Freeform 220"/>
              <p:cNvSpPr>
                <a:spLocks/>
              </p:cNvSpPr>
              <p:nvPr/>
            </p:nvSpPr>
            <p:spPr bwMode="auto">
              <a:xfrm>
                <a:off x="4296" y="2307"/>
                <a:ext cx="17" cy="17"/>
              </a:xfrm>
              <a:custGeom>
                <a:avLst/>
                <a:gdLst>
                  <a:gd name="T0" fmla="*/ 0 w 17"/>
                  <a:gd name="T1" fmla="*/ 0 h 17"/>
                  <a:gd name="T2" fmla="*/ 16 w 17"/>
                  <a:gd name="T3" fmla="*/ 0 h 17"/>
                  <a:gd name="T4" fmla="*/ 16 w 17"/>
                  <a:gd name="T5" fmla="*/ 16 h 17"/>
                  <a:gd name="T6" fmla="*/ 0 w 17"/>
                  <a:gd name="T7" fmla="*/ 16 h 17"/>
                  <a:gd name="T8" fmla="*/ 0 w 17"/>
                  <a:gd name="T9" fmla="*/ 0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0"/>
                    </a:moveTo>
                    <a:lnTo>
                      <a:pt x="16" y="0"/>
                    </a:lnTo>
                    <a:lnTo>
                      <a:pt x="16" y="16"/>
                    </a:lnTo>
                    <a:lnTo>
                      <a:pt x="0" y="16"/>
                    </a:lnTo>
                    <a:lnTo>
                      <a:pt x="0" y="0"/>
                    </a:lnTo>
                  </a:path>
                </a:pathLst>
              </a:custGeom>
              <a:solidFill>
                <a:srgbClr val="00800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endParaRPr lang="fr-FR"/>
              </a:p>
            </p:txBody>
          </p:sp>
          <p:sp>
            <p:nvSpPr>
              <p:cNvPr id="208" name="Oval 221"/>
              <p:cNvSpPr>
                <a:spLocks noChangeArrowheads="1"/>
              </p:cNvSpPr>
              <p:nvPr/>
            </p:nvSpPr>
            <p:spPr bwMode="auto">
              <a:xfrm>
                <a:off x="4245" y="2307"/>
                <a:ext cx="16" cy="16"/>
              </a:xfrm>
              <a:prstGeom prst="ellipse">
                <a:avLst/>
              </a:pr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wrap="none" lIns="90488" tIns="44450" rIns="90488" bIns="44450" anchor="ctr"/>
              <a:lstStyle>
                <a:lvl1pPr eaLnBrk="0" hangingPunct="0">
                  <a:defRPr b="1">
                    <a:solidFill>
                      <a:schemeClr val="tx1"/>
                    </a:solidFill>
                    <a:latin typeface="Arial" pitchFamily="34" charset="0"/>
                    <a:cs typeface="Times New Roman" pitchFamily="18" charset="0"/>
                  </a:defRPr>
                </a:lvl1pPr>
                <a:lvl2pPr marL="742950" indent="-285750" eaLnBrk="0" hangingPunct="0">
                  <a:defRPr b="1">
                    <a:solidFill>
                      <a:schemeClr val="tx1"/>
                    </a:solidFill>
                    <a:latin typeface="Arial" pitchFamily="34" charset="0"/>
                    <a:cs typeface="Times New Roman" pitchFamily="18" charset="0"/>
                  </a:defRPr>
                </a:lvl2pPr>
                <a:lvl3pPr marL="1143000" indent="-228600" eaLnBrk="0" hangingPunct="0">
                  <a:defRPr b="1">
                    <a:solidFill>
                      <a:schemeClr val="tx1"/>
                    </a:solidFill>
                    <a:latin typeface="Arial" pitchFamily="34" charset="0"/>
                    <a:cs typeface="Times New Roman" pitchFamily="18" charset="0"/>
                  </a:defRPr>
                </a:lvl3pPr>
                <a:lvl4pPr marL="1600200" indent="-228600" eaLnBrk="0" hangingPunct="0">
                  <a:defRPr b="1">
                    <a:solidFill>
                      <a:schemeClr val="tx1"/>
                    </a:solidFill>
                    <a:latin typeface="Arial" pitchFamily="34" charset="0"/>
                    <a:cs typeface="Times New Roman" pitchFamily="18" charset="0"/>
                  </a:defRPr>
                </a:lvl4pPr>
                <a:lvl5pPr marL="2057400" indent="-228600" eaLnBrk="0" hangingPunct="0">
                  <a:defRPr b="1">
                    <a:solidFill>
                      <a:schemeClr val="tx1"/>
                    </a:solidFill>
                    <a:latin typeface="Arial" pitchFamily="34" charset="0"/>
                    <a:cs typeface="Times New Roman" pitchFamily="18" charset="0"/>
                  </a:defRPr>
                </a:lvl5pPr>
                <a:lvl6pPr marL="25146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6pPr>
                <a:lvl7pPr marL="29718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7pPr>
                <a:lvl8pPr marL="34290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8pPr>
                <a:lvl9pPr marL="38862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9pPr>
              </a:lstStyle>
              <a:p>
                <a:pPr algn="l">
                  <a:spcBef>
                    <a:spcPct val="50000"/>
                  </a:spcBef>
                  <a:buClrTx/>
                  <a:buFontTx/>
                  <a:buNone/>
                </a:pPr>
                <a:endParaRPr lang="en-GB" altLang="fr-FR" sz="2400" b="0">
                  <a:latin typeface="Times New Roman" pitchFamily="18" charset="0"/>
                </a:endParaRPr>
              </a:p>
            </p:txBody>
          </p:sp>
        </p:grpSp>
        <p:grpSp>
          <p:nvGrpSpPr>
            <p:cNvPr id="209" name="Group 222"/>
            <p:cNvGrpSpPr>
              <a:grpSpLocks/>
            </p:cNvGrpSpPr>
            <p:nvPr/>
          </p:nvGrpSpPr>
          <p:grpSpPr bwMode="auto">
            <a:xfrm>
              <a:off x="7183438" y="3435350"/>
              <a:ext cx="514350" cy="606425"/>
              <a:chOff x="4525" y="2164"/>
              <a:chExt cx="324" cy="382"/>
            </a:xfrm>
          </p:grpSpPr>
          <p:sp>
            <p:nvSpPr>
              <p:cNvPr id="210" name="Freeform 223"/>
              <p:cNvSpPr>
                <a:spLocks/>
              </p:cNvSpPr>
              <p:nvPr/>
            </p:nvSpPr>
            <p:spPr bwMode="auto">
              <a:xfrm>
                <a:off x="4525" y="2164"/>
                <a:ext cx="300" cy="26"/>
              </a:xfrm>
              <a:custGeom>
                <a:avLst/>
                <a:gdLst>
                  <a:gd name="T0" fmla="*/ 94 w 300"/>
                  <a:gd name="T1" fmla="*/ 25 h 26"/>
                  <a:gd name="T2" fmla="*/ 299 w 300"/>
                  <a:gd name="T3" fmla="*/ 22 h 26"/>
                  <a:gd name="T4" fmla="*/ 157 w 300"/>
                  <a:gd name="T5" fmla="*/ 0 h 26"/>
                  <a:gd name="T6" fmla="*/ 0 w 300"/>
                  <a:gd name="T7" fmla="*/ 0 h 26"/>
                  <a:gd name="T8" fmla="*/ 94 w 300"/>
                  <a:gd name="T9" fmla="*/ 25 h 26"/>
                  <a:gd name="T10" fmla="*/ 0 60000 65536"/>
                  <a:gd name="T11" fmla="*/ 0 60000 65536"/>
                  <a:gd name="T12" fmla="*/ 0 60000 65536"/>
                  <a:gd name="T13" fmla="*/ 0 60000 65536"/>
                  <a:gd name="T14" fmla="*/ 0 60000 65536"/>
                  <a:gd name="T15" fmla="*/ 0 w 300"/>
                  <a:gd name="T16" fmla="*/ 0 h 26"/>
                  <a:gd name="T17" fmla="*/ 300 w 300"/>
                  <a:gd name="T18" fmla="*/ 26 h 26"/>
                </a:gdLst>
                <a:ahLst/>
                <a:cxnLst>
                  <a:cxn ang="T10">
                    <a:pos x="T0" y="T1"/>
                  </a:cxn>
                  <a:cxn ang="T11">
                    <a:pos x="T2" y="T3"/>
                  </a:cxn>
                  <a:cxn ang="T12">
                    <a:pos x="T4" y="T5"/>
                  </a:cxn>
                  <a:cxn ang="T13">
                    <a:pos x="T6" y="T7"/>
                  </a:cxn>
                  <a:cxn ang="T14">
                    <a:pos x="T8" y="T9"/>
                  </a:cxn>
                </a:cxnLst>
                <a:rect l="T15" t="T16" r="T17" b="T18"/>
                <a:pathLst>
                  <a:path w="300" h="26">
                    <a:moveTo>
                      <a:pt x="94" y="25"/>
                    </a:moveTo>
                    <a:lnTo>
                      <a:pt x="299" y="22"/>
                    </a:lnTo>
                    <a:lnTo>
                      <a:pt x="157" y="0"/>
                    </a:lnTo>
                    <a:lnTo>
                      <a:pt x="0" y="0"/>
                    </a:lnTo>
                    <a:lnTo>
                      <a:pt x="94" y="25"/>
                    </a:lnTo>
                  </a:path>
                </a:pathLst>
              </a:custGeom>
              <a:gradFill rotWithShape="0">
                <a:gsLst>
                  <a:gs pos="0">
                    <a:srgbClr val="E0E0E0"/>
                  </a:gs>
                  <a:gs pos="100000">
                    <a:srgbClr val="000000"/>
                  </a:gs>
                </a:gsLst>
                <a:lin ang="2700000" scaled="1"/>
              </a:gra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endParaRPr lang="fr-FR"/>
              </a:p>
            </p:txBody>
          </p:sp>
          <p:sp>
            <p:nvSpPr>
              <p:cNvPr id="211" name="Freeform 224"/>
              <p:cNvSpPr>
                <a:spLocks/>
              </p:cNvSpPr>
              <p:nvPr/>
            </p:nvSpPr>
            <p:spPr bwMode="auto">
              <a:xfrm>
                <a:off x="4620" y="2188"/>
                <a:ext cx="218" cy="17"/>
              </a:xfrm>
              <a:custGeom>
                <a:avLst/>
                <a:gdLst>
                  <a:gd name="T0" fmla="*/ 0 w 218"/>
                  <a:gd name="T1" fmla="*/ 0 h 17"/>
                  <a:gd name="T2" fmla="*/ 10 w 218"/>
                  <a:gd name="T3" fmla="*/ 16 h 17"/>
                  <a:gd name="T4" fmla="*/ 217 w 218"/>
                  <a:gd name="T5" fmla="*/ 16 h 17"/>
                  <a:gd name="T6" fmla="*/ 204 w 218"/>
                  <a:gd name="T7" fmla="*/ 0 h 17"/>
                  <a:gd name="T8" fmla="*/ 0 w 218"/>
                  <a:gd name="T9" fmla="*/ 0 h 17"/>
                  <a:gd name="T10" fmla="*/ 0 60000 65536"/>
                  <a:gd name="T11" fmla="*/ 0 60000 65536"/>
                  <a:gd name="T12" fmla="*/ 0 60000 65536"/>
                  <a:gd name="T13" fmla="*/ 0 60000 65536"/>
                  <a:gd name="T14" fmla="*/ 0 60000 65536"/>
                  <a:gd name="T15" fmla="*/ 0 w 218"/>
                  <a:gd name="T16" fmla="*/ 0 h 17"/>
                  <a:gd name="T17" fmla="*/ 218 w 218"/>
                  <a:gd name="T18" fmla="*/ 17 h 17"/>
                </a:gdLst>
                <a:ahLst/>
                <a:cxnLst>
                  <a:cxn ang="T10">
                    <a:pos x="T0" y="T1"/>
                  </a:cxn>
                  <a:cxn ang="T11">
                    <a:pos x="T2" y="T3"/>
                  </a:cxn>
                  <a:cxn ang="T12">
                    <a:pos x="T4" y="T5"/>
                  </a:cxn>
                  <a:cxn ang="T13">
                    <a:pos x="T6" y="T7"/>
                  </a:cxn>
                  <a:cxn ang="T14">
                    <a:pos x="T8" y="T9"/>
                  </a:cxn>
                </a:cxnLst>
                <a:rect l="T15" t="T16" r="T17" b="T18"/>
                <a:pathLst>
                  <a:path w="218" h="17">
                    <a:moveTo>
                      <a:pt x="0" y="0"/>
                    </a:moveTo>
                    <a:lnTo>
                      <a:pt x="10" y="16"/>
                    </a:lnTo>
                    <a:lnTo>
                      <a:pt x="217" y="16"/>
                    </a:lnTo>
                    <a:lnTo>
                      <a:pt x="204" y="0"/>
                    </a:lnTo>
                    <a:lnTo>
                      <a:pt x="0" y="0"/>
                    </a:lnTo>
                  </a:path>
                </a:pathLst>
              </a:custGeom>
              <a:solidFill>
                <a:srgbClr val="E0E0E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endParaRPr lang="fr-FR"/>
              </a:p>
            </p:txBody>
          </p:sp>
          <p:sp>
            <p:nvSpPr>
              <p:cNvPr id="212" name="Freeform 225"/>
              <p:cNvSpPr>
                <a:spLocks/>
              </p:cNvSpPr>
              <p:nvPr/>
            </p:nvSpPr>
            <p:spPr bwMode="auto">
              <a:xfrm>
                <a:off x="4525" y="2164"/>
                <a:ext cx="124" cy="382"/>
              </a:xfrm>
              <a:custGeom>
                <a:avLst/>
                <a:gdLst>
                  <a:gd name="T0" fmla="*/ 0 w 124"/>
                  <a:gd name="T1" fmla="*/ 0 h 382"/>
                  <a:gd name="T2" fmla="*/ 94 w 124"/>
                  <a:gd name="T3" fmla="*/ 22 h 382"/>
                  <a:gd name="T4" fmla="*/ 110 w 124"/>
                  <a:gd name="T5" fmla="*/ 32 h 382"/>
                  <a:gd name="T6" fmla="*/ 123 w 124"/>
                  <a:gd name="T7" fmla="*/ 140 h 382"/>
                  <a:gd name="T8" fmla="*/ 106 w 124"/>
                  <a:gd name="T9" fmla="*/ 161 h 382"/>
                  <a:gd name="T10" fmla="*/ 105 w 124"/>
                  <a:gd name="T11" fmla="*/ 381 h 382"/>
                  <a:gd name="T12" fmla="*/ 0 w 124"/>
                  <a:gd name="T13" fmla="*/ 279 h 382"/>
                  <a:gd name="T14" fmla="*/ 0 w 124"/>
                  <a:gd name="T15" fmla="*/ 0 h 382"/>
                  <a:gd name="T16" fmla="*/ 0 60000 65536"/>
                  <a:gd name="T17" fmla="*/ 0 60000 65536"/>
                  <a:gd name="T18" fmla="*/ 0 60000 65536"/>
                  <a:gd name="T19" fmla="*/ 0 60000 65536"/>
                  <a:gd name="T20" fmla="*/ 0 60000 65536"/>
                  <a:gd name="T21" fmla="*/ 0 60000 65536"/>
                  <a:gd name="T22" fmla="*/ 0 60000 65536"/>
                  <a:gd name="T23" fmla="*/ 0 60000 65536"/>
                  <a:gd name="T24" fmla="*/ 0 w 124"/>
                  <a:gd name="T25" fmla="*/ 0 h 382"/>
                  <a:gd name="T26" fmla="*/ 124 w 124"/>
                  <a:gd name="T27" fmla="*/ 382 h 38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24" h="382">
                    <a:moveTo>
                      <a:pt x="0" y="0"/>
                    </a:moveTo>
                    <a:lnTo>
                      <a:pt x="94" y="22"/>
                    </a:lnTo>
                    <a:lnTo>
                      <a:pt x="110" y="32"/>
                    </a:lnTo>
                    <a:lnTo>
                      <a:pt x="123" y="140"/>
                    </a:lnTo>
                    <a:lnTo>
                      <a:pt x="106" y="161"/>
                    </a:lnTo>
                    <a:lnTo>
                      <a:pt x="105" y="381"/>
                    </a:lnTo>
                    <a:lnTo>
                      <a:pt x="0" y="279"/>
                    </a:lnTo>
                    <a:lnTo>
                      <a:pt x="0" y="0"/>
                    </a:lnTo>
                  </a:path>
                </a:pathLst>
              </a:custGeom>
              <a:gradFill rotWithShape="0">
                <a:gsLst>
                  <a:gs pos="0">
                    <a:srgbClr val="000000"/>
                  </a:gs>
                  <a:gs pos="100000">
                    <a:srgbClr val="A0A0A0"/>
                  </a:gs>
                </a:gsLst>
                <a:lin ang="0" scaled="1"/>
              </a:gra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endParaRPr lang="fr-FR"/>
              </a:p>
            </p:txBody>
          </p:sp>
          <p:sp>
            <p:nvSpPr>
              <p:cNvPr id="213" name="Freeform 226"/>
              <p:cNvSpPr>
                <a:spLocks/>
              </p:cNvSpPr>
              <p:nvPr/>
            </p:nvSpPr>
            <p:spPr bwMode="auto">
              <a:xfrm>
                <a:off x="4631" y="2320"/>
                <a:ext cx="201" cy="225"/>
              </a:xfrm>
              <a:custGeom>
                <a:avLst/>
                <a:gdLst>
                  <a:gd name="T0" fmla="*/ 0 w 201"/>
                  <a:gd name="T1" fmla="*/ 0 h 225"/>
                  <a:gd name="T2" fmla="*/ 0 w 201"/>
                  <a:gd name="T3" fmla="*/ 224 h 225"/>
                  <a:gd name="T4" fmla="*/ 200 w 201"/>
                  <a:gd name="T5" fmla="*/ 224 h 225"/>
                  <a:gd name="T6" fmla="*/ 200 w 201"/>
                  <a:gd name="T7" fmla="*/ 0 h 225"/>
                  <a:gd name="T8" fmla="*/ 0 w 201"/>
                  <a:gd name="T9" fmla="*/ 0 h 225"/>
                  <a:gd name="T10" fmla="*/ 0 60000 65536"/>
                  <a:gd name="T11" fmla="*/ 0 60000 65536"/>
                  <a:gd name="T12" fmla="*/ 0 60000 65536"/>
                  <a:gd name="T13" fmla="*/ 0 60000 65536"/>
                  <a:gd name="T14" fmla="*/ 0 60000 65536"/>
                  <a:gd name="T15" fmla="*/ 0 w 201"/>
                  <a:gd name="T16" fmla="*/ 0 h 225"/>
                  <a:gd name="T17" fmla="*/ 201 w 201"/>
                  <a:gd name="T18" fmla="*/ 225 h 225"/>
                </a:gdLst>
                <a:ahLst/>
                <a:cxnLst>
                  <a:cxn ang="T10">
                    <a:pos x="T0" y="T1"/>
                  </a:cxn>
                  <a:cxn ang="T11">
                    <a:pos x="T2" y="T3"/>
                  </a:cxn>
                  <a:cxn ang="T12">
                    <a:pos x="T4" y="T5"/>
                  </a:cxn>
                  <a:cxn ang="T13">
                    <a:pos x="T6" y="T7"/>
                  </a:cxn>
                  <a:cxn ang="T14">
                    <a:pos x="T8" y="T9"/>
                  </a:cxn>
                </a:cxnLst>
                <a:rect l="T15" t="T16" r="T17" b="T18"/>
                <a:pathLst>
                  <a:path w="201" h="225">
                    <a:moveTo>
                      <a:pt x="0" y="0"/>
                    </a:moveTo>
                    <a:lnTo>
                      <a:pt x="0" y="224"/>
                    </a:lnTo>
                    <a:lnTo>
                      <a:pt x="200" y="224"/>
                    </a:lnTo>
                    <a:lnTo>
                      <a:pt x="200" y="0"/>
                    </a:lnTo>
                    <a:lnTo>
                      <a:pt x="0" y="0"/>
                    </a:lnTo>
                  </a:path>
                </a:pathLst>
              </a:custGeom>
              <a:gradFill rotWithShape="0">
                <a:gsLst>
                  <a:gs pos="0">
                    <a:srgbClr val="F4F4F4"/>
                  </a:gs>
                  <a:gs pos="100000">
                    <a:srgbClr val="919191"/>
                  </a:gs>
                </a:gsLst>
                <a:lin ang="5400000" scaled="1"/>
              </a:gra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endParaRPr lang="fr-FR"/>
              </a:p>
            </p:txBody>
          </p:sp>
          <p:sp>
            <p:nvSpPr>
              <p:cNvPr id="214" name="Freeform 227"/>
              <p:cNvSpPr>
                <a:spLocks/>
              </p:cNvSpPr>
              <p:nvPr/>
            </p:nvSpPr>
            <p:spPr bwMode="auto">
              <a:xfrm>
                <a:off x="4633" y="2194"/>
                <a:ext cx="216" cy="113"/>
              </a:xfrm>
              <a:custGeom>
                <a:avLst/>
                <a:gdLst>
                  <a:gd name="T0" fmla="*/ 0 w 216"/>
                  <a:gd name="T1" fmla="*/ 0 h 113"/>
                  <a:gd name="T2" fmla="*/ 204 w 216"/>
                  <a:gd name="T3" fmla="*/ 0 h 113"/>
                  <a:gd name="T4" fmla="*/ 215 w 216"/>
                  <a:gd name="T5" fmla="*/ 112 h 113"/>
                  <a:gd name="T6" fmla="*/ 7 w 216"/>
                  <a:gd name="T7" fmla="*/ 112 h 113"/>
                  <a:gd name="T8" fmla="*/ 0 w 216"/>
                  <a:gd name="T9" fmla="*/ 0 h 113"/>
                  <a:gd name="T10" fmla="*/ 0 60000 65536"/>
                  <a:gd name="T11" fmla="*/ 0 60000 65536"/>
                  <a:gd name="T12" fmla="*/ 0 60000 65536"/>
                  <a:gd name="T13" fmla="*/ 0 60000 65536"/>
                  <a:gd name="T14" fmla="*/ 0 60000 65536"/>
                  <a:gd name="T15" fmla="*/ 0 w 216"/>
                  <a:gd name="T16" fmla="*/ 0 h 113"/>
                  <a:gd name="T17" fmla="*/ 216 w 216"/>
                  <a:gd name="T18" fmla="*/ 113 h 113"/>
                </a:gdLst>
                <a:ahLst/>
                <a:cxnLst>
                  <a:cxn ang="T10">
                    <a:pos x="T0" y="T1"/>
                  </a:cxn>
                  <a:cxn ang="T11">
                    <a:pos x="T2" y="T3"/>
                  </a:cxn>
                  <a:cxn ang="T12">
                    <a:pos x="T4" y="T5"/>
                  </a:cxn>
                  <a:cxn ang="T13">
                    <a:pos x="T6" y="T7"/>
                  </a:cxn>
                  <a:cxn ang="T14">
                    <a:pos x="T8" y="T9"/>
                  </a:cxn>
                </a:cxnLst>
                <a:rect l="T15" t="T16" r="T17" b="T18"/>
                <a:pathLst>
                  <a:path w="216" h="113">
                    <a:moveTo>
                      <a:pt x="0" y="0"/>
                    </a:moveTo>
                    <a:lnTo>
                      <a:pt x="204" y="0"/>
                    </a:lnTo>
                    <a:lnTo>
                      <a:pt x="215" y="112"/>
                    </a:lnTo>
                    <a:lnTo>
                      <a:pt x="7" y="112"/>
                    </a:lnTo>
                    <a:lnTo>
                      <a:pt x="0" y="0"/>
                    </a:lnTo>
                  </a:path>
                </a:pathLst>
              </a:custGeom>
              <a:gradFill rotWithShape="0">
                <a:gsLst>
                  <a:gs pos="0">
                    <a:srgbClr val="F4F4F4"/>
                  </a:gs>
                  <a:gs pos="100000">
                    <a:srgbClr val="919191"/>
                  </a:gs>
                </a:gsLst>
                <a:lin ang="5400000" scaled="1"/>
              </a:gra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endParaRPr lang="fr-FR"/>
              </a:p>
            </p:txBody>
          </p:sp>
          <p:sp>
            <p:nvSpPr>
              <p:cNvPr id="215" name="Freeform 228"/>
              <p:cNvSpPr>
                <a:spLocks/>
              </p:cNvSpPr>
              <p:nvPr/>
            </p:nvSpPr>
            <p:spPr bwMode="auto">
              <a:xfrm>
                <a:off x="4632" y="2307"/>
                <a:ext cx="217" cy="17"/>
              </a:xfrm>
              <a:custGeom>
                <a:avLst/>
                <a:gdLst>
                  <a:gd name="T0" fmla="*/ 0 w 217"/>
                  <a:gd name="T1" fmla="*/ 16 h 17"/>
                  <a:gd name="T2" fmla="*/ 198 w 217"/>
                  <a:gd name="T3" fmla="*/ 16 h 17"/>
                  <a:gd name="T4" fmla="*/ 216 w 217"/>
                  <a:gd name="T5" fmla="*/ 0 h 17"/>
                  <a:gd name="T6" fmla="*/ 8 w 217"/>
                  <a:gd name="T7" fmla="*/ 0 h 17"/>
                  <a:gd name="T8" fmla="*/ 0 w 217"/>
                  <a:gd name="T9" fmla="*/ 16 h 17"/>
                  <a:gd name="T10" fmla="*/ 0 60000 65536"/>
                  <a:gd name="T11" fmla="*/ 0 60000 65536"/>
                  <a:gd name="T12" fmla="*/ 0 60000 65536"/>
                  <a:gd name="T13" fmla="*/ 0 60000 65536"/>
                  <a:gd name="T14" fmla="*/ 0 60000 65536"/>
                  <a:gd name="T15" fmla="*/ 0 w 217"/>
                  <a:gd name="T16" fmla="*/ 0 h 17"/>
                  <a:gd name="T17" fmla="*/ 217 w 217"/>
                  <a:gd name="T18" fmla="*/ 17 h 17"/>
                </a:gdLst>
                <a:ahLst/>
                <a:cxnLst>
                  <a:cxn ang="T10">
                    <a:pos x="T0" y="T1"/>
                  </a:cxn>
                  <a:cxn ang="T11">
                    <a:pos x="T2" y="T3"/>
                  </a:cxn>
                  <a:cxn ang="T12">
                    <a:pos x="T4" y="T5"/>
                  </a:cxn>
                  <a:cxn ang="T13">
                    <a:pos x="T6" y="T7"/>
                  </a:cxn>
                  <a:cxn ang="T14">
                    <a:pos x="T8" y="T9"/>
                  </a:cxn>
                </a:cxnLst>
                <a:rect l="T15" t="T16" r="T17" b="T18"/>
                <a:pathLst>
                  <a:path w="217" h="17">
                    <a:moveTo>
                      <a:pt x="0" y="16"/>
                    </a:moveTo>
                    <a:lnTo>
                      <a:pt x="198" y="16"/>
                    </a:lnTo>
                    <a:lnTo>
                      <a:pt x="216" y="0"/>
                    </a:lnTo>
                    <a:lnTo>
                      <a:pt x="8" y="0"/>
                    </a:lnTo>
                    <a:lnTo>
                      <a:pt x="0" y="16"/>
                    </a:lnTo>
                  </a:path>
                </a:pathLst>
              </a:custGeom>
              <a:solidFill>
                <a:srgbClr val="676767"/>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endParaRPr lang="fr-FR"/>
              </a:p>
            </p:txBody>
          </p:sp>
          <p:sp>
            <p:nvSpPr>
              <p:cNvPr id="216" name="Freeform 229"/>
              <p:cNvSpPr>
                <a:spLocks/>
              </p:cNvSpPr>
              <p:nvPr/>
            </p:nvSpPr>
            <p:spPr bwMode="auto">
              <a:xfrm>
                <a:off x="4638" y="2190"/>
                <a:ext cx="17" cy="355"/>
              </a:xfrm>
              <a:custGeom>
                <a:avLst/>
                <a:gdLst>
                  <a:gd name="T0" fmla="*/ 0 w 17"/>
                  <a:gd name="T1" fmla="*/ 0 h 355"/>
                  <a:gd name="T2" fmla="*/ 5 w 17"/>
                  <a:gd name="T3" fmla="*/ 3 h 355"/>
                  <a:gd name="T4" fmla="*/ 16 w 17"/>
                  <a:gd name="T5" fmla="*/ 116 h 355"/>
                  <a:gd name="T6" fmla="*/ 5 w 17"/>
                  <a:gd name="T7" fmla="*/ 129 h 355"/>
                  <a:gd name="T8" fmla="*/ 5 w 17"/>
                  <a:gd name="T9" fmla="*/ 354 h 355"/>
                  <a:gd name="T10" fmla="*/ 0 60000 65536"/>
                  <a:gd name="T11" fmla="*/ 0 60000 65536"/>
                  <a:gd name="T12" fmla="*/ 0 60000 65536"/>
                  <a:gd name="T13" fmla="*/ 0 60000 65536"/>
                  <a:gd name="T14" fmla="*/ 0 60000 65536"/>
                  <a:gd name="T15" fmla="*/ 0 w 17"/>
                  <a:gd name="T16" fmla="*/ 0 h 355"/>
                  <a:gd name="T17" fmla="*/ 17 w 17"/>
                  <a:gd name="T18" fmla="*/ 355 h 355"/>
                </a:gdLst>
                <a:ahLst/>
                <a:cxnLst>
                  <a:cxn ang="T10">
                    <a:pos x="T0" y="T1"/>
                  </a:cxn>
                  <a:cxn ang="T11">
                    <a:pos x="T2" y="T3"/>
                  </a:cxn>
                  <a:cxn ang="T12">
                    <a:pos x="T4" y="T5"/>
                  </a:cxn>
                  <a:cxn ang="T13">
                    <a:pos x="T6" y="T7"/>
                  </a:cxn>
                  <a:cxn ang="T14">
                    <a:pos x="T8" y="T9"/>
                  </a:cxn>
                </a:cxnLst>
                <a:rect l="T15" t="T16" r="T17" b="T18"/>
                <a:pathLst>
                  <a:path w="17" h="355">
                    <a:moveTo>
                      <a:pt x="0" y="0"/>
                    </a:moveTo>
                    <a:lnTo>
                      <a:pt x="5" y="3"/>
                    </a:lnTo>
                    <a:lnTo>
                      <a:pt x="16" y="116"/>
                    </a:lnTo>
                    <a:lnTo>
                      <a:pt x="5" y="129"/>
                    </a:lnTo>
                    <a:lnTo>
                      <a:pt x="5" y="354"/>
                    </a:lnTo>
                  </a:path>
                </a:pathLst>
              </a:custGeom>
              <a:noFill/>
              <a:ln w="12700" cap="rnd" cmpd="sng">
                <a:solidFill>
                  <a:srgbClr val="676767"/>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fr-FR"/>
              </a:p>
            </p:txBody>
          </p:sp>
          <p:sp>
            <p:nvSpPr>
              <p:cNvPr id="217" name="Freeform 230"/>
              <p:cNvSpPr>
                <a:spLocks/>
              </p:cNvSpPr>
              <p:nvPr/>
            </p:nvSpPr>
            <p:spPr bwMode="auto">
              <a:xfrm>
                <a:off x="4644" y="2190"/>
                <a:ext cx="21" cy="355"/>
              </a:xfrm>
              <a:custGeom>
                <a:avLst/>
                <a:gdLst>
                  <a:gd name="T0" fmla="*/ 0 w 21"/>
                  <a:gd name="T1" fmla="*/ 0 h 355"/>
                  <a:gd name="T2" fmla="*/ 8 w 21"/>
                  <a:gd name="T3" fmla="*/ 5 h 355"/>
                  <a:gd name="T4" fmla="*/ 20 w 21"/>
                  <a:gd name="T5" fmla="*/ 116 h 355"/>
                  <a:gd name="T6" fmla="*/ 8 w 21"/>
                  <a:gd name="T7" fmla="*/ 129 h 355"/>
                  <a:gd name="T8" fmla="*/ 8 w 21"/>
                  <a:gd name="T9" fmla="*/ 354 h 355"/>
                  <a:gd name="T10" fmla="*/ 0 60000 65536"/>
                  <a:gd name="T11" fmla="*/ 0 60000 65536"/>
                  <a:gd name="T12" fmla="*/ 0 60000 65536"/>
                  <a:gd name="T13" fmla="*/ 0 60000 65536"/>
                  <a:gd name="T14" fmla="*/ 0 60000 65536"/>
                  <a:gd name="T15" fmla="*/ 0 w 21"/>
                  <a:gd name="T16" fmla="*/ 0 h 355"/>
                  <a:gd name="T17" fmla="*/ 21 w 21"/>
                  <a:gd name="T18" fmla="*/ 355 h 355"/>
                </a:gdLst>
                <a:ahLst/>
                <a:cxnLst>
                  <a:cxn ang="T10">
                    <a:pos x="T0" y="T1"/>
                  </a:cxn>
                  <a:cxn ang="T11">
                    <a:pos x="T2" y="T3"/>
                  </a:cxn>
                  <a:cxn ang="T12">
                    <a:pos x="T4" y="T5"/>
                  </a:cxn>
                  <a:cxn ang="T13">
                    <a:pos x="T6" y="T7"/>
                  </a:cxn>
                  <a:cxn ang="T14">
                    <a:pos x="T8" y="T9"/>
                  </a:cxn>
                </a:cxnLst>
                <a:rect l="T15" t="T16" r="T17" b="T18"/>
                <a:pathLst>
                  <a:path w="21" h="355">
                    <a:moveTo>
                      <a:pt x="0" y="0"/>
                    </a:moveTo>
                    <a:lnTo>
                      <a:pt x="8" y="5"/>
                    </a:lnTo>
                    <a:lnTo>
                      <a:pt x="20" y="116"/>
                    </a:lnTo>
                    <a:lnTo>
                      <a:pt x="8" y="129"/>
                    </a:lnTo>
                    <a:lnTo>
                      <a:pt x="8" y="354"/>
                    </a:lnTo>
                  </a:path>
                </a:pathLst>
              </a:custGeom>
              <a:noFill/>
              <a:ln w="12700" cap="rnd" cmpd="sng">
                <a:solidFill>
                  <a:srgbClr val="676767"/>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fr-FR"/>
              </a:p>
            </p:txBody>
          </p:sp>
          <p:sp>
            <p:nvSpPr>
              <p:cNvPr id="218" name="Freeform 231"/>
              <p:cNvSpPr>
                <a:spLocks/>
              </p:cNvSpPr>
              <p:nvPr/>
            </p:nvSpPr>
            <p:spPr bwMode="auto">
              <a:xfrm>
                <a:off x="4659" y="2190"/>
                <a:ext cx="17" cy="354"/>
              </a:xfrm>
              <a:custGeom>
                <a:avLst/>
                <a:gdLst>
                  <a:gd name="T0" fmla="*/ 0 w 17"/>
                  <a:gd name="T1" fmla="*/ 0 h 354"/>
                  <a:gd name="T2" fmla="*/ 5 w 17"/>
                  <a:gd name="T3" fmla="*/ 6 h 354"/>
                  <a:gd name="T4" fmla="*/ 16 w 17"/>
                  <a:gd name="T5" fmla="*/ 117 h 354"/>
                  <a:gd name="T6" fmla="*/ 5 w 17"/>
                  <a:gd name="T7" fmla="*/ 129 h 354"/>
                  <a:gd name="T8" fmla="*/ 5 w 17"/>
                  <a:gd name="T9" fmla="*/ 353 h 354"/>
                  <a:gd name="T10" fmla="*/ 0 60000 65536"/>
                  <a:gd name="T11" fmla="*/ 0 60000 65536"/>
                  <a:gd name="T12" fmla="*/ 0 60000 65536"/>
                  <a:gd name="T13" fmla="*/ 0 60000 65536"/>
                  <a:gd name="T14" fmla="*/ 0 60000 65536"/>
                  <a:gd name="T15" fmla="*/ 0 w 17"/>
                  <a:gd name="T16" fmla="*/ 0 h 354"/>
                  <a:gd name="T17" fmla="*/ 17 w 17"/>
                  <a:gd name="T18" fmla="*/ 354 h 354"/>
                </a:gdLst>
                <a:ahLst/>
                <a:cxnLst>
                  <a:cxn ang="T10">
                    <a:pos x="T0" y="T1"/>
                  </a:cxn>
                  <a:cxn ang="T11">
                    <a:pos x="T2" y="T3"/>
                  </a:cxn>
                  <a:cxn ang="T12">
                    <a:pos x="T4" y="T5"/>
                  </a:cxn>
                  <a:cxn ang="T13">
                    <a:pos x="T6" y="T7"/>
                  </a:cxn>
                  <a:cxn ang="T14">
                    <a:pos x="T8" y="T9"/>
                  </a:cxn>
                </a:cxnLst>
                <a:rect l="T15" t="T16" r="T17" b="T18"/>
                <a:pathLst>
                  <a:path w="17" h="354">
                    <a:moveTo>
                      <a:pt x="0" y="0"/>
                    </a:moveTo>
                    <a:lnTo>
                      <a:pt x="5" y="6"/>
                    </a:lnTo>
                    <a:lnTo>
                      <a:pt x="16" y="117"/>
                    </a:lnTo>
                    <a:lnTo>
                      <a:pt x="5" y="129"/>
                    </a:lnTo>
                    <a:lnTo>
                      <a:pt x="5" y="353"/>
                    </a:lnTo>
                  </a:path>
                </a:pathLst>
              </a:custGeom>
              <a:noFill/>
              <a:ln w="12700" cap="rnd" cmpd="sng">
                <a:solidFill>
                  <a:srgbClr val="676767"/>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fr-FR"/>
              </a:p>
            </p:txBody>
          </p:sp>
          <p:sp>
            <p:nvSpPr>
              <p:cNvPr id="219" name="Freeform 232"/>
              <p:cNvSpPr>
                <a:spLocks/>
              </p:cNvSpPr>
              <p:nvPr/>
            </p:nvSpPr>
            <p:spPr bwMode="auto">
              <a:xfrm>
                <a:off x="4668" y="2190"/>
                <a:ext cx="19" cy="355"/>
              </a:xfrm>
              <a:custGeom>
                <a:avLst/>
                <a:gdLst>
                  <a:gd name="T0" fmla="*/ 0 w 19"/>
                  <a:gd name="T1" fmla="*/ 0 h 355"/>
                  <a:gd name="T2" fmla="*/ 6 w 19"/>
                  <a:gd name="T3" fmla="*/ 3 h 355"/>
                  <a:gd name="T4" fmla="*/ 18 w 19"/>
                  <a:gd name="T5" fmla="*/ 116 h 355"/>
                  <a:gd name="T6" fmla="*/ 6 w 19"/>
                  <a:gd name="T7" fmla="*/ 129 h 355"/>
                  <a:gd name="T8" fmla="*/ 6 w 19"/>
                  <a:gd name="T9" fmla="*/ 354 h 355"/>
                  <a:gd name="T10" fmla="*/ 0 60000 65536"/>
                  <a:gd name="T11" fmla="*/ 0 60000 65536"/>
                  <a:gd name="T12" fmla="*/ 0 60000 65536"/>
                  <a:gd name="T13" fmla="*/ 0 60000 65536"/>
                  <a:gd name="T14" fmla="*/ 0 60000 65536"/>
                  <a:gd name="T15" fmla="*/ 0 w 19"/>
                  <a:gd name="T16" fmla="*/ 0 h 355"/>
                  <a:gd name="T17" fmla="*/ 19 w 19"/>
                  <a:gd name="T18" fmla="*/ 355 h 355"/>
                </a:gdLst>
                <a:ahLst/>
                <a:cxnLst>
                  <a:cxn ang="T10">
                    <a:pos x="T0" y="T1"/>
                  </a:cxn>
                  <a:cxn ang="T11">
                    <a:pos x="T2" y="T3"/>
                  </a:cxn>
                  <a:cxn ang="T12">
                    <a:pos x="T4" y="T5"/>
                  </a:cxn>
                  <a:cxn ang="T13">
                    <a:pos x="T6" y="T7"/>
                  </a:cxn>
                  <a:cxn ang="T14">
                    <a:pos x="T8" y="T9"/>
                  </a:cxn>
                </a:cxnLst>
                <a:rect l="T15" t="T16" r="T17" b="T18"/>
                <a:pathLst>
                  <a:path w="19" h="355">
                    <a:moveTo>
                      <a:pt x="0" y="0"/>
                    </a:moveTo>
                    <a:lnTo>
                      <a:pt x="6" y="3"/>
                    </a:lnTo>
                    <a:lnTo>
                      <a:pt x="18" y="116"/>
                    </a:lnTo>
                    <a:lnTo>
                      <a:pt x="6" y="129"/>
                    </a:lnTo>
                    <a:lnTo>
                      <a:pt x="6" y="354"/>
                    </a:lnTo>
                  </a:path>
                </a:pathLst>
              </a:custGeom>
              <a:noFill/>
              <a:ln w="12700" cap="rnd" cmpd="sng">
                <a:solidFill>
                  <a:srgbClr val="676767"/>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fr-FR"/>
              </a:p>
            </p:txBody>
          </p:sp>
          <p:sp>
            <p:nvSpPr>
              <p:cNvPr id="220" name="Freeform 233"/>
              <p:cNvSpPr>
                <a:spLocks/>
              </p:cNvSpPr>
              <p:nvPr/>
            </p:nvSpPr>
            <p:spPr bwMode="auto">
              <a:xfrm>
                <a:off x="4679" y="2190"/>
                <a:ext cx="17" cy="354"/>
              </a:xfrm>
              <a:custGeom>
                <a:avLst/>
                <a:gdLst>
                  <a:gd name="T0" fmla="*/ 0 w 17"/>
                  <a:gd name="T1" fmla="*/ 0 h 354"/>
                  <a:gd name="T2" fmla="*/ 5 w 17"/>
                  <a:gd name="T3" fmla="*/ 3 h 354"/>
                  <a:gd name="T4" fmla="*/ 16 w 17"/>
                  <a:gd name="T5" fmla="*/ 116 h 354"/>
                  <a:gd name="T6" fmla="*/ 5 w 17"/>
                  <a:gd name="T7" fmla="*/ 128 h 354"/>
                  <a:gd name="T8" fmla="*/ 5 w 17"/>
                  <a:gd name="T9" fmla="*/ 353 h 354"/>
                  <a:gd name="T10" fmla="*/ 0 60000 65536"/>
                  <a:gd name="T11" fmla="*/ 0 60000 65536"/>
                  <a:gd name="T12" fmla="*/ 0 60000 65536"/>
                  <a:gd name="T13" fmla="*/ 0 60000 65536"/>
                  <a:gd name="T14" fmla="*/ 0 60000 65536"/>
                  <a:gd name="T15" fmla="*/ 0 w 17"/>
                  <a:gd name="T16" fmla="*/ 0 h 354"/>
                  <a:gd name="T17" fmla="*/ 17 w 17"/>
                  <a:gd name="T18" fmla="*/ 354 h 354"/>
                </a:gdLst>
                <a:ahLst/>
                <a:cxnLst>
                  <a:cxn ang="T10">
                    <a:pos x="T0" y="T1"/>
                  </a:cxn>
                  <a:cxn ang="T11">
                    <a:pos x="T2" y="T3"/>
                  </a:cxn>
                  <a:cxn ang="T12">
                    <a:pos x="T4" y="T5"/>
                  </a:cxn>
                  <a:cxn ang="T13">
                    <a:pos x="T6" y="T7"/>
                  </a:cxn>
                  <a:cxn ang="T14">
                    <a:pos x="T8" y="T9"/>
                  </a:cxn>
                </a:cxnLst>
                <a:rect l="T15" t="T16" r="T17" b="T18"/>
                <a:pathLst>
                  <a:path w="17" h="354">
                    <a:moveTo>
                      <a:pt x="0" y="0"/>
                    </a:moveTo>
                    <a:lnTo>
                      <a:pt x="5" y="3"/>
                    </a:lnTo>
                    <a:lnTo>
                      <a:pt x="16" y="116"/>
                    </a:lnTo>
                    <a:lnTo>
                      <a:pt x="5" y="128"/>
                    </a:lnTo>
                    <a:lnTo>
                      <a:pt x="5" y="353"/>
                    </a:lnTo>
                  </a:path>
                </a:pathLst>
              </a:custGeom>
              <a:noFill/>
              <a:ln w="12700" cap="rnd" cmpd="sng">
                <a:solidFill>
                  <a:srgbClr val="676767"/>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fr-FR"/>
              </a:p>
            </p:txBody>
          </p:sp>
          <p:sp>
            <p:nvSpPr>
              <p:cNvPr id="221" name="Rectangle 234"/>
              <p:cNvSpPr>
                <a:spLocks noChangeArrowheads="1"/>
              </p:cNvSpPr>
              <p:nvPr/>
            </p:nvSpPr>
            <p:spPr bwMode="auto">
              <a:xfrm>
                <a:off x="4703" y="2358"/>
                <a:ext cx="112" cy="159"/>
              </a:xfrm>
              <a:prstGeom prst="rect">
                <a:avLst/>
              </a:prstGeom>
              <a:solidFill>
                <a:srgbClr val="C0C0C0"/>
              </a:solidFill>
              <a:ln w="12700">
                <a:solidFill>
                  <a:srgbClr val="808080"/>
                </a:solidFill>
                <a:miter lim="800000"/>
                <a:headEnd/>
                <a:tailEnd/>
              </a:ln>
            </p:spPr>
            <p:txBody>
              <a:bodyPr wrap="none" lIns="90488" tIns="44450" rIns="90488" bIns="44450" anchor="ctr"/>
              <a:lstStyle>
                <a:lvl1pPr eaLnBrk="0" hangingPunct="0">
                  <a:defRPr b="1">
                    <a:solidFill>
                      <a:schemeClr val="tx1"/>
                    </a:solidFill>
                    <a:latin typeface="Arial" pitchFamily="34" charset="0"/>
                    <a:cs typeface="Times New Roman" pitchFamily="18" charset="0"/>
                  </a:defRPr>
                </a:lvl1pPr>
                <a:lvl2pPr marL="742950" indent="-285750" eaLnBrk="0" hangingPunct="0">
                  <a:defRPr b="1">
                    <a:solidFill>
                      <a:schemeClr val="tx1"/>
                    </a:solidFill>
                    <a:latin typeface="Arial" pitchFamily="34" charset="0"/>
                    <a:cs typeface="Times New Roman" pitchFamily="18" charset="0"/>
                  </a:defRPr>
                </a:lvl2pPr>
                <a:lvl3pPr marL="1143000" indent="-228600" eaLnBrk="0" hangingPunct="0">
                  <a:defRPr b="1">
                    <a:solidFill>
                      <a:schemeClr val="tx1"/>
                    </a:solidFill>
                    <a:latin typeface="Arial" pitchFamily="34" charset="0"/>
                    <a:cs typeface="Times New Roman" pitchFamily="18" charset="0"/>
                  </a:defRPr>
                </a:lvl3pPr>
                <a:lvl4pPr marL="1600200" indent="-228600" eaLnBrk="0" hangingPunct="0">
                  <a:defRPr b="1">
                    <a:solidFill>
                      <a:schemeClr val="tx1"/>
                    </a:solidFill>
                    <a:latin typeface="Arial" pitchFamily="34" charset="0"/>
                    <a:cs typeface="Times New Roman" pitchFamily="18" charset="0"/>
                  </a:defRPr>
                </a:lvl4pPr>
                <a:lvl5pPr marL="2057400" indent="-228600" eaLnBrk="0" hangingPunct="0">
                  <a:defRPr b="1">
                    <a:solidFill>
                      <a:schemeClr val="tx1"/>
                    </a:solidFill>
                    <a:latin typeface="Arial" pitchFamily="34" charset="0"/>
                    <a:cs typeface="Times New Roman" pitchFamily="18" charset="0"/>
                  </a:defRPr>
                </a:lvl5pPr>
                <a:lvl6pPr marL="25146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6pPr>
                <a:lvl7pPr marL="29718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7pPr>
                <a:lvl8pPr marL="34290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8pPr>
                <a:lvl9pPr marL="38862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9pPr>
              </a:lstStyle>
              <a:p>
                <a:pPr algn="l">
                  <a:spcBef>
                    <a:spcPct val="50000"/>
                  </a:spcBef>
                  <a:buClrTx/>
                  <a:buFontTx/>
                  <a:buNone/>
                </a:pPr>
                <a:endParaRPr lang="en-GB" altLang="fr-FR" sz="2400" b="0">
                  <a:latin typeface="Times New Roman" pitchFamily="18" charset="0"/>
                </a:endParaRPr>
              </a:p>
            </p:txBody>
          </p:sp>
          <p:sp>
            <p:nvSpPr>
              <p:cNvPr id="222" name="Rectangle 235"/>
              <p:cNvSpPr>
                <a:spLocks noChangeArrowheads="1"/>
              </p:cNvSpPr>
              <p:nvPr/>
            </p:nvSpPr>
            <p:spPr bwMode="auto">
              <a:xfrm>
                <a:off x="4703" y="2391"/>
                <a:ext cx="112" cy="20"/>
              </a:xfrm>
              <a:prstGeom prst="rect">
                <a:avLst/>
              </a:prstGeom>
              <a:solidFill>
                <a:srgbClr val="C0C0C0"/>
              </a:solidFill>
              <a:ln w="12700">
                <a:solidFill>
                  <a:srgbClr val="808080"/>
                </a:solidFill>
                <a:miter lim="800000"/>
                <a:headEnd/>
                <a:tailEnd/>
              </a:ln>
            </p:spPr>
            <p:txBody>
              <a:bodyPr wrap="none" lIns="90488" tIns="44450" rIns="90488" bIns="44450" anchor="ctr"/>
              <a:lstStyle>
                <a:lvl1pPr eaLnBrk="0" hangingPunct="0">
                  <a:defRPr b="1">
                    <a:solidFill>
                      <a:schemeClr val="tx1"/>
                    </a:solidFill>
                    <a:latin typeface="Arial" pitchFamily="34" charset="0"/>
                    <a:cs typeface="Times New Roman" pitchFamily="18" charset="0"/>
                  </a:defRPr>
                </a:lvl1pPr>
                <a:lvl2pPr marL="742950" indent="-285750" eaLnBrk="0" hangingPunct="0">
                  <a:defRPr b="1">
                    <a:solidFill>
                      <a:schemeClr val="tx1"/>
                    </a:solidFill>
                    <a:latin typeface="Arial" pitchFamily="34" charset="0"/>
                    <a:cs typeface="Times New Roman" pitchFamily="18" charset="0"/>
                  </a:defRPr>
                </a:lvl2pPr>
                <a:lvl3pPr marL="1143000" indent="-228600" eaLnBrk="0" hangingPunct="0">
                  <a:defRPr b="1">
                    <a:solidFill>
                      <a:schemeClr val="tx1"/>
                    </a:solidFill>
                    <a:latin typeface="Arial" pitchFamily="34" charset="0"/>
                    <a:cs typeface="Times New Roman" pitchFamily="18" charset="0"/>
                  </a:defRPr>
                </a:lvl3pPr>
                <a:lvl4pPr marL="1600200" indent="-228600" eaLnBrk="0" hangingPunct="0">
                  <a:defRPr b="1">
                    <a:solidFill>
                      <a:schemeClr val="tx1"/>
                    </a:solidFill>
                    <a:latin typeface="Arial" pitchFamily="34" charset="0"/>
                    <a:cs typeface="Times New Roman" pitchFamily="18" charset="0"/>
                  </a:defRPr>
                </a:lvl4pPr>
                <a:lvl5pPr marL="2057400" indent="-228600" eaLnBrk="0" hangingPunct="0">
                  <a:defRPr b="1">
                    <a:solidFill>
                      <a:schemeClr val="tx1"/>
                    </a:solidFill>
                    <a:latin typeface="Arial" pitchFamily="34" charset="0"/>
                    <a:cs typeface="Times New Roman" pitchFamily="18" charset="0"/>
                  </a:defRPr>
                </a:lvl5pPr>
                <a:lvl6pPr marL="25146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6pPr>
                <a:lvl7pPr marL="29718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7pPr>
                <a:lvl8pPr marL="34290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8pPr>
                <a:lvl9pPr marL="38862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9pPr>
              </a:lstStyle>
              <a:p>
                <a:pPr algn="l">
                  <a:spcBef>
                    <a:spcPct val="50000"/>
                  </a:spcBef>
                  <a:buClrTx/>
                  <a:buFontTx/>
                  <a:buNone/>
                </a:pPr>
                <a:endParaRPr lang="en-GB" altLang="fr-FR" sz="2400" b="0">
                  <a:latin typeface="Times New Roman" pitchFamily="18" charset="0"/>
                </a:endParaRPr>
              </a:p>
            </p:txBody>
          </p:sp>
          <p:sp>
            <p:nvSpPr>
              <p:cNvPr id="223" name="Rectangle 236"/>
              <p:cNvSpPr>
                <a:spLocks noChangeArrowheads="1"/>
              </p:cNvSpPr>
              <p:nvPr/>
            </p:nvSpPr>
            <p:spPr bwMode="auto">
              <a:xfrm>
                <a:off x="4703" y="2427"/>
                <a:ext cx="112" cy="18"/>
              </a:xfrm>
              <a:prstGeom prst="rect">
                <a:avLst/>
              </a:prstGeom>
              <a:solidFill>
                <a:srgbClr val="C0C0C0"/>
              </a:solidFill>
              <a:ln w="12700">
                <a:solidFill>
                  <a:srgbClr val="808080"/>
                </a:solidFill>
                <a:miter lim="800000"/>
                <a:headEnd/>
                <a:tailEnd/>
              </a:ln>
            </p:spPr>
            <p:txBody>
              <a:bodyPr wrap="none" lIns="90488" tIns="44450" rIns="90488" bIns="44450" anchor="ctr"/>
              <a:lstStyle>
                <a:lvl1pPr eaLnBrk="0" hangingPunct="0">
                  <a:defRPr b="1">
                    <a:solidFill>
                      <a:schemeClr val="tx1"/>
                    </a:solidFill>
                    <a:latin typeface="Arial" pitchFamily="34" charset="0"/>
                    <a:cs typeface="Times New Roman" pitchFamily="18" charset="0"/>
                  </a:defRPr>
                </a:lvl1pPr>
                <a:lvl2pPr marL="742950" indent="-285750" eaLnBrk="0" hangingPunct="0">
                  <a:defRPr b="1">
                    <a:solidFill>
                      <a:schemeClr val="tx1"/>
                    </a:solidFill>
                    <a:latin typeface="Arial" pitchFamily="34" charset="0"/>
                    <a:cs typeface="Times New Roman" pitchFamily="18" charset="0"/>
                  </a:defRPr>
                </a:lvl2pPr>
                <a:lvl3pPr marL="1143000" indent="-228600" eaLnBrk="0" hangingPunct="0">
                  <a:defRPr b="1">
                    <a:solidFill>
                      <a:schemeClr val="tx1"/>
                    </a:solidFill>
                    <a:latin typeface="Arial" pitchFamily="34" charset="0"/>
                    <a:cs typeface="Times New Roman" pitchFamily="18" charset="0"/>
                  </a:defRPr>
                </a:lvl3pPr>
                <a:lvl4pPr marL="1600200" indent="-228600" eaLnBrk="0" hangingPunct="0">
                  <a:defRPr b="1">
                    <a:solidFill>
                      <a:schemeClr val="tx1"/>
                    </a:solidFill>
                    <a:latin typeface="Arial" pitchFamily="34" charset="0"/>
                    <a:cs typeface="Times New Roman" pitchFamily="18" charset="0"/>
                  </a:defRPr>
                </a:lvl4pPr>
                <a:lvl5pPr marL="2057400" indent="-228600" eaLnBrk="0" hangingPunct="0">
                  <a:defRPr b="1">
                    <a:solidFill>
                      <a:schemeClr val="tx1"/>
                    </a:solidFill>
                    <a:latin typeface="Arial" pitchFamily="34" charset="0"/>
                    <a:cs typeface="Times New Roman" pitchFamily="18" charset="0"/>
                  </a:defRPr>
                </a:lvl5pPr>
                <a:lvl6pPr marL="25146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6pPr>
                <a:lvl7pPr marL="29718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7pPr>
                <a:lvl8pPr marL="34290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8pPr>
                <a:lvl9pPr marL="38862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9pPr>
              </a:lstStyle>
              <a:p>
                <a:pPr algn="l">
                  <a:spcBef>
                    <a:spcPct val="50000"/>
                  </a:spcBef>
                  <a:buClrTx/>
                  <a:buFontTx/>
                  <a:buNone/>
                </a:pPr>
                <a:endParaRPr lang="en-GB" altLang="fr-FR" sz="2400" b="0">
                  <a:latin typeface="Times New Roman" pitchFamily="18" charset="0"/>
                </a:endParaRPr>
              </a:p>
            </p:txBody>
          </p:sp>
          <p:sp>
            <p:nvSpPr>
              <p:cNvPr id="224" name="Rectangle 237"/>
              <p:cNvSpPr>
                <a:spLocks noChangeArrowheads="1"/>
              </p:cNvSpPr>
              <p:nvPr/>
            </p:nvSpPr>
            <p:spPr bwMode="auto">
              <a:xfrm>
                <a:off x="4703" y="2463"/>
                <a:ext cx="112" cy="17"/>
              </a:xfrm>
              <a:prstGeom prst="rect">
                <a:avLst/>
              </a:prstGeom>
              <a:solidFill>
                <a:srgbClr val="C0C0C0"/>
              </a:solidFill>
              <a:ln w="12700">
                <a:solidFill>
                  <a:srgbClr val="808080"/>
                </a:solidFill>
                <a:miter lim="800000"/>
                <a:headEnd/>
                <a:tailEnd/>
              </a:ln>
            </p:spPr>
            <p:txBody>
              <a:bodyPr wrap="none" lIns="90488" tIns="44450" rIns="90488" bIns="44450" anchor="ctr"/>
              <a:lstStyle>
                <a:lvl1pPr eaLnBrk="0" hangingPunct="0">
                  <a:defRPr b="1">
                    <a:solidFill>
                      <a:schemeClr val="tx1"/>
                    </a:solidFill>
                    <a:latin typeface="Arial" pitchFamily="34" charset="0"/>
                    <a:cs typeface="Times New Roman" pitchFamily="18" charset="0"/>
                  </a:defRPr>
                </a:lvl1pPr>
                <a:lvl2pPr marL="742950" indent="-285750" eaLnBrk="0" hangingPunct="0">
                  <a:defRPr b="1">
                    <a:solidFill>
                      <a:schemeClr val="tx1"/>
                    </a:solidFill>
                    <a:latin typeface="Arial" pitchFamily="34" charset="0"/>
                    <a:cs typeface="Times New Roman" pitchFamily="18" charset="0"/>
                  </a:defRPr>
                </a:lvl2pPr>
                <a:lvl3pPr marL="1143000" indent="-228600" eaLnBrk="0" hangingPunct="0">
                  <a:defRPr b="1">
                    <a:solidFill>
                      <a:schemeClr val="tx1"/>
                    </a:solidFill>
                    <a:latin typeface="Arial" pitchFamily="34" charset="0"/>
                    <a:cs typeface="Times New Roman" pitchFamily="18" charset="0"/>
                  </a:defRPr>
                </a:lvl3pPr>
                <a:lvl4pPr marL="1600200" indent="-228600" eaLnBrk="0" hangingPunct="0">
                  <a:defRPr b="1">
                    <a:solidFill>
                      <a:schemeClr val="tx1"/>
                    </a:solidFill>
                    <a:latin typeface="Arial" pitchFamily="34" charset="0"/>
                    <a:cs typeface="Times New Roman" pitchFamily="18" charset="0"/>
                  </a:defRPr>
                </a:lvl4pPr>
                <a:lvl5pPr marL="2057400" indent="-228600" eaLnBrk="0" hangingPunct="0">
                  <a:defRPr b="1">
                    <a:solidFill>
                      <a:schemeClr val="tx1"/>
                    </a:solidFill>
                    <a:latin typeface="Arial" pitchFamily="34" charset="0"/>
                    <a:cs typeface="Times New Roman" pitchFamily="18" charset="0"/>
                  </a:defRPr>
                </a:lvl5pPr>
                <a:lvl6pPr marL="25146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6pPr>
                <a:lvl7pPr marL="29718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7pPr>
                <a:lvl8pPr marL="34290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8pPr>
                <a:lvl9pPr marL="38862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9pPr>
              </a:lstStyle>
              <a:p>
                <a:pPr algn="l">
                  <a:spcBef>
                    <a:spcPct val="50000"/>
                  </a:spcBef>
                  <a:buClrTx/>
                  <a:buFontTx/>
                  <a:buNone/>
                </a:pPr>
                <a:endParaRPr lang="en-GB" altLang="fr-FR" sz="2400" b="0">
                  <a:latin typeface="Times New Roman" pitchFamily="18" charset="0"/>
                </a:endParaRPr>
              </a:p>
            </p:txBody>
          </p:sp>
          <p:sp>
            <p:nvSpPr>
              <p:cNvPr id="225" name="Rectangle 238"/>
              <p:cNvSpPr>
                <a:spLocks noChangeArrowheads="1"/>
              </p:cNvSpPr>
              <p:nvPr/>
            </p:nvSpPr>
            <p:spPr bwMode="auto">
              <a:xfrm>
                <a:off x="4714" y="2392"/>
                <a:ext cx="84" cy="19"/>
              </a:xfrm>
              <a:prstGeom prst="rect">
                <a:avLst/>
              </a:prstGeom>
              <a:solidFill>
                <a:srgbClr val="91919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nchor="ctr"/>
              <a:lstStyle>
                <a:lvl1pPr eaLnBrk="0" hangingPunct="0">
                  <a:defRPr b="1">
                    <a:solidFill>
                      <a:schemeClr val="tx1"/>
                    </a:solidFill>
                    <a:latin typeface="Arial" pitchFamily="34" charset="0"/>
                    <a:cs typeface="Times New Roman" pitchFamily="18" charset="0"/>
                  </a:defRPr>
                </a:lvl1pPr>
                <a:lvl2pPr marL="742950" indent="-285750" eaLnBrk="0" hangingPunct="0">
                  <a:defRPr b="1">
                    <a:solidFill>
                      <a:schemeClr val="tx1"/>
                    </a:solidFill>
                    <a:latin typeface="Arial" pitchFamily="34" charset="0"/>
                    <a:cs typeface="Times New Roman" pitchFamily="18" charset="0"/>
                  </a:defRPr>
                </a:lvl2pPr>
                <a:lvl3pPr marL="1143000" indent="-228600" eaLnBrk="0" hangingPunct="0">
                  <a:defRPr b="1">
                    <a:solidFill>
                      <a:schemeClr val="tx1"/>
                    </a:solidFill>
                    <a:latin typeface="Arial" pitchFamily="34" charset="0"/>
                    <a:cs typeface="Times New Roman" pitchFamily="18" charset="0"/>
                  </a:defRPr>
                </a:lvl3pPr>
                <a:lvl4pPr marL="1600200" indent="-228600" eaLnBrk="0" hangingPunct="0">
                  <a:defRPr b="1">
                    <a:solidFill>
                      <a:schemeClr val="tx1"/>
                    </a:solidFill>
                    <a:latin typeface="Arial" pitchFamily="34" charset="0"/>
                    <a:cs typeface="Times New Roman" pitchFamily="18" charset="0"/>
                  </a:defRPr>
                </a:lvl4pPr>
                <a:lvl5pPr marL="2057400" indent="-228600" eaLnBrk="0" hangingPunct="0">
                  <a:defRPr b="1">
                    <a:solidFill>
                      <a:schemeClr val="tx1"/>
                    </a:solidFill>
                    <a:latin typeface="Arial" pitchFamily="34" charset="0"/>
                    <a:cs typeface="Times New Roman" pitchFamily="18" charset="0"/>
                  </a:defRPr>
                </a:lvl5pPr>
                <a:lvl6pPr marL="25146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6pPr>
                <a:lvl7pPr marL="29718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7pPr>
                <a:lvl8pPr marL="34290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8pPr>
                <a:lvl9pPr marL="38862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9pPr>
              </a:lstStyle>
              <a:p>
                <a:pPr algn="l">
                  <a:spcBef>
                    <a:spcPct val="50000"/>
                  </a:spcBef>
                  <a:buClrTx/>
                  <a:buFontTx/>
                  <a:buNone/>
                </a:pPr>
                <a:endParaRPr lang="en-GB" altLang="fr-FR" sz="2400" b="0">
                  <a:latin typeface="Times New Roman" pitchFamily="18" charset="0"/>
                </a:endParaRPr>
              </a:p>
            </p:txBody>
          </p:sp>
          <p:sp>
            <p:nvSpPr>
              <p:cNvPr id="226" name="Rectangle 239"/>
              <p:cNvSpPr>
                <a:spLocks noChangeArrowheads="1"/>
              </p:cNvSpPr>
              <p:nvPr/>
            </p:nvSpPr>
            <p:spPr bwMode="auto">
              <a:xfrm>
                <a:off x="4714" y="2426"/>
                <a:ext cx="84" cy="19"/>
              </a:xfrm>
              <a:prstGeom prst="rect">
                <a:avLst/>
              </a:prstGeom>
              <a:solidFill>
                <a:srgbClr val="91919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nchor="ctr"/>
              <a:lstStyle>
                <a:lvl1pPr eaLnBrk="0" hangingPunct="0">
                  <a:defRPr b="1">
                    <a:solidFill>
                      <a:schemeClr val="tx1"/>
                    </a:solidFill>
                    <a:latin typeface="Arial" pitchFamily="34" charset="0"/>
                    <a:cs typeface="Times New Roman" pitchFamily="18" charset="0"/>
                  </a:defRPr>
                </a:lvl1pPr>
                <a:lvl2pPr marL="742950" indent="-285750" eaLnBrk="0" hangingPunct="0">
                  <a:defRPr b="1">
                    <a:solidFill>
                      <a:schemeClr val="tx1"/>
                    </a:solidFill>
                    <a:latin typeface="Arial" pitchFamily="34" charset="0"/>
                    <a:cs typeface="Times New Roman" pitchFamily="18" charset="0"/>
                  </a:defRPr>
                </a:lvl2pPr>
                <a:lvl3pPr marL="1143000" indent="-228600" eaLnBrk="0" hangingPunct="0">
                  <a:defRPr b="1">
                    <a:solidFill>
                      <a:schemeClr val="tx1"/>
                    </a:solidFill>
                    <a:latin typeface="Arial" pitchFamily="34" charset="0"/>
                    <a:cs typeface="Times New Roman" pitchFamily="18" charset="0"/>
                  </a:defRPr>
                </a:lvl3pPr>
                <a:lvl4pPr marL="1600200" indent="-228600" eaLnBrk="0" hangingPunct="0">
                  <a:defRPr b="1">
                    <a:solidFill>
                      <a:schemeClr val="tx1"/>
                    </a:solidFill>
                    <a:latin typeface="Arial" pitchFamily="34" charset="0"/>
                    <a:cs typeface="Times New Roman" pitchFamily="18" charset="0"/>
                  </a:defRPr>
                </a:lvl4pPr>
                <a:lvl5pPr marL="2057400" indent="-228600" eaLnBrk="0" hangingPunct="0">
                  <a:defRPr b="1">
                    <a:solidFill>
                      <a:schemeClr val="tx1"/>
                    </a:solidFill>
                    <a:latin typeface="Arial" pitchFamily="34" charset="0"/>
                    <a:cs typeface="Times New Roman" pitchFamily="18" charset="0"/>
                  </a:defRPr>
                </a:lvl5pPr>
                <a:lvl6pPr marL="25146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6pPr>
                <a:lvl7pPr marL="29718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7pPr>
                <a:lvl8pPr marL="34290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8pPr>
                <a:lvl9pPr marL="38862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9pPr>
              </a:lstStyle>
              <a:p>
                <a:pPr algn="l">
                  <a:spcBef>
                    <a:spcPct val="50000"/>
                  </a:spcBef>
                  <a:buClrTx/>
                  <a:buFontTx/>
                  <a:buNone/>
                </a:pPr>
                <a:endParaRPr lang="en-GB" altLang="fr-FR" sz="2400" b="0">
                  <a:latin typeface="Times New Roman" pitchFamily="18" charset="0"/>
                </a:endParaRPr>
              </a:p>
            </p:txBody>
          </p:sp>
          <p:sp>
            <p:nvSpPr>
              <p:cNvPr id="227" name="Freeform 240"/>
              <p:cNvSpPr>
                <a:spLocks/>
              </p:cNvSpPr>
              <p:nvPr/>
            </p:nvSpPr>
            <p:spPr bwMode="auto">
              <a:xfrm>
                <a:off x="4777" y="2355"/>
                <a:ext cx="17" cy="17"/>
              </a:xfrm>
              <a:custGeom>
                <a:avLst/>
                <a:gdLst>
                  <a:gd name="T0" fmla="*/ 16 w 17"/>
                  <a:gd name="T1" fmla="*/ 0 h 17"/>
                  <a:gd name="T2" fmla="*/ 16 w 17"/>
                  <a:gd name="T3" fmla="*/ 16 h 17"/>
                  <a:gd name="T4" fmla="*/ 0 w 17"/>
                  <a:gd name="T5" fmla="*/ 5 h 17"/>
                  <a:gd name="T6" fmla="*/ 16 w 17"/>
                  <a:gd name="T7" fmla="*/ 0 h 17"/>
                  <a:gd name="T8" fmla="*/ 0 60000 65536"/>
                  <a:gd name="T9" fmla="*/ 0 60000 65536"/>
                  <a:gd name="T10" fmla="*/ 0 60000 65536"/>
                  <a:gd name="T11" fmla="*/ 0 60000 65536"/>
                  <a:gd name="T12" fmla="*/ 0 w 17"/>
                  <a:gd name="T13" fmla="*/ 0 h 17"/>
                  <a:gd name="T14" fmla="*/ 17 w 17"/>
                  <a:gd name="T15" fmla="*/ 17 h 17"/>
                </a:gdLst>
                <a:ahLst/>
                <a:cxnLst>
                  <a:cxn ang="T8">
                    <a:pos x="T0" y="T1"/>
                  </a:cxn>
                  <a:cxn ang="T9">
                    <a:pos x="T2" y="T3"/>
                  </a:cxn>
                  <a:cxn ang="T10">
                    <a:pos x="T4" y="T5"/>
                  </a:cxn>
                  <a:cxn ang="T11">
                    <a:pos x="T6" y="T7"/>
                  </a:cxn>
                </a:cxnLst>
                <a:rect l="T12" t="T13" r="T14" b="T15"/>
                <a:pathLst>
                  <a:path w="17" h="17">
                    <a:moveTo>
                      <a:pt x="16" y="0"/>
                    </a:moveTo>
                    <a:lnTo>
                      <a:pt x="16" y="16"/>
                    </a:lnTo>
                    <a:lnTo>
                      <a:pt x="0" y="5"/>
                    </a:lnTo>
                    <a:lnTo>
                      <a:pt x="16" y="0"/>
                    </a:lnTo>
                  </a:path>
                </a:pathLst>
              </a:custGeom>
              <a:solidFill>
                <a:srgbClr val="60606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endParaRPr lang="fr-FR"/>
              </a:p>
            </p:txBody>
          </p:sp>
          <p:sp>
            <p:nvSpPr>
              <p:cNvPr id="228" name="Rectangle 241"/>
              <p:cNvSpPr>
                <a:spLocks noChangeArrowheads="1"/>
              </p:cNvSpPr>
              <p:nvPr/>
            </p:nvSpPr>
            <p:spPr bwMode="auto">
              <a:xfrm>
                <a:off x="4703" y="2358"/>
                <a:ext cx="112" cy="16"/>
              </a:xfrm>
              <a:prstGeom prst="rect">
                <a:avLst/>
              </a:prstGeom>
              <a:solidFill>
                <a:srgbClr val="A0A0A0"/>
              </a:solidFill>
              <a:ln w="12700">
                <a:solidFill>
                  <a:srgbClr val="808080"/>
                </a:solidFill>
                <a:miter lim="800000"/>
                <a:headEnd/>
                <a:tailEnd/>
              </a:ln>
            </p:spPr>
            <p:txBody>
              <a:bodyPr wrap="none" lIns="90488" tIns="44450" rIns="90488" bIns="44450" anchor="ctr"/>
              <a:lstStyle>
                <a:lvl1pPr eaLnBrk="0" hangingPunct="0">
                  <a:defRPr b="1">
                    <a:solidFill>
                      <a:schemeClr val="tx1"/>
                    </a:solidFill>
                    <a:latin typeface="Arial" pitchFamily="34" charset="0"/>
                    <a:cs typeface="Times New Roman" pitchFamily="18" charset="0"/>
                  </a:defRPr>
                </a:lvl1pPr>
                <a:lvl2pPr marL="742950" indent="-285750" eaLnBrk="0" hangingPunct="0">
                  <a:defRPr b="1">
                    <a:solidFill>
                      <a:schemeClr val="tx1"/>
                    </a:solidFill>
                    <a:latin typeface="Arial" pitchFamily="34" charset="0"/>
                    <a:cs typeface="Times New Roman" pitchFamily="18" charset="0"/>
                  </a:defRPr>
                </a:lvl2pPr>
                <a:lvl3pPr marL="1143000" indent="-228600" eaLnBrk="0" hangingPunct="0">
                  <a:defRPr b="1">
                    <a:solidFill>
                      <a:schemeClr val="tx1"/>
                    </a:solidFill>
                    <a:latin typeface="Arial" pitchFamily="34" charset="0"/>
                    <a:cs typeface="Times New Roman" pitchFamily="18" charset="0"/>
                  </a:defRPr>
                </a:lvl3pPr>
                <a:lvl4pPr marL="1600200" indent="-228600" eaLnBrk="0" hangingPunct="0">
                  <a:defRPr b="1">
                    <a:solidFill>
                      <a:schemeClr val="tx1"/>
                    </a:solidFill>
                    <a:latin typeface="Arial" pitchFamily="34" charset="0"/>
                    <a:cs typeface="Times New Roman" pitchFamily="18" charset="0"/>
                  </a:defRPr>
                </a:lvl4pPr>
                <a:lvl5pPr marL="2057400" indent="-228600" eaLnBrk="0" hangingPunct="0">
                  <a:defRPr b="1">
                    <a:solidFill>
                      <a:schemeClr val="tx1"/>
                    </a:solidFill>
                    <a:latin typeface="Arial" pitchFamily="34" charset="0"/>
                    <a:cs typeface="Times New Roman" pitchFamily="18" charset="0"/>
                  </a:defRPr>
                </a:lvl5pPr>
                <a:lvl6pPr marL="25146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6pPr>
                <a:lvl7pPr marL="29718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7pPr>
                <a:lvl8pPr marL="34290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8pPr>
                <a:lvl9pPr marL="38862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9pPr>
              </a:lstStyle>
              <a:p>
                <a:pPr algn="l">
                  <a:spcBef>
                    <a:spcPct val="50000"/>
                  </a:spcBef>
                  <a:buClrTx/>
                  <a:buFontTx/>
                  <a:buNone/>
                </a:pPr>
                <a:endParaRPr lang="en-GB" altLang="fr-FR" sz="2400" b="0">
                  <a:latin typeface="Times New Roman" pitchFamily="18" charset="0"/>
                </a:endParaRPr>
              </a:p>
            </p:txBody>
          </p:sp>
          <p:sp>
            <p:nvSpPr>
              <p:cNvPr id="229" name="Freeform 242"/>
              <p:cNvSpPr>
                <a:spLocks/>
              </p:cNvSpPr>
              <p:nvPr/>
            </p:nvSpPr>
            <p:spPr bwMode="auto">
              <a:xfrm>
                <a:off x="4757" y="2355"/>
                <a:ext cx="21" cy="17"/>
              </a:xfrm>
              <a:custGeom>
                <a:avLst/>
                <a:gdLst>
                  <a:gd name="T0" fmla="*/ 20 w 21"/>
                  <a:gd name="T1" fmla="*/ 0 h 17"/>
                  <a:gd name="T2" fmla="*/ 0 w 21"/>
                  <a:gd name="T3" fmla="*/ 0 h 17"/>
                  <a:gd name="T4" fmla="*/ 0 w 21"/>
                  <a:gd name="T5" fmla="*/ 16 h 17"/>
                  <a:gd name="T6" fmla="*/ 16 w 21"/>
                  <a:gd name="T7" fmla="*/ 16 h 17"/>
                  <a:gd name="T8" fmla="*/ 20 w 21"/>
                  <a:gd name="T9" fmla="*/ 0 h 17"/>
                  <a:gd name="T10" fmla="*/ 0 60000 65536"/>
                  <a:gd name="T11" fmla="*/ 0 60000 65536"/>
                  <a:gd name="T12" fmla="*/ 0 60000 65536"/>
                  <a:gd name="T13" fmla="*/ 0 60000 65536"/>
                  <a:gd name="T14" fmla="*/ 0 60000 65536"/>
                  <a:gd name="T15" fmla="*/ 0 w 21"/>
                  <a:gd name="T16" fmla="*/ 0 h 17"/>
                  <a:gd name="T17" fmla="*/ 21 w 21"/>
                  <a:gd name="T18" fmla="*/ 17 h 17"/>
                </a:gdLst>
                <a:ahLst/>
                <a:cxnLst>
                  <a:cxn ang="T10">
                    <a:pos x="T0" y="T1"/>
                  </a:cxn>
                  <a:cxn ang="T11">
                    <a:pos x="T2" y="T3"/>
                  </a:cxn>
                  <a:cxn ang="T12">
                    <a:pos x="T4" y="T5"/>
                  </a:cxn>
                  <a:cxn ang="T13">
                    <a:pos x="T6" y="T7"/>
                  </a:cxn>
                  <a:cxn ang="T14">
                    <a:pos x="T8" y="T9"/>
                  </a:cxn>
                </a:cxnLst>
                <a:rect l="T15" t="T16" r="T17" b="T18"/>
                <a:pathLst>
                  <a:path w="21" h="17">
                    <a:moveTo>
                      <a:pt x="20" y="0"/>
                    </a:moveTo>
                    <a:lnTo>
                      <a:pt x="0" y="0"/>
                    </a:lnTo>
                    <a:lnTo>
                      <a:pt x="0" y="16"/>
                    </a:lnTo>
                    <a:lnTo>
                      <a:pt x="16" y="16"/>
                    </a:lnTo>
                    <a:lnTo>
                      <a:pt x="20" y="0"/>
                    </a:lnTo>
                  </a:path>
                </a:pathLst>
              </a:custGeom>
              <a:solidFill>
                <a:srgbClr val="80808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endParaRPr lang="fr-FR"/>
              </a:p>
            </p:txBody>
          </p:sp>
          <p:sp>
            <p:nvSpPr>
              <p:cNvPr id="230" name="Freeform 243"/>
              <p:cNvSpPr>
                <a:spLocks/>
              </p:cNvSpPr>
              <p:nvPr/>
            </p:nvSpPr>
            <p:spPr bwMode="auto">
              <a:xfrm>
                <a:off x="4757" y="2367"/>
                <a:ext cx="55" cy="17"/>
              </a:xfrm>
              <a:custGeom>
                <a:avLst/>
                <a:gdLst>
                  <a:gd name="T0" fmla="*/ 54 w 55"/>
                  <a:gd name="T1" fmla="*/ 16 h 17"/>
                  <a:gd name="T2" fmla="*/ 0 w 55"/>
                  <a:gd name="T3" fmla="*/ 16 h 17"/>
                  <a:gd name="T4" fmla="*/ 0 w 55"/>
                  <a:gd name="T5" fmla="*/ 0 h 17"/>
                  <a:gd name="T6" fmla="*/ 49 w 55"/>
                  <a:gd name="T7" fmla="*/ 0 h 17"/>
                  <a:gd name="T8" fmla="*/ 54 w 55"/>
                  <a:gd name="T9" fmla="*/ 16 h 17"/>
                  <a:gd name="T10" fmla="*/ 0 60000 65536"/>
                  <a:gd name="T11" fmla="*/ 0 60000 65536"/>
                  <a:gd name="T12" fmla="*/ 0 60000 65536"/>
                  <a:gd name="T13" fmla="*/ 0 60000 65536"/>
                  <a:gd name="T14" fmla="*/ 0 60000 65536"/>
                  <a:gd name="T15" fmla="*/ 0 w 55"/>
                  <a:gd name="T16" fmla="*/ 0 h 17"/>
                  <a:gd name="T17" fmla="*/ 55 w 55"/>
                  <a:gd name="T18" fmla="*/ 17 h 17"/>
                </a:gdLst>
                <a:ahLst/>
                <a:cxnLst>
                  <a:cxn ang="T10">
                    <a:pos x="T0" y="T1"/>
                  </a:cxn>
                  <a:cxn ang="T11">
                    <a:pos x="T2" y="T3"/>
                  </a:cxn>
                  <a:cxn ang="T12">
                    <a:pos x="T4" y="T5"/>
                  </a:cxn>
                  <a:cxn ang="T13">
                    <a:pos x="T6" y="T7"/>
                  </a:cxn>
                  <a:cxn ang="T14">
                    <a:pos x="T8" y="T9"/>
                  </a:cxn>
                </a:cxnLst>
                <a:rect l="T15" t="T16" r="T17" b="T18"/>
                <a:pathLst>
                  <a:path w="55" h="17">
                    <a:moveTo>
                      <a:pt x="54" y="16"/>
                    </a:moveTo>
                    <a:lnTo>
                      <a:pt x="0" y="16"/>
                    </a:lnTo>
                    <a:lnTo>
                      <a:pt x="0" y="0"/>
                    </a:lnTo>
                    <a:lnTo>
                      <a:pt x="49" y="0"/>
                    </a:lnTo>
                    <a:lnTo>
                      <a:pt x="54" y="16"/>
                    </a:lnTo>
                  </a:path>
                </a:pathLst>
              </a:custGeom>
              <a:solidFill>
                <a:srgbClr val="C0C0C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endParaRPr lang="fr-FR"/>
              </a:p>
            </p:txBody>
          </p:sp>
          <p:sp>
            <p:nvSpPr>
              <p:cNvPr id="231" name="Freeform 244"/>
              <p:cNvSpPr>
                <a:spLocks/>
              </p:cNvSpPr>
              <p:nvPr/>
            </p:nvSpPr>
            <p:spPr bwMode="auto">
              <a:xfrm>
                <a:off x="4781" y="2358"/>
                <a:ext cx="31" cy="17"/>
              </a:xfrm>
              <a:custGeom>
                <a:avLst/>
                <a:gdLst>
                  <a:gd name="T0" fmla="*/ 30 w 31"/>
                  <a:gd name="T1" fmla="*/ 0 h 17"/>
                  <a:gd name="T2" fmla="*/ 0 w 31"/>
                  <a:gd name="T3" fmla="*/ 0 h 17"/>
                  <a:gd name="T4" fmla="*/ 0 w 31"/>
                  <a:gd name="T5" fmla="*/ 16 h 17"/>
                  <a:gd name="T6" fmla="*/ 26 w 31"/>
                  <a:gd name="T7" fmla="*/ 16 h 17"/>
                  <a:gd name="T8" fmla="*/ 30 w 31"/>
                  <a:gd name="T9" fmla="*/ 0 h 17"/>
                  <a:gd name="T10" fmla="*/ 0 60000 65536"/>
                  <a:gd name="T11" fmla="*/ 0 60000 65536"/>
                  <a:gd name="T12" fmla="*/ 0 60000 65536"/>
                  <a:gd name="T13" fmla="*/ 0 60000 65536"/>
                  <a:gd name="T14" fmla="*/ 0 60000 65536"/>
                  <a:gd name="T15" fmla="*/ 0 w 31"/>
                  <a:gd name="T16" fmla="*/ 0 h 17"/>
                  <a:gd name="T17" fmla="*/ 31 w 31"/>
                  <a:gd name="T18" fmla="*/ 17 h 17"/>
                </a:gdLst>
                <a:ahLst/>
                <a:cxnLst>
                  <a:cxn ang="T10">
                    <a:pos x="T0" y="T1"/>
                  </a:cxn>
                  <a:cxn ang="T11">
                    <a:pos x="T2" y="T3"/>
                  </a:cxn>
                  <a:cxn ang="T12">
                    <a:pos x="T4" y="T5"/>
                  </a:cxn>
                  <a:cxn ang="T13">
                    <a:pos x="T6" y="T7"/>
                  </a:cxn>
                  <a:cxn ang="T14">
                    <a:pos x="T8" y="T9"/>
                  </a:cxn>
                </a:cxnLst>
                <a:rect l="T15" t="T16" r="T17" b="T18"/>
                <a:pathLst>
                  <a:path w="31" h="17">
                    <a:moveTo>
                      <a:pt x="30" y="0"/>
                    </a:moveTo>
                    <a:lnTo>
                      <a:pt x="0" y="0"/>
                    </a:lnTo>
                    <a:lnTo>
                      <a:pt x="0" y="16"/>
                    </a:lnTo>
                    <a:lnTo>
                      <a:pt x="26" y="16"/>
                    </a:lnTo>
                    <a:lnTo>
                      <a:pt x="30" y="0"/>
                    </a:lnTo>
                  </a:path>
                </a:pathLst>
              </a:custGeom>
              <a:solidFill>
                <a:srgbClr val="80808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endParaRPr lang="fr-FR"/>
              </a:p>
            </p:txBody>
          </p:sp>
          <p:sp>
            <p:nvSpPr>
              <p:cNvPr id="232" name="Freeform 245"/>
              <p:cNvSpPr>
                <a:spLocks/>
              </p:cNvSpPr>
              <p:nvPr/>
            </p:nvSpPr>
            <p:spPr bwMode="auto">
              <a:xfrm>
                <a:off x="4811" y="2358"/>
                <a:ext cx="17" cy="17"/>
              </a:xfrm>
              <a:custGeom>
                <a:avLst/>
                <a:gdLst>
                  <a:gd name="T0" fmla="*/ 0 w 17"/>
                  <a:gd name="T1" fmla="*/ 0 h 17"/>
                  <a:gd name="T2" fmla="*/ 0 w 17"/>
                  <a:gd name="T3" fmla="*/ 16 h 17"/>
                  <a:gd name="T4" fmla="*/ 16 w 17"/>
                  <a:gd name="T5" fmla="*/ 3 h 17"/>
                  <a:gd name="T6" fmla="*/ 0 w 17"/>
                  <a:gd name="T7" fmla="*/ 0 h 17"/>
                  <a:gd name="T8" fmla="*/ 0 60000 65536"/>
                  <a:gd name="T9" fmla="*/ 0 60000 65536"/>
                  <a:gd name="T10" fmla="*/ 0 60000 65536"/>
                  <a:gd name="T11" fmla="*/ 0 60000 65536"/>
                  <a:gd name="T12" fmla="*/ 0 w 17"/>
                  <a:gd name="T13" fmla="*/ 0 h 17"/>
                  <a:gd name="T14" fmla="*/ 17 w 17"/>
                  <a:gd name="T15" fmla="*/ 17 h 17"/>
                </a:gdLst>
                <a:ahLst/>
                <a:cxnLst>
                  <a:cxn ang="T8">
                    <a:pos x="T0" y="T1"/>
                  </a:cxn>
                  <a:cxn ang="T9">
                    <a:pos x="T2" y="T3"/>
                  </a:cxn>
                  <a:cxn ang="T10">
                    <a:pos x="T4" y="T5"/>
                  </a:cxn>
                  <a:cxn ang="T11">
                    <a:pos x="T6" y="T7"/>
                  </a:cxn>
                </a:cxnLst>
                <a:rect l="T12" t="T13" r="T14" b="T15"/>
                <a:pathLst>
                  <a:path w="17" h="17">
                    <a:moveTo>
                      <a:pt x="0" y="0"/>
                    </a:moveTo>
                    <a:lnTo>
                      <a:pt x="0" y="16"/>
                    </a:lnTo>
                    <a:lnTo>
                      <a:pt x="16" y="3"/>
                    </a:lnTo>
                    <a:lnTo>
                      <a:pt x="0" y="0"/>
                    </a:lnTo>
                  </a:path>
                </a:pathLst>
              </a:custGeom>
              <a:solidFill>
                <a:srgbClr val="60606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endParaRPr lang="fr-FR"/>
              </a:p>
            </p:txBody>
          </p:sp>
          <p:sp>
            <p:nvSpPr>
              <p:cNvPr id="233" name="Oval 246"/>
              <p:cNvSpPr>
                <a:spLocks noChangeArrowheads="1"/>
              </p:cNvSpPr>
              <p:nvPr/>
            </p:nvSpPr>
            <p:spPr bwMode="auto">
              <a:xfrm>
                <a:off x="4791" y="2378"/>
                <a:ext cx="0" cy="0"/>
              </a:xfrm>
              <a:prstGeom prst="ellipse">
                <a:avLst/>
              </a:prstGeom>
              <a:solidFill>
                <a:srgbClr val="C0C0C0"/>
              </a:solidFill>
              <a:ln w="12700">
                <a:solidFill>
                  <a:srgbClr val="808080"/>
                </a:solidFill>
                <a:round/>
                <a:headEnd/>
                <a:tailEnd/>
              </a:ln>
            </p:spPr>
            <p:txBody>
              <a:bodyPr wrap="none" lIns="90488" tIns="44450" rIns="90488" bIns="44450" anchor="ctr"/>
              <a:lstStyle>
                <a:lvl1pPr eaLnBrk="0" hangingPunct="0">
                  <a:defRPr b="1">
                    <a:solidFill>
                      <a:schemeClr val="tx1"/>
                    </a:solidFill>
                    <a:latin typeface="Arial" pitchFamily="34" charset="0"/>
                    <a:cs typeface="Times New Roman" pitchFamily="18" charset="0"/>
                  </a:defRPr>
                </a:lvl1pPr>
                <a:lvl2pPr marL="742950" indent="-285750" eaLnBrk="0" hangingPunct="0">
                  <a:defRPr b="1">
                    <a:solidFill>
                      <a:schemeClr val="tx1"/>
                    </a:solidFill>
                    <a:latin typeface="Arial" pitchFamily="34" charset="0"/>
                    <a:cs typeface="Times New Roman" pitchFamily="18" charset="0"/>
                  </a:defRPr>
                </a:lvl2pPr>
                <a:lvl3pPr marL="1143000" indent="-228600" eaLnBrk="0" hangingPunct="0">
                  <a:defRPr b="1">
                    <a:solidFill>
                      <a:schemeClr val="tx1"/>
                    </a:solidFill>
                    <a:latin typeface="Arial" pitchFamily="34" charset="0"/>
                    <a:cs typeface="Times New Roman" pitchFamily="18" charset="0"/>
                  </a:defRPr>
                </a:lvl3pPr>
                <a:lvl4pPr marL="1600200" indent="-228600" eaLnBrk="0" hangingPunct="0">
                  <a:defRPr b="1">
                    <a:solidFill>
                      <a:schemeClr val="tx1"/>
                    </a:solidFill>
                    <a:latin typeface="Arial" pitchFamily="34" charset="0"/>
                    <a:cs typeface="Times New Roman" pitchFamily="18" charset="0"/>
                  </a:defRPr>
                </a:lvl4pPr>
                <a:lvl5pPr marL="2057400" indent="-228600" eaLnBrk="0" hangingPunct="0">
                  <a:defRPr b="1">
                    <a:solidFill>
                      <a:schemeClr val="tx1"/>
                    </a:solidFill>
                    <a:latin typeface="Arial" pitchFamily="34" charset="0"/>
                    <a:cs typeface="Times New Roman" pitchFamily="18" charset="0"/>
                  </a:defRPr>
                </a:lvl5pPr>
                <a:lvl6pPr marL="25146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6pPr>
                <a:lvl7pPr marL="29718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7pPr>
                <a:lvl8pPr marL="34290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8pPr>
                <a:lvl9pPr marL="38862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9pPr>
              </a:lstStyle>
              <a:p>
                <a:pPr algn="l">
                  <a:spcBef>
                    <a:spcPct val="50000"/>
                  </a:spcBef>
                  <a:buClrTx/>
                  <a:buFontTx/>
                  <a:buNone/>
                </a:pPr>
                <a:endParaRPr lang="en-GB" altLang="fr-FR" sz="2400" b="0">
                  <a:latin typeface="Times New Roman" pitchFamily="18" charset="0"/>
                </a:endParaRPr>
              </a:p>
            </p:txBody>
          </p:sp>
          <p:sp>
            <p:nvSpPr>
              <p:cNvPr id="234" name="Freeform 247"/>
              <p:cNvSpPr>
                <a:spLocks/>
              </p:cNvSpPr>
              <p:nvPr/>
            </p:nvSpPr>
            <p:spPr bwMode="auto">
              <a:xfrm>
                <a:off x="4702" y="2365"/>
                <a:ext cx="114" cy="17"/>
              </a:xfrm>
              <a:custGeom>
                <a:avLst/>
                <a:gdLst>
                  <a:gd name="T0" fmla="*/ 0 w 114"/>
                  <a:gd name="T1" fmla="*/ 16 h 17"/>
                  <a:gd name="T2" fmla="*/ 113 w 114"/>
                  <a:gd name="T3" fmla="*/ 16 h 17"/>
                  <a:gd name="T4" fmla="*/ 113 w 114"/>
                  <a:gd name="T5" fmla="*/ 0 h 17"/>
                  <a:gd name="T6" fmla="*/ 0 w 114"/>
                  <a:gd name="T7" fmla="*/ 0 h 17"/>
                  <a:gd name="T8" fmla="*/ 0 w 114"/>
                  <a:gd name="T9" fmla="*/ 16 h 17"/>
                  <a:gd name="T10" fmla="*/ 0 60000 65536"/>
                  <a:gd name="T11" fmla="*/ 0 60000 65536"/>
                  <a:gd name="T12" fmla="*/ 0 60000 65536"/>
                  <a:gd name="T13" fmla="*/ 0 60000 65536"/>
                  <a:gd name="T14" fmla="*/ 0 60000 65536"/>
                  <a:gd name="T15" fmla="*/ 0 w 114"/>
                  <a:gd name="T16" fmla="*/ 0 h 17"/>
                  <a:gd name="T17" fmla="*/ 114 w 114"/>
                  <a:gd name="T18" fmla="*/ 17 h 17"/>
                </a:gdLst>
                <a:ahLst/>
                <a:cxnLst>
                  <a:cxn ang="T10">
                    <a:pos x="T0" y="T1"/>
                  </a:cxn>
                  <a:cxn ang="T11">
                    <a:pos x="T2" y="T3"/>
                  </a:cxn>
                  <a:cxn ang="T12">
                    <a:pos x="T4" y="T5"/>
                  </a:cxn>
                  <a:cxn ang="T13">
                    <a:pos x="T6" y="T7"/>
                  </a:cxn>
                  <a:cxn ang="T14">
                    <a:pos x="T8" y="T9"/>
                  </a:cxn>
                </a:cxnLst>
                <a:rect l="T15" t="T16" r="T17" b="T18"/>
                <a:pathLst>
                  <a:path w="114" h="17">
                    <a:moveTo>
                      <a:pt x="0" y="16"/>
                    </a:moveTo>
                    <a:lnTo>
                      <a:pt x="113" y="16"/>
                    </a:lnTo>
                    <a:lnTo>
                      <a:pt x="113" y="0"/>
                    </a:lnTo>
                    <a:lnTo>
                      <a:pt x="0" y="0"/>
                    </a:lnTo>
                    <a:lnTo>
                      <a:pt x="0" y="16"/>
                    </a:lnTo>
                  </a:path>
                </a:pathLst>
              </a:custGeom>
              <a:solidFill>
                <a:srgbClr val="60606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endParaRPr lang="fr-FR"/>
              </a:p>
            </p:txBody>
          </p:sp>
          <p:sp>
            <p:nvSpPr>
              <p:cNvPr id="235" name="Freeform 248"/>
              <p:cNvSpPr>
                <a:spLocks/>
              </p:cNvSpPr>
              <p:nvPr/>
            </p:nvSpPr>
            <p:spPr bwMode="auto">
              <a:xfrm>
                <a:off x="4723" y="2396"/>
                <a:ext cx="71" cy="17"/>
              </a:xfrm>
              <a:custGeom>
                <a:avLst/>
                <a:gdLst>
                  <a:gd name="T0" fmla="*/ 0 w 71"/>
                  <a:gd name="T1" fmla="*/ 16 h 17"/>
                  <a:gd name="T2" fmla="*/ 70 w 71"/>
                  <a:gd name="T3" fmla="*/ 16 h 17"/>
                  <a:gd name="T4" fmla="*/ 70 w 71"/>
                  <a:gd name="T5" fmla="*/ 0 h 17"/>
                  <a:gd name="T6" fmla="*/ 0 w 71"/>
                  <a:gd name="T7" fmla="*/ 0 h 17"/>
                  <a:gd name="T8" fmla="*/ 0 w 71"/>
                  <a:gd name="T9" fmla="*/ 16 h 17"/>
                  <a:gd name="T10" fmla="*/ 0 60000 65536"/>
                  <a:gd name="T11" fmla="*/ 0 60000 65536"/>
                  <a:gd name="T12" fmla="*/ 0 60000 65536"/>
                  <a:gd name="T13" fmla="*/ 0 60000 65536"/>
                  <a:gd name="T14" fmla="*/ 0 60000 65536"/>
                  <a:gd name="T15" fmla="*/ 0 w 71"/>
                  <a:gd name="T16" fmla="*/ 0 h 17"/>
                  <a:gd name="T17" fmla="*/ 71 w 71"/>
                  <a:gd name="T18" fmla="*/ 17 h 17"/>
                </a:gdLst>
                <a:ahLst/>
                <a:cxnLst>
                  <a:cxn ang="T10">
                    <a:pos x="T0" y="T1"/>
                  </a:cxn>
                  <a:cxn ang="T11">
                    <a:pos x="T2" y="T3"/>
                  </a:cxn>
                  <a:cxn ang="T12">
                    <a:pos x="T4" y="T5"/>
                  </a:cxn>
                  <a:cxn ang="T13">
                    <a:pos x="T6" y="T7"/>
                  </a:cxn>
                  <a:cxn ang="T14">
                    <a:pos x="T8" y="T9"/>
                  </a:cxn>
                </a:cxnLst>
                <a:rect l="T15" t="T16" r="T17" b="T18"/>
                <a:pathLst>
                  <a:path w="71" h="17">
                    <a:moveTo>
                      <a:pt x="0" y="16"/>
                    </a:moveTo>
                    <a:lnTo>
                      <a:pt x="70" y="16"/>
                    </a:lnTo>
                    <a:lnTo>
                      <a:pt x="70" y="0"/>
                    </a:lnTo>
                    <a:lnTo>
                      <a:pt x="0" y="0"/>
                    </a:lnTo>
                    <a:lnTo>
                      <a:pt x="0" y="16"/>
                    </a:lnTo>
                  </a:path>
                </a:pathLst>
              </a:custGeom>
              <a:solidFill>
                <a:srgbClr val="80808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endParaRPr lang="fr-FR"/>
              </a:p>
            </p:txBody>
          </p:sp>
          <p:sp>
            <p:nvSpPr>
              <p:cNvPr id="236" name="Freeform 249"/>
              <p:cNvSpPr>
                <a:spLocks/>
              </p:cNvSpPr>
              <p:nvPr/>
            </p:nvSpPr>
            <p:spPr bwMode="auto">
              <a:xfrm>
                <a:off x="4742" y="2404"/>
                <a:ext cx="36" cy="17"/>
              </a:xfrm>
              <a:custGeom>
                <a:avLst/>
                <a:gdLst>
                  <a:gd name="T0" fmla="*/ 0 w 36"/>
                  <a:gd name="T1" fmla="*/ 16 h 17"/>
                  <a:gd name="T2" fmla="*/ 0 w 36"/>
                  <a:gd name="T3" fmla="*/ 0 h 17"/>
                  <a:gd name="T4" fmla="*/ 31 w 36"/>
                  <a:gd name="T5" fmla="*/ 0 h 17"/>
                  <a:gd name="T6" fmla="*/ 35 w 36"/>
                  <a:gd name="T7" fmla="*/ 16 h 17"/>
                  <a:gd name="T8" fmla="*/ 0 60000 65536"/>
                  <a:gd name="T9" fmla="*/ 0 60000 65536"/>
                  <a:gd name="T10" fmla="*/ 0 60000 65536"/>
                  <a:gd name="T11" fmla="*/ 0 60000 65536"/>
                  <a:gd name="T12" fmla="*/ 0 w 36"/>
                  <a:gd name="T13" fmla="*/ 0 h 17"/>
                  <a:gd name="T14" fmla="*/ 36 w 36"/>
                  <a:gd name="T15" fmla="*/ 17 h 17"/>
                </a:gdLst>
                <a:ahLst/>
                <a:cxnLst>
                  <a:cxn ang="T8">
                    <a:pos x="T0" y="T1"/>
                  </a:cxn>
                  <a:cxn ang="T9">
                    <a:pos x="T2" y="T3"/>
                  </a:cxn>
                  <a:cxn ang="T10">
                    <a:pos x="T4" y="T5"/>
                  </a:cxn>
                  <a:cxn ang="T11">
                    <a:pos x="T6" y="T7"/>
                  </a:cxn>
                </a:cxnLst>
                <a:rect l="T12" t="T13" r="T14" b="T15"/>
                <a:pathLst>
                  <a:path w="36" h="17">
                    <a:moveTo>
                      <a:pt x="0" y="16"/>
                    </a:moveTo>
                    <a:lnTo>
                      <a:pt x="0" y="0"/>
                    </a:lnTo>
                    <a:lnTo>
                      <a:pt x="31" y="0"/>
                    </a:lnTo>
                    <a:lnTo>
                      <a:pt x="35" y="16"/>
                    </a:lnTo>
                  </a:path>
                </a:pathLst>
              </a:custGeom>
              <a:noFill/>
              <a:ln w="12700" cap="rnd" cmpd="sng">
                <a:solidFill>
                  <a:srgbClr val="808080"/>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fr-FR"/>
              </a:p>
            </p:txBody>
          </p:sp>
          <p:sp>
            <p:nvSpPr>
              <p:cNvPr id="237" name="Freeform 250"/>
              <p:cNvSpPr>
                <a:spLocks/>
              </p:cNvSpPr>
              <p:nvPr/>
            </p:nvSpPr>
            <p:spPr bwMode="auto">
              <a:xfrm>
                <a:off x="4650" y="2211"/>
                <a:ext cx="33" cy="29"/>
              </a:xfrm>
              <a:custGeom>
                <a:avLst/>
                <a:gdLst>
                  <a:gd name="T0" fmla="*/ 28 w 33"/>
                  <a:gd name="T1" fmla="*/ 0 h 29"/>
                  <a:gd name="T2" fmla="*/ 0 w 33"/>
                  <a:gd name="T3" fmla="*/ 0 h 29"/>
                  <a:gd name="T4" fmla="*/ 0 w 33"/>
                  <a:gd name="T5" fmla="*/ 28 h 29"/>
                  <a:gd name="T6" fmla="*/ 32 w 33"/>
                  <a:gd name="T7" fmla="*/ 28 h 29"/>
                  <a:gd name="T8" fmla="*/ 28 w 33"/>
                  <a:gd name="T9" fmla="*/ 0 h 29"/>
                  <a:gd name="T10" fmla="*/ 0 60000 65536"/>
                  <a:gd name="T11" fmla="*/ 0 60000 65536"/>
                  <a:gd name="T12" fmla="*/ 0 60000 65536"/>
                  <a:gd name="T13" fmla="*/ 0 60000 65536"/>
                  <a:gd name="T14" fmla="*/ 0 60000 65536"/>
                  <a:gd name="T15" fmla="*/ 0 w 33"/>
                  <a:gd name="T16" fmla="*/ 0 h 29"/>
                  <a:gd name="T17" fmla="*/ 33 w 33"/>
                  <a:gd name="T18" fmla="*/ 29 h 29"/>
                </a:gdLst>
                <a:ahLst/>
                <a:cxnLst>
                  <a:cxn ang="T10">
                    <a:pos x="T0" y="T1"/>
                  </a:cxn>
                  <a:cxn ang="T11">
                    <a:pos x="T2" y="T3"/>
                  </a:cxn>
                  <a:cxn ang="T12">
                    <a:pos x="T4" y="T5"/>
                  </a:cxn>
                  <a:cxn ang="T13">
                    <a:pos x="T6" y="T7"/>
                  </a:cxn>
                  <a:cxn ang="T14">
                    <a:pos x="T8" y="T9"/>
                  </a:cxn>
                </a:cxnLst>
                <a:rect l="T15" t="T16" r="T17" b="T18"/>
                <a:pathLst>
                  <a:path w="33" h="29">
                    <a:moveTo>
                      <a:pt x="28" y="0"/>
                    </a:moveTo>
                    <a:lnTo>
                      <a:pt x="0" y="0"/>
                    </a:lnTo>
                    <a:lnTo>
                      <a:pt x="0" y="28"/>
                    </a:lnTo>
                    <a:lnTo>
                      <a:pt x="32" y="28"/>
                    </a:lnTo>
                    <a:lnTo>
                      <a:pt x="28" y="0"/>
                    </a:lnTo>
                  </a:path>
                </a:pathLst>
              </a:custGeom>
              <a:solidFill>
                <a:srgbClr val="C0C0C0"/>
              </a:solidFill>
              <a:ln w="12700" cap="rnd" cmpd="sng">
                <a:solidFill>
                  <a:srgbClr val="676767"/>
                </a:solidFill>
                <a:prstDash val="solid"/>
                <a:round/>
                <a:headEnd type="none" w="sm" len="sm"/>
                <a:tailEnd type="none" w="sm" len="sm"/>
              </a:ln>
            </p:spPr>
            <p:txBody>
              <a:bodyPr/>
              <a:lstStyle/>
              <a:p>
                <a:endParaRPr lang="fr-FR"/>
              </a:p>
            </p:txBody>
          </p:sp>
          <p:sp>
            <p:nvSpPr>
              <p:cNvPr id="238" name="Freeform 251"/>
              <p:cNvSpPr>
                <a:spLocks/>
              </p:cNvSpPr>
              <p:nvPr/>
            </p:nvSpPr>
            <p:spPr bwMode="auto">
              <a:xfrm>
                <a:off x="4654" y="2258"/>
                <a:ext cx="33" cy="27"/>
              </a:xfrm>
              <a:custGeom>
                <a:avLst/>
                <a:gdLst>
                  <a:gd name="T0" fmla="*/ 29 w 33"/>
                  <a:gd name="T1" fmla="*/ 0 h 27"/>
                  <a:gd name="T2" fmla="*/ 0 w 33"/>
                  <a:gd name="T3" fmla="*/ 0 h 27"/>
                  <a:gd name="T4" fmla="*/ 0 w 33"/>
                  <a:gd name="T5" fmla="*/ 26 h 27"/>
                  <a:gd name="T6" fmla="*/ 32 w 33"/>
                  <a:gd name="T7" fmla="*/ 26 h 27"/>
                  <a:gd name="T8" fmla="*/ 29 w 33"/>
                  <a:gd name="T9" fmla="*/ 0 h 27"/>
                  <a:gd name="T10" fmla="*/ 0 60000 65536"/>
                  <a:gd name="T11" fmla="*/ 0 60000 65536"/>
                  <a:gd name="T12" fmla="*/ 0 60000 65536"/>
                  <a:gd name="T13" fmla="*/ 0 60000 65536"/>
                  <a:gd name="T14" fmla="*/ 0 60000 65536"/>
                  <a:gd name="T15" fmla="*/ 0 w 33"/>
                  <a:gd name="T16" fmla="*/ 0 h 27"/>
                  <a:gd name="T17" fmla="*/ 33 w 33"/>
                  <a:gd name="T18" fmla="*/ 27 h 27"/>
                </a:gdLst>
                <a:ahLst/>
                <a:cxnLst>
                  <a:cxn ang="T10">
                    <a:pos x="T0" y="T1"/>
                  </a:cxn>
                  <a:cxn ang="T11">
                    <a:pos x="T2" y="T3"/>
                  </a:cxn>
                  <a:cxn ang="T12">
                    <a:pos x="T4" y="T5"/>
                  </a:cxn>
                  <a:cxn ang="T13">
                    <a:pos x="T6" y="T7"/>
                  </a:cxn>
                  <a:cxn ang="T14">
                    <a:pos x="T8" y="T9"/>
                  </a:cxn>
                </a:cxnLst>
                <a:rect l="T15" t="T16" r="T17" b="T18"/>
                <a:pathLst>
                  <a:path w="33" h="27">
                    <a:moveTo>
                      <a:pt x="29" y="0"/>
                    </a:moveTo>
                    <a:lnTo>
                      <a:pt x="0" y="0"/>
                    </a:lnTo>
                    <a:lnTo>
                      <a:pt x="0" y="26"/>
                    </a:lnTo>
                    <a:lnTo>
                      <a:pt x="32" y="26"/>
                    </a:lnTo>
                    <a:lnTo>
                      <a:pt x="29" y="0"/>
                    </a:lnTo>
                  </a:path>
                </a:pathLst>
              </a:custGeom>
              <a:solidFill>
                <a:srgbClr val="C0C0C0"/>
              </a:solidFill>
              <a:ln w="12700" cap="rnd" cmpd="sng">
                <a:solidFill>
                  <a:srgbClr val="676767"/>
                </a:solidFill>
                <a:prstDash val="solid"/>
                <a:round/>
                <a:headEnd type="none" w="sm" len="sm"/>
                <a:tailEnd type="none" w="sm" len="sm"/>
              </a:ln>
            </p:spPr>
            <p:txBody>
              <a:bodyPr/>
              <a:lstStyle/>
              <a:p>
                <a:endParaRPr lang="fr-FR"/>
              </a:p>
            </p:txBody>
          </p:sp>
          <p:sp>
            <p:nvSpPr>
              <p:cNvPr id="239" name="Freeform 252"/>
              <p:cNvSpPr>
                <a:spLocks/>
              </p:cNvSpPr>
              <p:nvPr/>
            </p:nvSpPr>
            <p:spPr bwMode="auto">
              <a:xfrm>
                <a:off x="4700" y="2254"/>
                <a:ext cx="126" cy="34"/>
              </a:xfrm>
              <a:custGeom>
                <a:avLst/>
                <a:gdLst>
                  <a:gd name="T0" fmla="*/ 0 w 126"/>
                  <a:gd name="T1" fmla="*/ 0 h 34"/>
                  <a:gd name="T2" fmla="*/ 3 w 126"/>
                  <a:gd name="T3" fmla="*/ 33 h 34"/>
                  <a:gd name="T4" fmla="*/ 125 w 126"/>
                  <a:gd name="T5" fmla="*/ 33 h 34"/>
                  <a:gd name="T6" fmla="*/ 120 w 126"/>
                  <a:gd name="T7" fmla="*/ 0 h 34"/>
                  <a:gd name="T8" fmla="*/ 0 w 126"/>
                  <a:gd name="T9" fmla="*/ 0 h 34"/>
                  <a:gd name="T10" fmla="*/ 0 60000 65536"/>
                  <a:gd name="T11" fmla="*/ 0 60000 65536"/>
                  <a:gd name="T12" fmla="*/ 0 60000 65536"/>
                  <a:gd name="T13" fmla="*/ 0 60000 65536"/>
                  <a:gd name="T14" fmla="*/ 0 60000 65536"/>
                  <a:gd name="T15" fmla="*/ 0 w 126"/>
                  <a:gd name="T16" fmla="*/ 0 h 34"/>
                  <a:gd name="T17" fmla="*/ 126 w 126"/>
                  <a:gd name="T18" fmla="*/ 34 h 34"/>
                </a:gdLst>
                <a:ahLst/>
                <a:cxnLst>
                  <a:cxn ang="T10">
                    <a:pos x="T0" y="T1"/>
                  </a:cxn>
                  <a:cxn ang="T11">
                    <a:pos x="T2" y="T3"/>
                  </a:cxn>
                  <a:cxn ang="T12">
                    <a:pos x="T4" y="T5"/>
                  </a:cxn>
                  <a:cxn ang="T13">
                    <a:pos x="T6" y="T7"/>
                  </a:cxn>
                  <a:cxn ang="T14">
                    <a:pos x="T8" y="T9"/>
                  </a:cxn>
                </a:cxnLst>
                <a:rect l="T15" t="T16" r="T17" b="T18"/>
                <a:pathLst>
                  <a:path w="126" h="34">
                    <a:moveTo>
                      <a:pt x="0" y="0"/>
                    </a:moveTo>
                    <a:lnTo>
                      <a:pt x="3" y="33"/>
                    </a:lnTo>
                    <a:lnTo>
                      <a:pt x="125" y="33"/>
                    </a:lnTo>
                    <a:lnTo>
                      <a:pt x="120" y="0"/>
                    </a:lnTo>
                    <a:lnTo>
                      <a:pt x="0" y="0"/>
                    </a:lnTo>
                  </a:path>
                </a:pathLst>
              </a:custGeom>
              <a:solidFill>
                <a:srgbClr val="676767"/>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endParaRPr lang="fr-FR"/>
              </a:p>
            </p:txBody>
          </p:sp>
          <p:sp>
            <p:nvSpPr>
              <p:cNvPr id="240" name="Freeform 253"/>
              <p:cNvSpPr>
                <a:spLocks/>
              </p:cNvSpPr>
              <p:nvPr/>
            </p:nvSpPr>
            <p:spPr bwMode="auto">
              <a:xfrm>
                <a:off x="4728" y="2263"/>
                <a:ext cx="17" cy="17"/>
              </a:xfrm>
              <a:custGeom>
                <a:avLst/>
                <a:gdLst>
                  <a:gd name="T0" fmla="*/ 0 w 17"/>
                  <a:gd name="T1" fmla="*/ 0 h 17"/>
                  <a:gd name="T2" fmla="*/ 16 w 17"/>
                  <a:gd name="T3" fmla="*/ 0 h 17"/>
                  <a:gd name="T4" fmla="*/ 16 w 17"/>
                  <a:gd name="T5" fmla="*/ 16 h 17"/>
                  <a:gd name="T6" fmla="*/ 0 w 17"/>
                  <a:gd name="T7" fmla="*/ 16 h 17"/>
                  <a:gd name="T8" fmla="*/ 0 w 17"/>
                  <a:gd name="T9" fmla="*/ 0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0"/>
                    </a:moveTo>
                    <a:lnTo>
                      <a:pt x="16" y="0"/>
                    </a:lnTo>
                    <a:lnTo>
                      <a:pt x="16" y="16"/>
                    </a:lnTo>
                    <a:lnTo>
                      <a:pt x="0" y="16"/>
                    </a:lnTo>
                    <a:lnTo>
                      <a:pt x="0" y="0"/>
                    </a:lnTo>
                  </a:path>
                </a:pathLst>
              </a:custGeom>
              <a:solidFill>
                <a:srgbClr val="C0C0C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endParaRPr lang="fr-FR"/>
              </a:p>
            </p:txBody>
          </p:sp>
          <p:sp>
            <p:nvSpPr>
              <p:cNvPr id="241" name="Freeform 254"/>
              <p:cNvSpPr>
                <a:spLocks/>
              </p:cNvSpPr>
              <p:nvPr/>
            </p:nvSpPr>
            <p:spPr bwMode="auto">
              <a:xfrm>
                <a:off x="4728" y="2273"/>
                <a:ext cx="17" cy="17"/>
              </a:xfrm>
              <a:custGeom>
                <a:avLst/>
                <a:gdLst>
                  <a:gd name="T0" fmla="*/ 0 w 17"/>
                  <a:gd name="T1" fmla="*/ 0 h 17"/>
                  <a:gd name="T2" fmla="*/ 16 w 17"/>
                  <a:gd name="T3" fmla="*/ 0 h 17"/>
                  <a:gd name="T4" fmla="*/ 16 w 17"/>
                  <a:gd name="T5" fmla="*/ 16 h 17"/>
                  <a:gd name="T6" fmla="*/ 0 w 17"/>
                  <a:gd name="T7" fmla="*/ 16 h 17"/>
                  <a:gd name="T8" fmla="*/ 0 w 17"/>
                  <a:gd name="T9" fmla="*/ 0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0"/>
                    </a:moveTo>
                    <a:lnTo>
                      <a:pt x="16" y="0"/>
                    </a:lnTo>
                    <a:lnTo>
                      <a:pt x="16" y="16"/>
                    </a:lnTo>
                    <a:lnTo>
                      <a:pt x="0" y="16"/>
                    </a:lnTo>
                    <a:lnTo>
                      <a:pt x="0" y="0"/>
                    </a:lnTo>
                  </a:path>
                </a:pathLst>
              </a:custGeom>
              <a:solidFill>
                <a:srgbClr val="C0C0C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endParaRPr lang="fr-FR"/>
              </a:p>
            </p:txBody>
          </p:sp>
          <p:sp>
            <p:nvSpPr>
              <p:cNvPr id="242" name="Freeform 255"/>
              <p:cNvSpPr>
                <a:spLocks/>
              </p:cNvSpPr>
              <p:nvPr/>
            </p:nvSpPr>
            <p:spPr bwMode="auto">
              <a:xfrm>
                <a:off x="4757" y="2266"/>
                <a:ext cx="17" cy="17"/>
              </a:xfrm>
              <a:custGeom>
                <a:avLst/>
                <a:gdLst>
                  <a:gd name="T0" fmla="*/ 0 w 17"/>
                  <a:gd name="T1" fmla="*/ 0 h 17"/>
                  <a:gd name="T2" fmla="*/ 16 w 17"/>
                  <a:gd name="T3" fmla="*/ 0 h 17"/>
                  <a:gd name="T4" fmla="*/ 16 w 17"/>
                  <a:gd name="T5" fmla="*/ 16 h 17"/>
                  <a:gd name="T6" fmla="*/ 0 w 17"/>
                  <a:gd name="T7" fmla="*/ 16 h 17"/>
                  <a:gd name="T8" fmla="*/ 0 w 17"/>
                  <a:gd name="T9" fmla="*/ 0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0"/>
                    </a:moveTo>
                    <a:lnTo>
                      <a:pt x="16" y="0"/>
                    </a:lnTo>
                    <a:lnTo>
                      <a:pt x="16" y="16"/>
                    </a:lnTo>
                    <a:lnTo>
                      <a:pt x="0" y="16"/>
                    </a:lnTo>
                    <a:lnTo>
                      <a:pt x="0" y="0"/>
                    </a:lnTo>
                  </a:path>
                </a:pathLst>
              </a:custGeom>
              <a:solidFill>
                <a:srgbClr val="00800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endParaRPr lang="fr-FR"/>
              </a:p>
            </p:txBody>
          </p:sp>
          <p:sp>
            <p:nvSpPr>
              <p:cNvPr id="243" name="Oval 256"/>
              <p:cNvSpPr>
                <a:spLocks noChangeArrowheads="1"/>
              </p:cNvSpPr>
              <p:nvPr/>
            </p:nvSpPr>
            <p:spPr bwMode="auto">
              <a:xfrm>
                <a:off x="4711" y="2266"/>
                <a:ext cx="16" cy="16"/>
              </a:xfrm>
              <a:prstGeom prst="ellipse">
                <a:avLst/>
              </a:pr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wrap="none" lIns="90488" tIns="44450" rIns="90488" bIns="44450" anchor="ctr"/>
              <a:lstStyle>
                <a:lvl1pPr eaLnBrk="0" hangingPunct="0">
                  <a:defRPr b="1">
                    <a:solidFill>
                      <a:schemeClr val="tx1"/>
                    </a:solidFill>
                    <a:latin typeface="Arial" pitchFamily="34" charset="0"/>
                    <a:cs typeface="Times New Roman" pitchFamily="18" charset="0"/>
                  </a:defRPr>
                </a:lvl1pPr>
                <a:lvl2pPr marL="742950" indent="-285750" eaLnBrk="0" hangingPunct="0">
                  <a:defRPr b="1">
                    <a:solidFill>
                      <a:schemeClr val="tx1"/>
                    </a:solidFill>
                    <a:latin typeface="Arial" pitchFamily="34" charset="0"/>
                    <a:cs typeface="Times New Roman" pitchFamily="18" charset="0"/>
                  </a:defRPr>
                </a:lvl2pPr>
                <a:lvl3pPr marL="1143000" indent="-228600" eaLnBrk="0" hangingPunct="0">
                  <a:defRPr b="1">
                    <a:solidFill>
                      <a:schemeClr val="tx1"/>
                    </a:solidFill>
                    <a:latin typeface="Arial" pitchFamily="34" charset="0"/>
                    <a:cs typeface="Times New Roman" pitchFamily="18" charset="0"/>
                  </a:defRPr>
                </a:lvl3pPr>
                <a:lvl4pPr marL="1600200" indent="-228600" eaLnBrk="0" hangingPunct="0">
                  <a:defRPr b="1">
                    <a:solidFill>
                      <a:schemeClr val="tx1"/>
                    </a:solidFill>
                    <a:latin typeface="Arial" pitchFamily="34" charset="0"/>
                    <a:cs typeface="Times New Roman" pitchFamily="18" charset="0"/>
                  </a:defRPr>
                </a:lvl4pPr>
                <a:lvl5pPr marL="2057400" indent="-228600" eaLnBrk="0" hangingPunct="0">
                  <a:defRPr b="1">
                    <a:solidFill>
                      <a:schemeClr val="tx1"/>
                    </a:solidFill>
                    <a:latin typeface="Arial" pitchFamily="34" charset="0"/>
                    <a:cs typeface="Times New Roman" pitchFamily="18" charset="0"/>
                  </a:defRPr>
                </a:lvl5pPr>
                <a:lvl6pPr marL="25146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6pPr>
                <a:lvl7pPr marL="29718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7pPr>
                <a:lvl8pPr marL="34290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8pPr>
                <a:lvl9pPr marL="38862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9pPr>
              </a:lstStyle>
              <a:p>
                <a:pPr algn="l">
                  <a:spcBef>
                    <a:spcPct val="50000"/>
                  </a:spcBef>
                  <a:buClrTx/>
                  <a:buFontTx/>
                  <a:buNone/>
                </a:pPr>
                <a:endParaRPr lang="en-GB" altLang="fr-FR" sz="2400" b="0">
                  <a:latin typeface="Times New Roman" pitchFamily="18" charset="0"/>
                </a:endParaRPr>
              </a:p>
            </p:txBody>
          </p:sp>
        </p:grpSp>
        <p:sp>
          <p:nvSpPr>
            <p:cNvPr id="244" name="Line 257"/>
            <p:cNvSpPr>
              <a:spLocks noChangeShapeType="1"/>
            </p:cNvSpPr>
            <p:nvPr/>
          </p:nvSpPr>
          <p:spPr bwMode="auto">
            <a:xfrm flipH="1">
              <a:off x="3487738" y="3030538"/>
              <a:ext cx="385762" cy="8128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fr-FR"/>
            </a:p>
          </p:txBody>
        </p:sp>
        <p:grpSp>
          <p:nvGrpSpPr>
            <p:cNvPr id="245" name="Group 258"/>
            <p:cNvGrpSpPr>
              <a:grpSpLocks/>
            </p:cNvGrpSpPr>
            <p:nvPr/>
          </p:nvGrpSpPr>
          <p:grpSpPr bwMode="auto">
            <a:xfrm>
              <a:off x="3033713" y="3790950"/>
              <a:ext cx="771525" cy="817563"/>
              <a:chOff x="1911" y="2388"/>
              <a:chExt cx="486" cy="515"/>
            </a:xfrm>
          </p:grpSpPr>
          <p:sp>
            <p:nvSpPr>
              <p:cNvPr id="246" name="Freeform 259"/>
              <p:cNvSpPr>
                <a:spLocks/>
              </p:cNvSpPr>
              <p:nvPr/>
            </p:nvSpPr>
            <p:spPr bwMode="auto">
              <a:xfrm>
                <a:off x="1911" y="2388"/>
                <a:ext cx="447" cy="34"/>
              </a:xfrm>
              <a:custGeom>
                <a:avLst/>
                <a:gdLst>
                  <a:gd name="T0" fmla="*/ 141 w 447"/>
                  <a:gd name="T1" fmla="*/ 33 h 34"/>
                  <a:gd name="T2" fmla="*/ 446 w 447"/>
                  <a:gd name="T3" fmla="*/ 29 h 34"/>
                  <a:gd name="T4" fmla="*/ 236 w 447"/>
                  <a:gd name="T5" fmla="*/ 0 h 34"/>
                  <a:gd name="T6" fmla="*/ 0 w 447"/>
                  <a:gd name="T7" fmla="*/ 0 h 34"/>
                  <a:gd name="T8" fmla="*/ 141 w 447"/>
                  <a:gd name="T9" fmla="*/ 33 h 34"/>
                  <a:gd name="T10" fmla="*/ 0 60000 65536"/>
                  <a:gd name="T11" fmla="*/ 0 60000 65536"/>
                  <a:gd name="T12" fmla="*/ 0 60000 65536"/>
                  <a:gd name="T13" fmla="*/ 0 60000 65536"/>
                  <a:gd name="T14" fmla="*/ 0 60000 65536"/>
                  <a:gd name="T15" fmla="*/ 0 w 447"/>
                  <a:gd name="T16" fmla="*/ 0 h 34"/>
                  <a:gd name="T17" fmla="*/ 447 w 447"/>
                  <a:gd name="T18" fmla="*/ 34 h 34"/>
                </a:gdLst>
                <a:ahLst/>
                <a:cxnLst>
                  <a:cxn ang="T10">
                    <a:pos x="T0" y="T1"/>
                  </a:cxn>
                  <a:cxn ang="T11">
                    <a:pos x="T2" y="T3"/>
                  </a:cxn>
                  <a:cxn ang="T12">
                    <a:pos x="T4" y="T5"/>
                  </a:cxn>
                  <a:cxn ang="T13">
                    <a:pos x="T6" y="T7"/>
                  </a:cxn>
                  <a:cxn ang="T14">
                    <a:pos x="T8" y="T9"/>
                  </a:cxn>
                </a:cxnLst>
                <a:rect l="T15" t="T16" r="T17" b="T18"/>
                <a:pathLst>
                  <a:path w="447" h="34">
                    <a:moveTo>
                      <a:pt x="141" y="33"/>
                    </a:moveTo>
                    <a:lnTo>
                      <a:pt x="446" y="29"/>
                    </a:lnTo>
                    <a:lnTo>
                      <a:pt x="236" y="0"/>
                    </a:lnTo>
                    <a:lnTo>
                      <a:pt x="0" y="0"/>
                    </a:lnTo>
                    <a:lnTo>
                      <a:pt x="141" y="33"/>
                    </a:lnTo>
                  </a:path>
                </a:pathLst>
              </a:custGeom>
              <a:gradFill rotWithShape="0">
                <a:gsLst>
                  <a:gs pos="0">
                    <a:srgbClr val="E0E0E0"/>
                  </a:gs>
                  <a:gs pos="100000">
                    <a:srgbClr val="000000"/>
                  </a:gs>
                </a:gsLst>
                <a:lin ang="2700000" scaled="1"/>
              </a:gra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endParaRPr lang="fr-FR"/>
              </a:p>
            </p:txBody>
          </p:sp>
          <p:sp>
            <p:nvSpPr>
              <p:cNvPr id="247" name="Freeform 260"/>
              <p:cNvSpPr>
                <a:spLocks/>
              </p:cNvSpPr>
              <p:nvPr/>
            </p:nvSpPr>
            <p:spPr bwMode="auto">
              <a:xfrm>
                <a:off x="2053" y="2419"/>
                <a:ext cx="326" cy="17"/>
              </a:xfrm>
              <a:custGeom>
                <a:avLst/>
                <a:gdLst>
                  <a:gd name="T0" fmla="*/ 0 w 326"/>
                  <a:gd name="T1" fmla="*/ 0 h 17"/>
                  <a:gd name="T2" fmla="*/ 16 w 326"/>
                  <a:gd name="T3" fmla="*/ 16 h 17"/>
                  <a:gd name="T4" fmla="*/ 325 w 326"/>
                  <a:gd name="T5" fmla="*/ 16 h 17"/>
                  <a:gd name="T6" fmla="*/ 307 w 326"/>
                  <a:gd name="T7" fmla="*/ 0 h 17"/>
                  <a:gd name="T8" fmla="*/ 0 w 326"/>
                  <a:gd name="T9" fmla="*/ 0 h 17"/>
                  <a:gd name="T10" fmla="*/ 0 60000 65536"/>
                  <a:gd name="T11" fmla="*/ 0 60000 65536"/>
                  <a:gd name="T12" fmla="*/ 0 60000 65536"/>
                  <a:gd name="T13" fmla="*/ 0 60000 65536"/>
                  <a:gd name="T14" fmla="*/ 0 60000 65536"/>
                  <a:gd name="T15" fmla="*/ 0 w 326"/>
                  <a:gd name="T16" fmla="*/ 0 h 17"/>
                  <a:gd name="T17" fmla="*/ 326 w 326"/>
                  <a:gd name="T18" fmla="*/ 17 h 17"/>
                </a:gdLst>
                <a:ahLst/>
                <a:cxnLst>
                  <a:cxn ang="T10">
                    <a:pos x="T0" y="T1"/>
                  </a:cxn>
                  <a:cxn ang="T11">
                    <a:pos x="T2" y="T3"/>
                  </a:cxn>
                  <a:cxn ang="T12">
                    <a:pos x="T4" y="T5"/>
                  </a:cxn>
                  <a:cxn ang="T13">
                    <a:pos x="T6" y="T7"/>
                  </a:cxn>
                  <a:cxn ang="T14">
                    <a:pos x="T8" y="T9"/>
                  </a:cxn>
                </a:cxnLst>
                <a:rect l="T15" t="T16" r="T17" b="T18"/>
                <a:pathLst>
                  <a:path w="326" h="17">
                    <a:moveTo>
                      <a:pt x="0" y="0"/>
                    </a:moveTo>
                    <a:lnTo>
                      <a:pt x="16" y="16"/>
                    </a:lnTo>
                    <a:lnTo>
                      <a:pt x="325" y="16"/>
                    </a:lnTo>
                    <a:lnTo>
                      <a:pt x="307" y="0"/>
                    </a:lnTo>
                    <a:lnTo>
                      <a:pt x="0" y="0"/>
                    </a:lnTo>
                  </a:path>
                </a:pathLst>
              </a:custGeom>
              <a:solidFill>
                <a:srgbClr val="E0E0E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endParaRPr lang="fr-FR"/>
              </a:p>
            </p:txBody>
          </p:sp>
          <p:sp>
            <p:nvSpPr>
              <p:cNvPr id="248" name="Freeform 261"/>
              <p:cNvSpPr>
                <a:spLocks/>
              </p:cNvSpPr>
              <p:nvPr/>
            </p:nvSpPr>
            <p:spPr bwMode="auto">
              <a:xfrm>
                <a:off x="1912" y="2388"/>
                <a:ext cx="183" cy="515"/>
              </a:xfrm>
              <a:custGeom>
                <a:avLst/>
                <a:gdLst>
                  <a:gd name="T0" fmla="*/ 0 w 183"/>
                  <a:gd name="T1" fmla="*/ 0 h 515"/>
                  <a:gd name="T2" fmla="*/ 139 w 183"/>
                  <a:gd name="T3" fmla="*/ 31 h 515"/>
                  <a:gd name="T4" fmla="*/ 164 w 183"/>
                  <a:gd name="T5" fmla="*/ 44 h 515"/>
                  <a:gd name="T6" fmla="*/ 182 w 183"/>
                  <a:gd name="T7" fmla="*/ 188 h 515"/>
                  <a:gd name="T8" fmla="*/ 158 w 183"/>
                  <a:gd name="T9" fmla="*/ 218 h 515"/>
                  <a:gd name="T10" fmla="*/ 155 w 183"/>
                  <a:gd name="T11" fmla="*/ 514 h 515"/>
                  <a:gd name="T12" fmla="*/ 0 w 183"/>
                  <a:gd name="T13" fmla="*/ 375 h 515"/>
                  <a:gd name="T14" fmla="*/ 0 w 183"/>
                  <a:gd name="T15" fmla="*/ 0 h 515"/>
                  <a:gd name="T16" fmla="*/ 0 60000 65536"/>
                  <a:gd name="T17" fmla="*/ 0 60000 65536"/>
                  <a:gd name="T18" fmla="*/ 0 60000 65536"/>
                  <a:gd name="T19" fmla="*/ 0 60000 65536"/>
                  <a:gd name="T20" fmla="*/ 0 60000 65536"/>
                  <a:gd name="T21" fmla="*/ 0 60000 65536"/>
                  <a:gd name="T22" fmla="*/ 0 60000 65536"/>
                  <a:gd name="T23" fmla="*/ 0 60000 65536"/>
                  <a:gd name="T24" fmla="*/ 0 w 183"/>
                  <a:gd name="T25" fmla="*/ 0 h 515"/>
                  <a:gd name="T26" fmla="*/ 183 w 183"/>
                  <a:gd name="T27" fmla="*/ 515 h 51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83" h="515">
                    <a:moveTo>
                      <a:pt x="0" y="0"/>
                    </a:moveTo>
                    <a:lnTo>
                      <a:pt x="139" y="31"/>
                    </a:lnTo>
                    <a:lnTo>
                      <a:pt x="164" y="44"/>
                    </a:lnTo>
                    <a:lnTo>
                      <a:pt x="182" y="188"/>
                    </a:lnTo>
                    <a:lnTo>
                      <a:pt x="158" y="218"/>
                    </a:lnTo>
                    <a:lnTo>
                      <a:pt x="155" y="514"/>
                    </a:lnTo>
                    <a:lnTo>
                      <a:pt x="0" y="375"/>
                    </a:lnTo>
                    <a:lnTo>
                      <a:pt x="0" y="0"/>
                    </a:lnTo>
                  </a:path>
                </a:pathLst>
              </a:custGeom>
              <a:gradFill rotWithShape="0">
                <a:gsLst>
                  <a:gs pos="0">
                    <a:srgbClr val="000000"/>
                  </a:gs>
                  <a:gs pos="100000">
                    <a:srgbClr val="A0A0A0"/>
                  </a:gs>
                </a:gsLst>
                <a:lin ang="0" scaled="1"/>
              </a:gra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endParaRPr lang="fr-FR"/>
              </a:p>
            </p:txBody>
          </p:sp>
          <p:sp>
            <p:nvSpPr>
              <p:cNvPr id="249" name="Freeform 262"/>
              <p:cNvSpPr>
                <a:spLocks/>
              </p:cNvSpPr>
              <p:nvPr/>
            </p:nvSpPr>
            <p:spPr bwMode="auto">
              <a:xfrm>
                <a:off x="2070" y="2599"/>
                <a:ext cx="302" cy="303"/>
              </a:xfrm>
              <a:custGeom>
                <a:avLst/>
                <a:gdLst>
                  <a:gd name="T0" fmla="*/ 0 w 302"/>
                  <a:gd name="T1" fmla="*/ 0 h 303"/>
                  <a:gd name="T2" fmla="*/ 0 w 302"/>
                  <a:gd name="T3" fmla="*/ 302 h 303"/>
                  <a:gd name="T4" fmla="*/ 301 w 302"/>
                  <a:gd name="T5" fmla="*/ 302 h 303"/>
                  <a:gd name="T6" fmla="*/ 301 w 302"/>
                  <a:gd name="T7" fmla="*/ 0 h 303"/>
                  <a:gd name="T8" fmla="*/ 0 w 302"/>
                  <a:gd name="T9" fmla="*/ 0 h 303"/>
                  <a:gd name="T10" fmla="*/ 0 60000 65536"/>
                  <a:gd name="T11" fmla="*/ 0 60000 65536"/>
                  <a:gd name="T12" fmla="*/ 0 60000 65536"/>
                  <a:gd name="T13" fmla="*/ 0 60000 65536"/>
                  <a:gd name="T14" fmla="*/ 0 60000 65536"/>
                  <a:gd name="T15" fmla="*/ 0 w 302"/>
                  <a:gd name="T16" fmla="*/ 0 h 303"/>
                  <a:gd name="T17" fmla="*/ 302 w 302"/>
                  <a:gd name="T18" fmla="*/ 303 h 303"/>
                </a:gdLst>
                <a:ahLst/>
                <a:cxnLst>
                  <a:cxn ang="T10">
                    <a:pos x="T0" y="T1"/>
                  </a:cxn>
                  <a:cxn ang="T11">
                    <a:pos x="T2" y="T3"/>
                  </a:cxn>
                  <a:cxn ang="T12">
                    <a:pos x="T4" y="T5"/>
                  </a:cxn>
                  <a:cxn ang="T13">
                    <a:pos x="T6" y="T7"/>
                  </a:cxn>
                  <a:cxn ang="T14">
                    <a:pos x="T8" y="T9"/>
                  </a:cxn>
                </a:cxnLst>
                <a:rect l="T15" t="T16" r="T17" b="T18"/>
                <a:pathLst>
                  <a:path w="302" h="303">
                    <a:moveTo>
                      <a:pt x="0" y="0"/>
                    </a:moveTo>
                    <a:lnTo>
                      <a:pt x="0" y="302"/>
                    </a:lnTo>
                    <a:lnTo>
                      <a:pt x="301" y="302"/>
                    </a:lnTo>
                    <a:lnTo>
                      <a:pt x="301" y="0"/>
                    </a:lnTo>
                    <a:lnTo>
                      <a:pt x="0" y="0"/>
                    </a:lnTo>
                  </a:path>
                </a:pathLst>
              </a:custGeom>
              <a:gradFill rotWithShape="0">
                <a:gsLst>
                  <a:gs pos="0">
                    <a:srgbClr val="F4F4F4"/>
                  </a:gs>
                  <a:gs pos="100000">
                    <a:srgbClr val="919191"/>
                  </a:gs>
                </a:gsLst>
                <a:lin ang="5400000" scaled="1"/>
              </a:gra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endParaRPr lang="fr-FR"/>
              </a:p>
            </p:txBody>
          </p:sp>
          <p:sp>
            <p:nvSpPr>
              <p:cNvPr id="250" name="Freeform 263"/>
              <p:cNvSpPr>
                <a:spLocks/>
              </p:cNvSpPr>
              <p:nvPr/>
            </p:nvSpPr>
            <p:spPr bwMode="auto">
              <a:xfrm>
                <a:off x="2073" y="2427"/>
                <a:ext cx="324" cy="154"/>
              </a:xfrm>
              <a:custGeom>
                <a:avLst/>
                <a:gdLst>
                  <a:gd name="T0" fmla="*/ 0 w 324"/>
                  <a:gd name="T1" fmla="*/ 0 h 154"/>
                  <a:gd name="T2" fmla="*/ 307 w 324"/>
                  <a:gd name="T3" fmla="*/ 0 h 154"/>
                  <a:gd name="T4" fmla="*/ 323 w 324"/>
                  <a:gd name="T5" fmla="*/ 153 h 154"/>
                  <a:gd name="T6" fmla="*/ 11 w 324"/>
                  <a:gd name="T7" fmla="*/ 153 h 154"/>
                  <a:gd name="T8" fmla="*/ 0 w 324"/>
                  <a:gd name="T9" fmla="*/ 0 h 154"/>
                  <a:gd name="T10" fmla="*/ 0 60000 65536"/>
                  <a:gd name="T11" fmla="*/ 0 60000 65536"/>
                  <a:gd name="T12" fmla="*/ 0 60000 65536"/>
                  <a:gd name="T13" fmla="*/ 0 60000 65536"/>
                  <a:gd name="T14" fmla="*/ 0 60000 65536"/>
                  <a:gd name="T15" fmla="*/ 0 w 324"/>
                  <a:gd name="T16" fmla="*/ 0 h 154"/>
                  <a:gd name="T17" fmla="*/ 324 w 324"/>
                  <a:gd name="T18" fmla="*/ 154 h 154"/>
                </a:gdLst>
                <a:ahLst/>
                <a:cxnLst>
                  <a:cxn ang="T10">
                    <a:pos x="T0" y="T1"/>
                  </a:cxn>
                  <a:cxn ang="T11">
                    <a:pos x="T2" y="T3"/>
                  </a:cxn>
                  <a:cxn ang="T12">
                    <a:pos x="T4" y="T5"/>
                  </a:cxn>
                  <a:cxn ang="T13">
                    <a:pos x="T6" y="T7"/>
                  </a:cxn>
                  <a:cxn ang="T14">
                    <a:pos x="T8" y="T9"/>
                  </a:cxn>
                </a:cxnLst>
                <a:rect l="T15" t="T16" r="T17" b="T18"/>
                <a:pathLst>
                  <a:path w="324" h="154">
                    <a:moveTo>
                      <a:pt x="0" y="0"/>
                    </a:moveTo>
                    <a:lnTo>
                      <a:pt x="307" y="0"/>
                    </a:lnTo>
                    <a:lnTo>
                      <a:pt x="323" y="153"/>
                    </a:lnTo>
                    <a:lnTo>
                      <a:pt x="11" y="153"/>
                    </a:lnTo>
                    <a:lnTo>
                      <a:pt x="0" y="0"/>
                    </a:lnTo>
                  </a:path>
                </a:pathLst>
              </a:custGeom>
              <a:gradFill rotWithShape="0">
                <a:gsLst>
                  <a:gs pos="0">
                    <a:srgbClr val="F4F4F4"/>
                  </a:gs>
                  <a:gs pos="100000">
                    <a:srgbClr val="919191"/>
                  </a:gs>
                </a:gsLst>
                <a:lin ang="5400000" scaled="1"/>
              </a:gra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endParaRPr lang="fr-FR"/>
              </a:p>
            </p:txBody>
          </p:sp>
          <p:sp>
            <p:nvSpPr>
              <p:cNvPr id="251" name="Freeform 264"/>
              <p:cNvSpPr>
                <a:spLocks/>
              </p:cNvSpPr>
              <p:nvPr/>
            </p:nvSpPr>
            <p:spPr bwMode="auto">
              <a:xfrm>
                <a:off x="2071" y="2581"/>
                <a:ext cx="326" cy="18"/>
              </a:xfrm>
              <a:custGeom>
                <a:avLst/>
                <a:gdLst>
                  <a:gd name="T0" fmla="*/ 0 w 326"/>
                  <a:gd name="T1" fmla="*/ 17 h 18"/>
                  <a:gd name="T2" fmla="*/ 298 w 326"/>
                  <a:gd name="T3" fmla="*/ 17 h 18"/>
                  <a:gd name="T4" fmla="*/ 325 w 326"/>
                  <a:gd name="T5" fmla="*/ 0 h 18"/>
                  <a:gd name="T6" fmla="*/ 12 w 326"/>
                  <a:gd name="T7" fmla="*/ 0 h 18"/>
                  <a:gd name="T8" fmla="*/ 0 w 326"/>
                  <a:gd name="T9" fmla="*/ 17 h 18"/>
                  <a:gd name="T10" fmla="*/ 0 60000 65536"/>
                  <a:gd name="T11" fmla="*/ 0 60000 65536"/>
                  <a:gd name="T12" fmla="*/ 0 60000 65536"/>
                  <a:gd name="T13" fmla="*/ 0 60000 65536"/>
                  <a:gd name="T14" fmla="*/ 0 60000 65536"/>
                  <a:gd name="T15" fmla="*/ 0 w 326"/>
                  <a:gd name="T16" fmla="*/ 0 h 18"/>
                  <a:gd name="T17" fmla="*/ 326 w 326"/>
                  <a:gd name="T18" fmla="*/ 18 h 18"/>
                </a:gdLst>
                <a:ahLst/>
                <a:cxnLst>
                  <a:cxn ang="T10">
                    <a:pos x="T0" y="T1"/>
                  </a:cxn>
                  <a:cxn ang="T11">
                    <a:pos x="T2" y="T3"/>
                  </a:cxn>
                  <a:cxn ang="T12">
                    <a:pos x="T4" y="T5"/>
                  </a:cxn>
                  <a:cxn ang="T13">
                    <a:pos x="T6" y="T7"/>
                  </a:cxn>
                  <a:cxn ang="T14">
                    <a:pos x="T8" y="T9"/>
                  </a:cxn>
                </a:cxnLst>
                <a:rect l="T15" t="T16" r="T17" b="T18"/>
                <a:pathLst>
                  <a:path w="326" h="18">
                    <a:moveTo>
                      <a:pt x="0" y="17"/>
                    </a:moveTo>
                    <a:lnTo>
                      <a:pt x="298" y="17"/>
                    </a:lnTo>
                    <a:lnTo>
                      <a:pt x="325" y="0"/>
                    </a:lnTo>
                    <a:lnTo>
                      <a:pt x="12" y="0"/>
                    </a:lnTo>
                    <a:lnTo>
                      <a:pt x="0" y="17"/>
                    </a:lnTo>
                  </a:path>
                </a:pathLst>
              </a:custGeom>
              <a:solidFill>
                <a:srgbClr val="676767"/>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endParaRPr lang="fr-FR"/>
              </a:p>
            </p:txBody>
          </p:sp>
          <p:sp>
            <p:nvSpPr>
              <p:cNvPr id="252" name="Freeform 265"/>
              <p:cNvSpPr>
                <a:spLocks/>
              </p:cNvSpPr>
              <p:nvPr/>
            </p:nvSpPr>
            <p:spPr bwMode="auto">
              <a:xfrm>
                <a:off x="2076" y="2420"/>
                <a:ext cx="27" cy="481"/>
              </a:xfrm>
              <a:custGeom>
                <a:avLst/>
                <a:gdLst>
                  <a:gd name="T0" fmla="*/ 0 w 27"/>
                  <a:gd name="T1" fmla="*/ 0 h 481"/>
                  <a:gd name="T2" fmla="*/ 9 w 27"/>
                  <a:gd name="T3" fmla="*/ 5 h 481"/>
                  <a:gd name="T4" fmla="*/ 26 w 27"/>
                  <a:gd name="T5" fmla="*/ 158 h 481"/>
                  <a:gd name="T6" fmla="*/ 9 w 27"/>
                  <a:gd name="T7" fmla="*/ 175 h 481"/>
                  <a:gd name="T8" fmla="*/ 9 w 27"/>
                  <a:gd name="T9" fmla="*/ 480 h 481"/>
                  <a:gd name="T10" fmla="*/ 0 60000 65536"/>
                  <a:gd name="T11" fmla="*/ 0 60000 65536"/>
                  <a:gd name="T12" fmla="*/ 0 60000 65536"/>
                  <a:gd name="T13" fmla="*/ 0 60000 65536"/>
                  <a:gd name="T14" fmla="*/ 0 60000 65536"/>
                  <a:gd name="T15" fmla="*/ 0 w 27"/>
                  <a:gd name="T16" fmla="*/ 0 h 481"/>
                  <a:gd name="T17" fmla="*/ 27 w 27"/>
                  <a:gd name="T18" fmla="*/ 481 h 481"/>
                </a:gdLst>
                <a:ahLst/>
                <a:cxnLst>
                  <a:cxn ang="T10">
                    <a:pos x="T0" y="T1"/>
                  </a:cxn>
                  <a:cxn ang="T11">
                    <a:pos x="T2" y="T3"/>
                  </a:cxn>
                  <a:cxn ang="T12">
                    <a:pos x="T4" y="T5"/>
                  </a:cxn>
                  <a:cxn ang="T13">
                    <a:pos x="T6" y="T7"/>
                  </a:cxn>
                  <a:cxn ang="T14">
                    <a:pos x="T8" y="T9"/>
                  </a:cxn>
                </a:cxnLst>
                <a:rect l="T15" t="T16" r="T17" b="T18"/>
                <a:pathLst>
                  <a:path w="27" h="481">
                    <a:moveTo>
                      <a:pt x="0" y="0"/>
                    </a:moveTo>
                    <a:lnTo>
                      <a:pt x="9" y="5"/>
                    </a:lnTo>
                    <a:lnTo>
                      <a:pt x="26" y="158"/>
                    </a:lnTo>
                    <a:lnTo>
                      <a:pt x="9" y="175"/>
                    </a:lnTo>
                    <a:lnTo>
                      <a:pt x="9" y="480"/>
                    </a:lnTo>
                  </a:path>
                </a:pathLst>
              </a:custGeom>
              <a:noFill/>
              <a:ln w="12700" cap="rnd" cmpd="sng">
                <a:solidFill>
                  <a:srgbClr val="676767"/>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fr-FR"/>
              </a:p>
            </p:txBody>
          </p:sp>
          <p:sp>
            <p:nvSpPr>
              <p:cNvPr id="253" name="Freeform 266"/>
              <p:cNvSpPr>
                <a:spLocks/>
              </p:cNvSpPr>
              <p:nvPr/>
            </p:nvSpPr>
            <p:spPr bwMode="auto">
              <a:xfrm>
                <a:off x="2091" y="2420"/>
                <a:ext cx="28" cy="481"/>
              </a:xfrm>
              <a:custGeom>
                <a:avLst/>
                <a:gdLst>
                  <a:gd name="T0" fmla="*/ 0 w 28"/>
                  <a:gd name="T1" fmla="*/ 0 h 481"/>
                  <a:gd name="T2" fmla="*/ 12 w 28"/>
                  <a:gd name="T3" fmla="*/ 7 h 481"/>
                  <a:gd name="T4" fmla="*/ 27 w 28"/>
                  <a:gd name="T5" fmla="*/ 158 h 481"/>
                  <a:gd name="T6" fmla="*/ 12 w 28"/>
                  <a:gd name="T7" fmla="*/ 175 h 481"/>
                  <a:gd name="T8" fmla="*/ 12 w 28"/>
                  <a:gd name="T9" fmla="*/ 480 h 481"/>
                  <a:gd name="T10" fmla="*/ 0 60000 65536"/>
                  <a:gd name="T11" fmla="*/ 0 60000 65536"/>
                  <a:gd name="T12" fmla="*/ 0 60000 65536"/>
                  <a:gd name="T13" fmla="*/ 0 60000 65536"/>
                  <a:gd name="T14" fmla="*/ 0 60000 65536"/>
                  <a:gd name="T15" fmla="*/ 0 w 28"/>
                  <a:gd name="T16" fmla="*/ 0 h 481"/>
                  <a:gd name="T17" fmla="*/ 28 w 28"/>
                  <a:gd name="T18" fmla="*/ 481 h 481"/>
                </a:gdLst>
                <a:ahLst/>
                <a:cxnLst>
                  <a:cxn ang="T10">
                    <a:pos x="T0" y="T1"/>
                  </a:cxn>
                  <a:cxn ang="T11">
                    <a:pos x="T2" y="T3"/>
                  </a:cxn>
                  <a:cxn ang="T12">
                    <a:pos x="T4" y="T5"/>
                  </a:cxn>
                  <a:cxn ang="T13">
                    <a:pos x="T6" y="T7"/>
                  </a:cxn>
                  <a:cxn ang="T14">
                    <a:pos x="T8" y="T9"/>
                  </a:cxn>
                </a:cxnLst>
                <a:rect l="T15" t="T16" r="T17" b="T18"/>
                <a:pathLst>
                  <a:path w="28" h="481">
                    <a:moveTo>
                      <a:pt x="0" y="0"/>
                    </a:moveTo>
                    <a:lnTo>
                      <a:pt x="12" y="7"/>
                    </a:lnTo>
                    <a:lnTo>
                      <a:pt x="27" y="158"/>
                    </a:lnTo>
                    <a:lnTo>
                      <a:pt x="12" y="175"/>
                    </a:lnTo>
                    <a:lnTo>
                      <a:pt x="12" y="480"/>
                    </a:lnTo>
                  </a:path>
                </a:pathLst>
              </a:custGeom>
              <a:noFill/>
              <a:ln w="12700" cap="rnd" cmpd="sng">
                <a:solidFill>
                  <a:srgbClr val="676767"/>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fr-FR"/>
              </a:p>
            </p:txBody>
          </p:sp>
          <p:sp>
            <p:nvSpPr>
              <p:cNvPr id="254" name="Freeform 267"/>
              <p:cNvSpPr>
                <a:spLocks/>
              </p:cNvSpPr>
              <p:nvPr/>
            </p:nvSpPr>
            <p:spPr bwMode="auto">
              <a:xfrm>
                <a:off x="2110" y="2421"/>
                <a:ext cx="27" cy="480"/>
              </a:xfrm>
              <a:custGeom>
                <a:avLst/>
                <a:gdLst>
                  <a:gd name="T0" fmla="*/ 0 w 27"/>
                  <a:gd name="T1" fmla="*/ 0 h 480"/>
                  <a:gd name="T2" fmla="*/ 9 w 27"/>
                  <a:gd name="T3" fmla="*/ 8 h 480"/>
                  <a:gd name="T4" fmla="*/ 26 w 27"/>
                  <a:gd name="T5" fmla="*/ 158 h 480"/>
                  <a:gd name="T6" fmla="*/ 9 w 27"/>
                  <a:gd name="T7" fmla="*/ 175 h 480"/>
                  <a:gd name="T8" fmla="*/ 9 w 27"/>
                  <a:gd name="T9" fmla="*/ 479 h 480"/>
                  <a:gd name="T10" fmla="*/ 0 60000 65536"/>
                  <a:gd name="T11" fmla="*/ 0 60000 65536"/>
                  <a:gd name="T12" fmla="*/ 0 60000 65536"/>
                  <a:gd name="T13" fmla="*/ 0 60000 65536"/>
                  <a:gd name="T14" fmla="*/ 0 60000 65536"/>
                  <a:gd name="T15" fmla="*/ 0 w 27"/>
                  <a:gd name="T16" fmla="*/ 0 h 480"/>
                  <a:gd name="T17" fmla="*/ 27 w 27"/>
                  <a:gd name="T18" fmla="*/ 480 h 480"/>
                </a:gdLst>
                <a:ahLst/>
                <a:cxnLst>
                  <a:cxn ang="T10">
                    <a:pos x="T0" y="T1"/>
                  </a:cxn>
                  <a:cxn ang="T11">
                    <a:pos x="T2" y="T3"/>
                  </a:cxn>
                  <a:cxn ang="T12">
                    <a:pos x="T4" y="T5"/>
                  </a:cxn>
                  <a:cxn ang="T13">
                    <a:pos x="T6" y="T7"/>
                  </a:cxn>
                  <a:cxn ang="T14">
                    <a:pos x="T8" y="T9"/>
                  </a:cxn>
                </a:cxnLst>
                <a:rect l="T15" t="T16" r="T17" b="T18"/>
                <a:pathLst>
                  <a:path w="27" h="480">
                    <a:moveTo>
                      <a:pt x="0" y="0"/>
                    </a:moveTo>
                    <a:lnTo>
                      <a:pt x="9" y="8"/>
                    </a:lnTo>
                    <a:lnTo>
                      <a:pt x="26" y="158"/>
                    </a:lnTo>
                    <a:lnTo>
                      <a:pt x="9" y="175"/>
                    </a:lnTo>
                    <a:lnTo>
                      <a:pt x="9" y="479"/>
                    </a:lnTo>
                  </a:path>
                </a:pathLst>
              </a:custGeom>
              <a:noFill/>
              <a:ln w="12700" cap="rnd" cmpd="sng">
                <a:solidFill>
                  <a:srgbClr val="676767"/>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fr-FR"/>
              </a:p>
            </p:txBody>
          </p:sp>
          <p:sp>
            <p:nvSpPr>
              <p:cNvPr id="255" name="Freeform 268"/>
              <p:cNvSpPr>
                <a:spLocks/>
              </p:cNvSpPr>
              <p:nvPr/>
            </p:nvSpPr>
            <p:spPr bwMode="auto">
              <a:xfrm>
                <a:off x="2125" y="2420"/>
                <a:ext cx="26" cy="481"/>
              </a:xfrm>
              <a:custGeom>
                <a:avLst/>
                <a:gdLst>
                  <a:gd name="T0" fmla="*/ 0 w 26"/>
                  <a:gd name="T1" fmla="*/ 0 h 481"/>
                  <a:gd name="T2" fmla="*/ 9 w 26"/>
                  <a:gd name="T3" fmla="*/ 5 h 481"/>
                  <a:gd name="T4" fmla="*/ 25 w 26"/>
                  <a:gd name="T5" fmla="*/ 157 h 481"/>
                  <a:gd name="T6" fmla="*/ 9 w 26"/>
                  <a:gd name="T7" fmla="*/ 174 h 481"/>
                  <a:gd name="T8" fmla="*/ 9 w 26"/>
                  <a:gd name="T9" fmla="*/ 480 h 481"/>
                  <a:gd name="T10" fmla="*/ 0 60000 65536"/>
                  <a:gd name="T11" fmla="*/ 0 60000 65536"/>
                  <a:gd name="T12" fmla="*/ 0 60000 65536"/>
                  <a:gd name="T13" fmla="*/ 0 60000 65536"/>
                  <a:gd name="T14" fmla="*/ 0 60000 65536"/>
                  <a:gd name="T15" fmla="*/ 0 w 26"/>
                  <a:gd name="T16" fmla="*/ 0 h 481"/>
                  <a:gd name="T17" fmla="*/ 26 w 26"/>
                  <a:gd name="T18" fmla="*/ 481 h 481"/>
                </a:gdLst>
                <a:ahLst/>
                <a:cxnLst>
                  <a:cxn ang="T10">
                    <a:pos x="T0" y="T1"/>
                  </a:cxn>
                  <a:cxn ang="T11">
                    <a:pos x="T2" y="T3"/>
                  </a:cxn>
                  <a:cxn ang="T12">
                    <a:pos x="T4" y="T5"/>
                  </a:cxn>
                  <a:cxn ang="T13">
                    <a:pos x="T6" y="T7"/>
                  </a:cxn>
                  <a:cxn ang="T14">
                    <a:pos x="T8" y="T9"/>
                  </a:cxn>
                </a:cxnLst>
                <a:rect l="T15" t="T16" r="T17" b="T18"/>
                <a:pathLst>
                  <a:path w="26" h="481">
                    <a:moveTo>
                      <a:pt x="0" y="0"/>
                    </a:moveTo>
                    <a:lnTo>
                      <a:pt x="9" y="5"/>
                    </a:lnTo>
                    <a:lnTo>
                      <a:pt x="25" y="157"/>
                    </a:lnTo>
                    <a:lnTo>
                      <a:pt x="9" y="174"/>
                    </a:lnTo>
                    <a:lnTo>
                      <a:pt x="9" y="480"/>
                    </a:lnTo>
                  </a:path>
                </a:pathLst>
              </a:custGeom>
              <a:noFill/>
              <a:ln w="12700" cap="rnd" cmpd="sng">
                <a:solidFill>
                  <a:srgbClr val="676767"/>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fr-FR"/>
              </a:p>
            </p:txBody>
          </p:sp>
          <p:sp>
            <p:nvSpPr>
              <p:cNvPr id="256" name="Freeform 269"/>
              <p:cNvSpPr>
                <a:spLocks/>
              </p:cNvSpPr>
              <p:nvPr/>
            </p:nvSpPr>
            <p:spPr bwMode="auto">
              <a:xfrm>
                <a:off x="2143" y="2421"/>
                <a:ext cx="23" cy="480"/>
              </a:xfrm>
              <a:custGeom>
                <a:avLst/>
                <a:gdLst>
                  <a:gd name="T0" fmla="*/ 0 w 23"/>
                  <a:gd name="T1" fmla="*/ 0 h 480"/>
                  <a:gd name="T2" fmla="*/ 8 w 23"/>
                  <a:gd name="T3" fmla="*/ 5 h 480"/>
                  <a:gd name="T4" fmla="*/ 22 w 23"/>
                  <a:gd name="T5" fmla="*/ 157 h 480"/>
                  <a:gd name="T6" fmla="*/ 8 w 23"/>
                  <a:gd name="T7" fmla="*/ 174 h 480"/>
                  <a:gd name="T8" fmla="*/ 8 w 23"/>
                  <a:gd name="T9" fmla="*/ 479 h 480"/>
                  <a:gd name="T10" fmla="*/ 0 60000 65536"/>
                  <a:gd name="T11" fmla="*/ 0 60000 65536"/>
                  <a:gd name="T12" fmla="*/ 0 60000 65536"/>
                  <a:gd name="T13" fmla="*/ 0 60000 65536"/>
                  <a:gd name="T14" fmla="*/ 0 60000 65536"/>
                  <a:gd name="T15" fmla="*/ 0 w 23"/>
                  <a:gd name="T16" fmla="*/ 0 h 480"/>
                  <a:gd name="T17" fmla="*/ 23 w 23"/>
                  <a:gd name="T18" fmla="*/ 480 h 480"/>
                </a:gdLst>
                <a:ahLst/>
                <a:cxnLst>
                  <a:cxn ang="T10">
                    <a:pos x="T0" y="T1"/>
                  </a:cxn>
                  <a:cxn ang="T11">
                    <a:pos x="T2" y="T3"/>
                  </a:cxn>
                  <a:cxn ang="T12">
                    <a:pos x="T4" y="T5"/>
                  </a:cxn>
                  <a:cxn ang="T13">
                    <a:pos x="T6" y="T7"/>
                  </a:cxn>
                  <a:cxn ang="T14">
                    <a:pos x="T8" y="T9"/>
                  </a:cxn>
                </a:cxnLst>
                <a:rect l="T15" t="T16" r="T17" b="T18"/>
                <a:pathLst>
                  <a:path w="23" h="480">
                    <a:moveTo>
                      <a:pt x="0" y="0"/>
                    </a:moveTo>
                    <a:lnTo>
                      <a:pt x="8" y="5"/>
                    </a:lnTo>
                    <a:lnTo>
                      <a:pt x="22" y="157"/>
                    </a:lnTo>
                    <a:lnTo>
                      <a:pt x="8" y="174"/>
                    </a:lnTo>
                    <a:lnTo>
                      <a:pt x="8" y="479"/>
                    </a:lnTo>
                  </a:path>
                </a:pathLst>
              </a:custGeom>
              <a:noFill/>
              <a:ln w="12700" cap="rnd" cmpd="sng">
                <a:solidFill>
                  <a:srgbClr val="676767"/>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fr-FR"/>
              </a:p>
            </p:txBody>
          </p:sp>
          <p:sp>
            <p:nvSpPr>
              <p:cNvPr id="257" name="Rectangle 270"/>
              <p:cNvSpPr>
                <a:spLocks noChangeArrowheads="1"/>
              </p:cNvSpPr>
              <p:nvPr/>
            </p:nvSpPr>
            <p:spPr bwMode="auto">
              <a:xfrm>
                <a:off x="2173" y="2647"/>
                <a:ext cx="178" cy="217"/>
              </a:xfrm>
              <a:prstGeom prst="rect">
                <a:avLst/>
              </a:prstGeom>
              <a:solidFill>
                <a:srgbClr val="C0C0C0"/>
              </a:solidFill>
              <a:ln w="12700">
                <a:solidFill>
                  <a:srgbClr val="808080"/>
                </a:solidFill>
                <a:miter lim="800000"/>
                <a:headEnd/>
                <a:tailEnd/>
              </a:ln>
            </p:spPr>
            <p:txBody>
              <a:bodyPr wrap="none" lIns="90488" tIns="44450" rIns="90488" bIns="44450" anchor="ctr"/>
              <a:lstStyle>
                <a:lvl1pPr eaLnBrk="0" hangingPunct="0">
                  <a:defRPr b="1">
                    <a:solidFill>
                      <a:schemeClr val="tx1"/>
                    </a:solidFill>
                    <a:latin typeface="Arial" pitchFamily="34" charset="0"/>
                    <a:cs typeface="Times New Roman" pitchFamily="18" charset="0"/>
                  </a:defRPr>
                </a:lvl1pPr>
                <a:lvl2pPr marL="742950" indent="-285750" eaLnBrk="0" hangingPunct="0">
                  <a:defRPr b="1">
                    <a:solidFill>
                      <a:schemeClr val="tx1"/>
                    </a:solidFill>
                    <a:latin typeface="Arial" pitchFamily="34" charset="0"/>
                    <a:cs typeface="Times New Roman" pitchFamily="18" charset="0"/>
                  </a:defRPr>
                </a:lvl2pPr>
                <a:lvl3pPr marL="1143000" indent="-228600" eaLnBrk="0" hangingPunct="0">
                  <a:defRPr b="1">
                    <a:solidFill>
                      <a:schemeClr val="tx1"/>
                    </a:solidFill>
                    <a:latin typeface="Arial" pitchFamily="34" charset="0"/>
                    <a:cs typeface="Times New Roman" pitchFamily="18" charset="0"/>
                  </a:defRPr>
                </a:lvl3pPr>
                <a:lvl4pPr marL="1600200" indent="-228600" eaLnBrk="0" hangingPunct="0">
                  <a:defRPr b="1">
                    <a:solidFill>
                      <a:schemeClr val="tx1"/>
                    </a:solidFill>
                    <a:latin typeface="Arial" pitchFamily="34" charset="0"/>
                    <a:cs typeface="Times New Roman" pitchFamily="18" charset="0"/>
                  </a:defRPr>
                </a:lvl4pPr>
                <a:lvl5pPr marL="2057400" indent="-228600" eaLnBrk="0" hangingPunct="0">
                  <a:defRPr b="1">
                    <a:solidFill>
                      <a:schemeClr val="tx1"/>
                    </a:solidFill>
                    <a:latin typeface="Arial" pitchFamily="34" charset="0"/>
                    <a:cs typeface="Times New Roman" pitchFamily="18" charset="0"/>
                  </a:defRPr>
                </a:lvl5pPr>
                <a:lvl6pPr marL="25146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6pPr>
                <a:lvl7pPr marL="29718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7pPr>
                <a:lvl8pPr marL="34290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8pPr>
                <a:lvl9pPr marL="38862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9pPr>
              </a:lstStyle>
              <a:p>
                <a:pPr algn="l">
                  <a:spcBef>
                    <a:spcPct val="50000"/>
                  </a:spcBef>
                  <a:buClrTx/>
                  <a:buFontTx/>
                  <a:buNone/>
                </a:pPr>
                <a:endParaRPr lang="en-GB" altLang="fr-FR" sz="2400" b="0">
                  <a:latin typeface="Times New Roman" pitchFamily="18" charset="0"/>
                </a:endParaRPr>
              </a:p>
            </p:txBody>
          </p:sp>
          <p:sp>
            <p:nvSpPr>
              <p:cNvPr id="258" name="Rectangle 271"/>
              <p:cNvSpPr>
                <a:spLocks noChangeArrowheads="1"/>
              </p:cNvSpPr>
              <p:nvPr/>
            </p:nvSpPr>
            <p:spPr bwMode="auto">
              <a:xfrm>
                <a:off x="2173" y="2694"/>
                <a:ext cx="178" cy="29"/>
              </a:xfrm>
              <a:prstGeom prst="rect">
                <a:avLst/>
              </a:prstGeom>
              <a:solidFill>
                <a:srgbClr val="C0C0C0"/>
              </a:solidFill>
              <a:ln w="12700">
                <a:solidFill>
                  <a:srgbClr val="808080"/>
                </a:solidFill>
                <a:miter lim="800000"/>
                <a:headEnd/>
                <a:tailEnd/>
              </a:ln>
            </p:spPr>
            <p:txBody>
              <a:bodyPr wrap="none" lIns="90488" tIns="44450" rIns="90488" bIns="44450" anchor="ctr"/>
              <a:lstStyle>
                <a:lvl1pPr eaLnBrk="0" hangingPunct="0">
                  <a:defRPr b="1">
                    <a:solidFill>
                      <a:schemeClr val="tx1"/>
                    </a:solidFill>
                    <a:latin typeface="Arial" pitchFamily="34" charset="0"/>
                    <a:cs typeface="Times New Roman" pitchFamily="18" charset="0"/>
                  </a:defRPr>
                </a:lvl1pPr>
                <a:lvl2pPr marL="742950" indent="-285750" eaLnBrk="0" hangingPunct="0">
                  <a:defRPr b="1">
                    <a:solidFill>
                      <a:schemeClr val="tx1"/>
                    </a:solidFill>
                    <a:latin typeface="Arial" pitchFamily="34" charset="0"/>
                    <a:cs typeface="Times New Roman" pitchFamily="18" charset="0"/>
                  </a:defRPr>
                </a:lvl2pPr>
                <a:lvl3pPr marL="1143000" indent="-228600" eaLnBrk="0" hangingPunct="0">
                  <a:defRPr b="1">
                    <a:solidFill>
                      <a:schemeClr val="tx1"/>
                    </a:solidFill>
                    <a:latin typeface="Arial" pitchFamily="34" charset="0"/>
                    <a:cs typeface="Times New Roman" pitchFamily="18" charset="0"/>
                  </a:defRPr>
                </a:lvl3pPr>
                <a:lvl4pPr marL="1600200" indent="-228600" eaLnBrk="0" hangingPunct="0">
                  <a:defRPr b="1">
                    <a:solidFill>
                      <a:schemeClr val="tx1"/>
                    </a:solidFill>
                    <a:latin typeface="Arial" pitchFamily="34" charset="0"/>
                    <a:cs typeface="Times New Roman" pitchFamily="18" charset="0"/>
                  </a:defRPr>
                </a:lvl4pPr>
                <a:lvl5pPr marL="2057400" indent="-228600" eaLnBrk="0" hangingPunct="0">
                  <a:defRPr b="1">
                    <a:solidFill>
                      <a:schemeClr val="tx1"/>
                    </a:solidFill>
                    <a:latin typeface="Arial" pitchFamily="34" charset="0"/>
                    <a:cs typeface="Times New Roman" pitchFamily="18" charset="0"/>
                  </a:defRPr>
                </a:lvl5pPr>
                <a:lvl6pPr marL="25146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6pPr>
                <a:lvl7pPr marL="29718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7pPr>
                <a:lvl8pPr marL="34290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8pPr>
                <a:lvl9pPr marL="38862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9pPr>
              </a:lstStyle>
              <a:p>
                <a:pPr algn="l">
                  <a:spcBef>
                    <a:spcPct val="50000"/>
                  </a:spcBef>
                  <a:buClrTx/>
                  <a:buFontTx/>
                  <a:buNone/>
                </a:pPr>
                <a:endParaRPr lang="en-GB" altLang="fr-FR" sz="2400" b="0">
                  <a:latin typeface="Times New Roman" pitchFamily="18" charset="0"/>
                </a:endParaRPr>
              </a:p>
            </p:txBody>
          </p:sp>
          <p:sp>
            <p:nvSpPr>
              <p:cNvPr id="259" name="Rectangle 272"/>
              <p:cNvSpPr>
                <a:spLocks noChangeArrowheads="1"/>
              </p:cNvSpPr>
              <p:nvPr/>
            </p:nvSpPr>
            <p:spPr bwMode="auto">
              <a:xfrm>
                <a:off x="2173" y="2741"/>
                <a:ext cx="178" cy="28"/>
              </a:xfrm>
              <a:prstGeom prst="rect">
                <a:avLst/>
              </a:prstGeom>
              <a:solidFill>
                <a:srgbClr val="C0C0C0"/>
              </a:solidFill>
              <a:ln w="12700">
                <a:solidFill>
                  <a:srgbClr val="808080"/>
                </a:solidFill>
                <a:miter lim="800000"/>
                <a:headEnd/>
                <a:tailEnd/>
              </a:ln>
            </p:spPr>
            <p:txBody>
              <a:bodyPr wrap="none" lIns="90488" tIns="44450" rIns="90488" bIns="44450" anchor="ctr"/>
              <a:lstStyle>
                <a:lvl1pPr eaLnBrk="0" hangingPunct="0">
                  <a:defRPr b="1">
                    <a:solidFill>
                      <a:schemeClr val="tx1"/>
                    </a:solidFill>
                    <a:latin typeface="Arial" pitchFamily="34" charset="0"/>
                    <a:cs typeface="Times New Roman" pitchFamily="18" charset="0"/>
                  </a:defRPr>
                </a:lvl1pPr>
                <a:lvl2pPr marL="742950" indent="-285750" eaLnBrk="0" hangingPunct="0">
                  <a:defRPr b="1">
                    <a:solidFill>
                      <a:schemeClr val="tx1"/>
                    </a:solidFill>
                    <a:latin typeface="Arial" pitchFamily="34" charset="0"/>
                    <a:cs typeface="Times New Roman" pitchFamily="18" charset="0"/>
                  </a:defRPr>
                </a:lvl2pPr>
                <a:lvl3pPr marL="1143000" indent="-228600" eaLnBrk="0" hangingPunct="0">
                  <a:defRPr b="1">
                    <a:solidFill>
                      <a:schemeClr val="tx1"/>
                    </a:solidFill>
                    <a:latin typeface="Arial" pitchFamily="34" charset="0"/>
                    <a:cs typeface="Times New Roman" pitchFamily="18" charset="0"/>
                  </a:defRPr>
                </a:lvl3pPr>
                <a:lvl4pPr marL="1600200" indent="-228600" eaLnBrk="0" hangingPunct="0">
                  <a:defRPr b="1">
                    <a:solidFill>
                      <a:schemeClr val="tx1"/>
                    </a:solidFill>
                    <a:latin typeface="Arial" pitchFamily="34" charset="0"/>
                    <a:cs typeface="Times New Roman" pitchFamily="18" charset="0"/>
                  </a:defRPr>
                </a:lvl4pPr>
                <a:lvl5pPr marL="2057400" indent="-228600" eaLnBrk="0" hangingPunct="0">
                  <a:defRPr b="1">
                    <a:solidFill>
                      <a:schemeClr val="tx1"/>
                    </a:solidFill>
                    <a:latin typeface="Arial" pitchFamily="34" charset="0"/>
                    <a:cs typeface="Times New Roman" pitchFamily="18" charset="0"/>
                  </a:defRPr>
                </a:lvl5pPr>
                <a:lvl6pPr marL="25146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6pPr>
                <a:lvl7pPr marL="29718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7pPr>
                <a:lvl8pPr marL="34290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8pPr>
                <a:lvl9pPr marL="38862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9pPr>
              </a:lstStyle>
              <a:p>
                <a:pPr algn="l">
                  <a:spcBef>
                    <a:spcPct val="50000"/>
                  </a:spcBef>
                  <a:buClrTx/>
                  <a:buFontTx/>
                  <a:buNone/>
                </a:pPr>
                <a:endParaRPr lang="en-GB" altLang="fr-FR" sz="2400" b="0">
                  <a:latin typeface="Times New Roman" pitchFamily="18" charset="0"/>
                </a:endParaRPr>
              </a:p>
            </p:txBody>
          </p:sp>
          <p:sp>
            <p:nvSpPr>
              <p:cNvPr id="260" name="Rectangle 273"/>
              <p:cNvSpPr>
                <a:spLocks noChangeArrowheads="1"/>
              </p:cNvSpPr>
              <p:nvPr/>
            </p:nvSpPr>
            <p:spPr bwMode="auto">
              <a:xfrm>
                <a:off x="2173" y="2787"/>
                <a:ext cx="178" cy="29"/>
              </a:xfrm>
              <a:prstGeom prst="rect">
                <a:avLst/>
              </a:prstGeom>
              <a:solidFill>
                <a:srgbClr val="C0C0C0"/>
              </a:solidFill>
              <a:ln w="12700">
                <a:solidFill>
                  <a:srgbClr val="808080"/>
                </a:solidFill>
                <a:miter lim="800000"/>
                <a:headEnd/>
                <a:tailEnd/>
              </a:ln>
            </p:spPr>
            <p:txBody>
              <a:bodyPr wrap="none" lIns="90488" tIns="44450" rIns="90488" bIns="44450" anchor="ctr"/>
              <a:lstStyle>
                <a:lvl1pPr eaLnBrk="0" hangingPunct="0">
                  <a:defRPr b="1">
                    <a:solidFill>
                      <a:schemeClr val="tx1"/>
                    </a:solidFill>
                    <a:latin typeface="Arial" pitchFamily="34" charset="0"/>
                    <a:cs typeface="Times New Roman" pitchFamily="18" charset="0"/>
                  </a:defRPr>
                </a:lvl1pPr>
                <a:lvl2pPr marL="742950" indent="-285750" eaLnBrk="0" hangingPunct="0">
                  <a:defRPr b="1">
                    <a:solidFill>
                      <a:schemeClr val="tx1"/>
                    </a:solidFill>
                    <a:latin typeface="Arial" pitchFamily="34" charset="0"/>
                    <a:cs typeface="Times New Roman" pitchFamily="18" charset="0"/>
                  </a:defRPr>
                </a:lvl2pPr>
                <a:lvl3pPr marL="1143000" indent="-228600" eaLnBrk="0" hangingPunct="0">
                  <a:defRPr b="1">
                    <a:solidFill>
                      <a:schemeClr val="tx1"/>
                    </a:solidFill>
                    <a:latin typeface="Arial" pitchFamily="34" charset="0"/>
                    <a:cs typeface="Times New Roman" pitchFamily="18" charset="0"/>
                  </a:defRPr>
                </a:lvl3pPr>
                <a:lvl4pPr marL="1600200" indent="-228600" eaLnBrk="0" hangingPunct="0">
                  <a:defRPr b="1">
                    <a:solidFill>
                      <a:schemeClr val="tx1"/>
                    </a:solidFill>
                    <a:latin typeface="Arial" pitchFamily="34" charset="0"/>
                    <a:cs typeface="Times New Roman" pitchFamily="18" charset="0"/>
                  </a:defRPr>
                </a:lvl4pPr>
                <a:lvl5pPr marL="2057400" indent="-228600" eaLnBrk="0" hangingPunct="0">
                  <a:defRPr b="1">
                    <a:solidFill>
                      <a:schemeClr val="tx1"/>
                    </a:solidFill>
                    <a:latin typeface="Arial" pitchFamily="34" charset="0"/>
                    <a:cs typeface="Times New Roman" pitchFamily="18" charset="0"/>
                  </a:defRPr>
                </a:lvl5pPr>
                <a:lvl6pPr marL="25146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6pPr>
                <a:lvl7pPr marL="29718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7pPr>
                <a:lvl8pPr marL="34290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8pPr>
                <a:lvl9pPr marL="38862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9pPr>
              </a:lstStyle>
              <a:p>
                <a:pPr algn="l">
                  <a:spcBef>
                    <a:spcPct val="50000"/>
                  </a:spcBef>
                  <a:buClrTx/>
                  <a:buFontTx/>
                  <a:buNone/>
                </a:pPr>
                <a:endParaRPr lang="en-GB" altLang="fr-FR" sz="2400" b="0">
                  <a:latin typeface="Times New Roman" pitchFamily="18" charset="0"/>
                </a:endParaRPr>
              </a:p>
            </p:txBody>
          </p:sp>
          <p:sp>
            <p:nvSpPr>
              <p:cNvPr id="261" name="Rectangle 274"/>
              <p:cNvSpPr>
                <a:spLocks noChangeArrowheads="1"/>
              </p:cNvSpPr>
              <p:nvPr/>
            </p:nvSpPr>
            <p:spPr bwMode="auto">
              <a:xfrm>
                <a:off x="2195" y="2694"/>
                <a:ext cx="127" cy="26"/>
              </a:xfrm>
              <a:prstGeom prst="rect">
                <a:avLst/>
              </a:prstGeom>
              <a:solidFill>
                <a:srgbClr val="91919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nchor="ctr"/>
              <a:lstStyle>
                <a:lvl1pPr eaLnBrk="0" hangingPunct="0">
                  <a:defRPr b="1">
                    <a:solidFill>
                      <a:schemeClr val="tx1"/>
                    </a:solidFill>
                    <a:latin typeface="Arial" pitchFamily="34" charset="0"/>
                    <a:cs typeface="Times New Roman" pitchFamily="18" charset="0"/>
                  </a:defRPr>
                </a:lvl1pPr>
                <a:lvl2pPr marL="742950" indent="-285750" eaLnBrk="0" hangingPunct="0">
                  <a:defRPr b="1">
                    <a:solidFill>
                      <a:schemeClr val="tx1"/>
                    </a:solidFill>
                    <a:latin typeface="Arial" pitchFamily="34" charset="0"/>
                    <a:cs typeface="Times New Roman" pitchFamily="18" charset="0"/>
                  </a:defRPr>
                </a:lvl2pPr>
                <a:lvl3pPr marL="1143000" indent="-228600" eaLnBrk="0" hangingPunct="0">
                  <a:defRPr b="1">
                    <a:solidFill>
                      <a:schemeClr val="tx1"/>
                    </a:solidFill>
                    <a:latin typeface="Arial" pitchFamily="34" charset="0"/>
                    <a:cs typeface="Times New Roman" pitchFamily="18" charset="0"/>
                  </a:defRPr>
                </a:lvl3pPr>
                <a:lvl4pPr marL="1600200" indent="-228600" eaLnBrk="0" hangingPunct="0">
                  <a:defRPr b="1">
                    <a:solidFill>
                      <a:schemeClr val="tx1"/>
                    </a:solidFill>
                    <a:latin typeface="Arial" pitchFamily="34" charset="0"/>
                    <a:cs typeface="Times New Roman" pitchFamily="18" charset="0"/>
                  </a:defRPr>
                </a:lvl4pPr>
                <a:lvl5pPr marL="2057400" indent="-228600" eaLnBrk="0" hangingPunct="0">
                  <a:defRPr b="1">
                    <a:solidFill>
                      <a:schemeClr val="tx1"/>
                    </a:solidFill>
                    <a:latin typeface="Arial" pitchFamily="34" charset="0"/>
                    <a:cs typeface="Times New Roman" pitchFamily="18" charset="0"/>
                  </a:defRPr>
                </a:lvl5pPr>
                <a:lvl6pPr marL="25146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6pPr>
                <a:lvl7pPr marL="29718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7pPr>
                <a:lvl8pPr marL="34290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8pPr>
                <a:lvl9pPr marL="38862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9pPr>
              </a:lstStyle>
              <a:p>
                <a:pPr algn="l">
                  <a:spcBef>
                    <a:spcPct val="50000"/>
                  </a:spcBef>
                  <a:buClrTx/>
                  <a:buFontTx/>
                  <a:buNone/>
                </a:pPr>
                <a:endParaRPr lang="en-GB" altLang="fr-FR" sz="2400" b="0">
                  <a:latin typeface="Times New Roman" pitchFamily="18" charset="0"/>
                </a:endParaRPr>
              </a:p>
            </p:txBody>
          </p:sp>
          <p:sp>
            <p:nvSpPr>
              <p:cNvPr id="262" name="Rectangle 275"/>
              <p:cNvSpPr>
                <a:spLocks noChangeArrowheads="1"/>
              </p:cNvSpPr>
              <p:nvPr/>
            </p:nvSpPr>
            <p:spPr bwMode="auto">
              <a:xfrm>
                <a:off x="2195" y="2741"/>
                <a:ext cx="127" cy="26"/>
              </a:xfrm>
              <a:prstGeom prst="rect">
                <a:avLst/>
              </a:prstGeom>
              <a:solidFill>
                <a:srgbClr val="91919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nchor="ctr"/>
              <a:lstStyle>
                <a:lvl1pPr eaLnBrk="0" hangingPunct="0">
                  <a:defRPr b="1">
                    <a:solidFill>
                      <a:schemeClr val="tx1"/>
                    </a:solidFill>
                    <a:latin typeface="Arial" pitchFamily="34" charset="0"/>
                    <a:cs typeface="Times New Roman" pitchFamily="18" charset="0"/>
                  </a:defRPr>
                </a:lvl1pPr>
                <a:lvl2pPr marL="742950" indent="-285750" eaLnBrk="0" hangingPunct="0">
                  <a:defRPr b="1">
                    <a:solidFill>
                      <a:schemeClr val="tx1"/>
                    </a:solidFill>
                    <a:latin typeface="Arial" pitchFamily="34" charset="0"/>
                    <a:cs typeface="Times New Roman" pitchFamily="18" charset="0"/>
                  </a:defRPr>
                </a:lvl2pPr>
                <a:lvl3pPr marL="1143000" indent="-228600" eaLnBrk="0" hangingPunct="0">
                  <a:defRPr b="1">
                    <a:solidFill>
                      <a:schemeClr val="tx1"/>
                    </a:solidFill>
                    <a:latin typeface="Arial" pitchFamily="34" charset="0"/>
                    <a:cs typeface="Times New Roman" pitchFamily="18" charset="0"/>
                  </a:defRPr>
                </a:lvl3pPr>
                <a:lvl4pPr marL="1600200" indent="-228600" eaLnBrk="0" hangingPunct="0">
                  <a:defRPr b="1">
                    <a:solidFill>
                      <a:schemeClr val="tx1"/>
                    </a:solidFill>
                    <a:latin typeface="Arial" pitchFamily="34" charset="0"/>
                    <a:cs typeface="Times New Roman" pitchFamily="18" charset="0"/>
                  </a:defRPr>
                </a:lvl4pPr>
                <a:lvl5pPr marL="2057400" indent="-228600" eaLnBrk="0" hangingPunct="0">
                  <a:defRPr b="1">
                    <a:solidFill>
                      <a:schemeClr val="tx1"/>
                    </a:solidFill>
                    <a:latin typeface="Arial" pitchFamily="34" charset="0"/>
                    <a:cs typeface="Times New Roman" pitchFamily="18" charset="0"/>
                  </a:defRPr>
                </a:lvl5pPr>
                <a:lvl6pPr marL="25146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6pPr>
                <a:lvl7pPr marL="29718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7pPr>
                <a:lvl8pPr marL="34290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8pPr>
                <a:lvl9pPr marL="38862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9pPr>
              </a:lstStyle>
              <a:p>
                <a:pPr algn="l">
                  <a:spcBef>
                    <a:spcPct val="50000"/>
                  </a:spcBef>
                  <a:buClrTx/>
                  <a:buFontTx/>
                  <a:buNone/>
                </a:pPr>
                <a:endParaRPr lang="en-GB" altLang="fr-FR" sz="2400" b="0">
                  <a:latin typeface="Times New Roman" pitchFamily="18" charset="0"/>
                </a:endParaRPr>
              </a:p>
            </p:txBody>
          </p:sp>
          <p:sp>
            <p:nvSpPr>
              <p:cNvPr id="263" name="Freeform 276"/>
              <p:cNvSpPr>
                <a:spLocks/>
              </p:cNvSpPr>
              <p:nvPr/>
            </p:nvSpPr>
            <p:spPr bwMode="auto">
              <a:xfrm>
                <a:off x="2287" y="2646"/>
                <a:ext cx="17" cy="22"/>
              </a:xfrm>
              <a:custGeom>
                <a:avLst/>
                <a:gdLst>
                  <a:gd name="T0" fmla="*/ 16 w 17"/>
                  <a:gd name="T1" fmla="*/ 0 h 22"/>
                  <a:gd name="T2" fmla="*/ 16 w 17"/>
                  <a:gd name="T3" fmla="*/ 21 h 22"/>
                  <a:gd name="T4" fmla="*/ 0 w 17"/>
                  <a:gd name="T5" fmla="*/ 7 h 22"/>
                  <a:gd name="T6" fmla="*/ 16 w 17"/>
                  <a:gd name="T7" fmla="*/ 0 h 22"/>
                  <a:gd name="T8" fmla="*/ 0 60000 65536"/>
                  <a:gd name="T9" fmla="*/ 0 60000 65536"/>
                  <a:gd name="T10" fmla="*/ 0 60000 65536"/>
                  <a:gd name="T11" fmla="*/ 0 60000 65536"/>
                  <a:gd name="T12" fmla="*/ 0 w 17"/>
                  <a:gd name="T13" fmla="*/ 0 h 22"/>
                  <a:gd name="T14" fmla="*/ 17 w 17"/>
                  <a:gd name="T15" fmla="*/ 22 h 22"/>
                </a:gdLst>
                <a:ahLst/>
                <a:cxnLst>
                  <a:cxn ang="T8">
                    <a:pos x="T0" y="T1"/>
                  </a:cxn>
                  <a:cxn ang="T9">
                    <a:pos x="T2" y="T3"/>
                  </a:cxn>
                  <a:cxn ang="T10">
                    <a:pos x="T4" y="T5"/>
                  </a:cxn>
                  <a:cxn ang="T11">
                    <a:pos x="T6" y="T7"/>
                  </a:cxn>
                </a:cxnLst>
                <a:rect l="T12" t="T13" r="T14" b="T15"/>
                <a:pathLst>
                  <a:path w="17" h="22">
                    <a:moveTo>
                      <a:pt x="16" y="0"/>
                    </a:moveTo>
                    <a:lnTo>
                      <a:pt x="16" y="21"/>
                    </a:lnTo>
                    <a:lnTo>
                      <a:pt x="0" y="7"/>
                    </a:lnTo>
                    <a:lnTo>
                      <a:pt x="16" y="0"/>
                    </a:lnTo>
                  </a:path>
                </a:pathLst>
              </a:custGeom>
              <a:solidFill>
                <a:srgbClr val="60606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endParaRPr lang="fr-FR"/>
              </a:p>
            </p:txBody>
          </p:sp>
          <p:sp>
            <p:nvSpPr>
              <p:cNvPr id="264" name="Rectangle 277"/>
              <p:cNvSpPr>
                <a:spLocks noChangeArrowheads="1"/>
              </p:cNvSpPr>
              <p:nvPr/>
            </p:nvSpPr>
            <p:spPr bwMode="auto">
              <a:xfrm>
                <a:off x="2173" y="2647"/>
                <a:ext cx="178" cy="26"/>
              </a:xfrm>
              <a:prstGeom prst="rect">
                <a:avLst/>
              </a:prstGeom>
              <a:solidFill>
                <a:srgbClr val="A0A0A0"/>
              </a:solidFill>
              <a:ln w="12700">
                <a:solidFill>
                  <a:srgbClr val="808080"/>
                </a:solidFill>
                <a:miter lim="800000"/>
                <a:headEnd/>
                <a:tailEnd/>
              </a:ln>
            </p:spPr>
            <p:txBody>
              <a:bodyPr wrap="none" lIns="90488" tIns="44450" rIns="90488" bIns="44450" anchor="ctr"/>
              <a:lstStyle>
                <a:lvl1pPr eaLnBrk="0" hangingPunct="0">
                  <a:defRPr b="1">
                    <a:solidFill>
                      <a:schemeClr val="tx1"/>
                    </a:solidFill>
                    <a:latin typeface="Arial" pitchFamily="34" charset="0"/>
                    <a:cs typeface="Times New Roman" pitchFamily="18" charset="0"/>
                  </a:defRPr>
                </a:lvl1pPr>
                <a:lvl2pPr marL="742950" indent="-285750" eaLnBrk="0" hangingPunct="0">
                  <a:defRPr b="1">
                    <a:solidFill>
                      <a:schemeClr val="tx1"/>
                    </a:solidFill>
                    <a:latin typeface="Arial" pitchFamily="34" charset="0"/>
                    <a:cs typeface="Times New Roman" pitchFamily="18" charset="0"/>
                  </a:defRPr>
                </a:lvl2pPr>
                <a:lvl3pPr marL="1143000" indent="-228600" eaLnBrk="0" hangingPunct="0">
                  <a:defRPr b="1">
                    <a:solidFill>
                      <a:schemeClr val="tx1"/>
                    </a:solidFill>
                    <a:latin typeface="Arial" pitchFamily="34" charset="0"/>
                    <a:cs typeface="Times New Roman" pitchFamily="18" charset="0"/>
                  </a:defRPr>
                </a:lvl3pPr>
                <a:lvl4pPr marL="1600200" indent="-228600" eaLnBrk="0" hangingPunct="0">
                  <a:defRPr b="1">
                    <a:solidFill>
                      <a:schemeClr val="tx1"/>
                    </a:solidFill>
                    <a:latin typeface="Arial" pitchFamily="34" charset="0"/>
                    <a:cs typeface="Times New Roman" pitchFamily="18" charset="0"/>
                  </a:defRPr>
                </a:lvl4pPr>
                <a:lvl5pPr marL="2057400" indent="-228600" eaLnBrk="0" hangingPunct="0">
                  <a:defRPr b="1">
                    <a:solidFill>
                      <a:schemeClr val="tx1"/>
                    </a:solidFill>
                    <a:latin typeface="Arial" pitchFamily="34" charset="0"/>
                    <a:cs typeface="Times New Roman" pitchFamily="18" charset="0"/>
                  </a:defRPr>
                </a:lvl5pPr>
                <a:lvl6pPr marL="25146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6pPr>
                <a:lvl7pPr marL="29718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7pPr>
                <a:lvl8pPr marL="34290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8pPr>
                <a:lvl9pPr marL="38862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9pPr>
              </a:lstStyle>
              <a:p>
                <a:pPr algn="l">
                  <a:spcBef>
                    <a:spcPct val="50000"/>
                  </a:spcBef>
                  <a:buClrTx/>
                  <a:buFontTx/>
                  <a:buNone/>
                </a:pPr>
                <a:endParaRPr lang="en-GB" altLang="fr-FR" sz="2400" b="0">
                  <a:latin typeface="Times New Roman" pitchFamily="18" charset="0"/>
                </a:endParaRPr>
              </a:p>
            </p:txBody>
          </p:sp>
          <p:sp>
            <p:nvSpPr>
              <p:cNvPr id="265" name="Freeform 278"/>
              <p:cNvSpPr>
                <a:spLocks/>
              </p:cNvSpPr>
              <p:nvPr/>
            </p:nvSpPr>
            <p:spPr bwMode="auto">
              <a:xfrm>
                <a:off x="2257" y="2646"/>
                <a:ext cx="30" cy="17"/>
              </a:xfrm>
              <a:custGeom>
                <a:avLst/>
                <a:gdLst>
                  <a:gd name="T0" fmla="*/ 29 w 30"/>
                  <a:gd name="T1" fmla="*/ 0 h 17"/>
                  <a:gd name="T2" fmla="*/ 0 w 30"/>
                  <a:gd name="T3" fmla="*/ 0 h 17"/>
                  <a:gd name="T4" fmla="*/ 0 w 30"/>
                  <a:gd name="T5" fmla="*/ 16 h 17"/>
                  <a:gd name="T6" fmla="*/ 24 w 30"/>
                  <a:gd name="T7" fmla="*/ 16 h 17"/>
                  <a:gd name="T8" fmla="*/ 29 w 30"/>
                  <a:gd name="T9" fmla="*/ 0 h 17"/>
                  <a:gd name="T10" fmla="*/ 0 60000 65536"/>
                  <a:gd name="T11" fmla="*/ 0 60000 65536"/>
                  <a:gd name="T12" fmla="*/ 0 60000 65536"/>
                  <a:gd name="T13" fmla="*/ 0 60000 65536"/>
                  <a:gd name="T14" fmla="*/ 0 60000 65536"/>
                  <a:gd name="T15" fmla="*/ 0 w 30"/>
                  <a:gd name="T16" fmla="*/ 0 h 17"/>
                  <a:gd name="T17" fmla="*/ 30 w 30"/>
                  <a:gd name="T18" fmla="*/ 17 h 17"/>
                </a:gdLst>
                <a:ahLst/>
                <a:cxnLst>
                  <a:cxn ang="T10">
                    <a:pos x="T0" y="T1"/>
                  </a:cxn>
                  <a:cxn ang="T11">
                    <a:pos x="T2" y="T3"/>
                  </a:cxn>
                  <a:cxn ang="T12">
                    <a:pos x="T4" y="T5"/>
                  </a:cxn>
                  <a:cxn ang="T13">
                    <a:pos x="T6" y="T7"/>
                  </a:cxn>
                  <a:cxn ang="T14">
                    <a:pos x="T8" y="T9"/>
                  </a:cxn>
                </a:cxnLst>
                <a:rect l="T15" t="T16" r="T17" b="T18"/>
                <a:pathLst>
                  <a:path w="30" h="17">
                    <a:moveTo>
                      <a:pt x="29" y="0"/>
                    </a:moveTo>
                    <a:lnTo>
                      <a:pt x="0" y="0"/>
                    </a:lnTo>
                    <a:lnTo>
                      <a:pt x="0" y="16"/>
                    </a:lnTo>
                    <a:lnTo>
                      <a:pt x="24" y="16"/>
                    </a:lnTo>
                    <a:lnTo>
                      <a:pt x="29" y="0"/>
                    </a:lnTo>
                  </a:path>
                </a:pathLst>
              </a:custGeom>
              <a:solidFill>
                <a:srgbClr val="80808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endParaRPr lang="fr-FR"/>
              </a:p>
            </p:txBody>
          </p:sp>
          <p:sp>
            <p:nvSpPr>
              <p:cNvPr id="266" name="Freeform 279"/>
              <p:cNvSpPr>
                <a:spLocks/>
              </p:cNvSpPr>
              <p:nvPr/>
            </p:nvSpPr>
            <p:spPr bwMode="auto">
              <a:xfrm>
                <a:off x="2257" y="2662"/>
                <a:ext cx="83" cy="17"/>
              </a:xfrm>
              <a:custGeom>
                <a:avLst/>
                <a:gdLst>
                  <a:gd name="T0" fmla="*/ 82 w 83"/>
                  <a:gd name="T1" fmla="*/ 16 h 17"/>
                  <a:gd name="T2" fmla="*/ 0 w 83"/>
                  <a:gd name="T3" fmla="*/ 16 h 17"/>
                  <a:gd name="T4" fmla="*/ 0 w 83"/>
                  <a:gd name="T5" fmla="*/ 0 h 17"/>
                  <a:gd name="T6" fmla="*/ 76 w 83"/>
                  <a:gd name="T7" fmla="*/ 0 h 17"/>
                  <a:gd name="T8" fmla="*/ 82 w 83"/>
                  <a:gd name="T9" fmla="*/ 16 h 17"/>
                  <a:gd name="T10" fmla="*/ 0 60000 65536"/>
                  <a:gd name="T11" fmla="*/ 0 60000 65536"/>
                  <a:gd name="T12" fmla="*/ 0 60000 65536"/>
                  <a:gd name="T13" fmla="*/ 0 60000 65536"/>
                  <a:gd name="T14" fmla="*/ 0 60000 65536"/>
                  <a:gd name="T15" fmla="*/ 0 w 83"/>
                  <a:gd name="T16" fmla="*/ 0 h 17"/>
                  <a:gd name="T17" fmla="*/ 83 w 83"/>
                  <a:gd name="T18" fmla="*/ 17 h 17"/>
                </a:gdLst>
                <a:ahLst/>
                <a:cxnLst>
                  <a:cxn ang="T10">
                    <a:pos x="T0" y="T1"/>
                  </a:cxn>
                  <a:cxn ang="T11">
                    <a:pos x="T2" y="T3"/>
                  </a:cxn>
                  <a:cxn ang="T12">
                    <a:pos x="T4" y="T5"/>
                  </a:cxn>
                  <a:cxn ang="T13">
                    <a:pos x="T6" y="T7"/>
                  </a:cxn>
                  <a:cxn ang="T14">
                    <a:pos x="T8" y="T9"/>
                  </a:cxn>
                </a:cxnLst>
                <a:rect l="T15" t="T16" r="T17" b="T18"/>
                <a:pathLst>
                  <a:path w="83" h="17">
                    <a:moveTo>
                      <a:pt x="82" y="16"/>
                    </a:moveTo>
                    <a:lnTo>
                      <a:pt x="0" y="16"/>
                    </a:lnTo>
                    <a:lnTo>
                      <a:pt x="0" y="0"/>
                    </a:lnTo>
                    <a:lnTo>
                      <a:pt x="76" y="0"/>
                    </a:lnTo>
                    <a:lnTo>
                      <a:pt x="82" y="16"/>
                    </a:lnTo>
                  </a:path>
                </a:pathLst>
              </a:custGeom>
              <a:solidFill>
                <a:srgbClr val="C0C0C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endParaRPr lang="fr-FR"/>
              </a:p>
            </p:txBody>
          </p:sp>
          <p:sp>
            <p:nvSpPr>
              <p:cNvPr id="267" name="Freeform 280"/>
              <p:cNvSpPr>
                <a:spLocks/>
              </p:cNvSpPr>
              <p:nvPr/>
            </p:nvSpPr>
            <p:spPr bwMode="auto">
              <a:xfrm>
                <a:off x="2294" y="2649"/>
                <a:ext cx="46" cy="17"/>
              </a:xfrm>
              <a:custGeom>
                <a:avLst/>
                <a:gdLst>
                  <a:gd name="T0" fmla="*/ 45 w 46"/>
                  <a:gd name="T1" fmla="*/ 0 h 17"/>
                  <a:gd name="T2" fmla="*/ 0 w 46"/>
                  <a:gd name="T3" fmla="*/ 0 h 17"/>
                  <a:gd name="T4" fmla="*/ 0 w 46"/>
                  <a:gd name="T5" fmla="*/ 16 h 17"/>
                  <a:gd name="T6" fmla="*/ 40 w 46"/>
                  <a:gd name="T7" fmla="*/ 16 h 17"/>
                  <a:gd name="T8" fmla="*/ 45 w 46"/>
                  <a:gd name="T9" fmla="*/ 0 h 17"/>
                  <a:gd name="T10" fmla="*/ 0 60000 65536"/>
                  <a:gd name="T11" fmla="*/ 0 60000 65536"/>
                  <a:gd name="T12" fmla="*/ 0 60000 65536"/>
                  <a:gd name="T13" fmla="*/ 0 60000 65536"/>
                  <a:gd name="T14" fmla="*/ 0 60000 65536"/>
                  <a:gd name="T15" fmla="*/ 0 w 46"/>
                  <a:gd name="T16" fmla="*/ 0 h 17"/>
                  <a:gd name="T17" fmla="*/ 46 w 46"/>
                  <a:gd name="T18" fmla="*/ 17 h 17"/>
                </a:gdLst>
                <a:ahLst/>
                <a:cxnLst>
                  <a:cxn ang="T10">
                    <a:pos x="T0" y="T1"/>
                  </a:cxn>
                  <a:cxn ang="T11">
                    <a:pos x="T2" y="T3"/>
                  </a:cxn>
                  <a:cxn ang="T12">
                    <a:pos x="T4" y="T5"/>
                  </a:cxn>
                  <a:cxn ang="T13">
                    <a:pos x="T6" y="T7"/>
                  </a:cxn>
                  <a:cxn ang="T14">
                    <a:pos x="T8" y="T9"/>
                  </a:cxn>
                </a:cxnLst>
                <a:rect l="T15" t="T16" r="T17" b="T18"/>
                <a:pathLst>
                  <a:path w="46" h="17">
                    <a:moveTo>
                      <a:pt x="45" y="0"/>
                    </a:moveTo>
                    <a:lnTo>
                      <a:pt x="0" y="0"/>
                    </a:lnTo>
                    <a:lnTo>
                      <a:pt x="0" y="16"/>
                    </a:lnTo>
                    <a:lnTo>
                      <a:pt x="40" y="16"/>
                    </a:lnTo>
                    <a:lnTo>
                      <a:pt x="45" y="0"/>
                    </a:lnTo>
                  </a:path>
                </a:pathLst>
              </a:custGeom>
              <a:solidFill>
                <a:srgbClr val="80808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endParaRPr lang="fr-FR"/>
              </a:p>
            </p:txBody>
          </p:sp>
          <p:sp>
            <p:nvSpPr>
              <p:cNvPr id="268" name="Freeform 281"/>
              <p:cNvSpPr>
                <a:spLocks/>
              </p:cNvSpPr>
              <p:nvPr/>
            </p:nvSpPr>
            <p:spPr bwMode="auto">
              <a:xfrm>
                <a:off x="2340" y="2649"/>
                <a:ext cx="18" cy="19"/>
              </a:xfrm>
              <a:custGeom>
                <a:avLst/>
                <a:gdLst>
                  <a:gd name="T0" fmla="*/ 0 w 18"/>
                  <a:gd name="T1" fmla="*/ 0 h 19"/>
                  <a:gd name="T2" fmla="*/ 0 w 18"/>
                  <a:gd name="T3" fmla="*/ 18 h 19"/>
                  <a:gd name="T4" fmla="*/ 17 w 18"/>
                  <a:gd name="T5" fmla="*/ 4 h 19"/>
                  <a:gd name="T6" fmla="*/ 0 w 18"/>
                  <a:gd name="T7" fmla="*/ 0 h 19"/>
                  <a:gd name="T8" fmla="*/ 0 60000 65536"/>
                  <a:gd name="T9" fmla="*/ 0 60000 65536"/>
                  <a:gd name="T10" fmla="*/ 0 60000 65536"/>
                  <a:gd name="T11" fmla="*/ 0 60000 65536"/>
                  <a:gd name="T12" fmla="*/ 0 w 18"/>
                  <a:gd name="T13" fmla="*/ 0 h 19"/>
                  <a:gd name="T14" fmla="*/ 18 w 18"/>
                  <a:gd name="T15" fmla="*/ 19 h 19"/>
                </a:gdLst>
                <a:ahLst/>
                <a:cxnLst>
                  <a:cxn ang="T8">
                    <a:pos x="T0" y="T1"/>
                  </a:cxn>
                  <a:cxn ang="T9">
                    <a:pos x="T2" y="T3"/>
                  </a:cxn>
                  <a:cxn ang="T10">
                    <a:pos x="T4" y="T5"/>
                  </a:cxn>
                  <a:cxn ang="T11">
                    <a:pos x="T6" y="T7"/>
                  </a:cxn>
                </a:cxnLst>
                <a:rect l="T12" t="T13" r="T14" b="T15"/>
                <a:pathLst>
                  <a:path w="18" h="19">
                    <a:moveTo>
                      <a:pt x="0" y="0"/>
                    </a:moveTo>
                    <a:lnTo>
                      <a:pt x="0" y="18"/>
                    </a:lnTo>
                    <a:lnTo>
                      <a:pt x="17" y="4"/>
                    </a:lnTo>
                    <a:lnTo>
                      <a:pt x="0" y="0"/>
                    </a:lnTo>
                  </a:path>
                </a:pathLst>
              </a:custGeom>
              <a:solidFill>
                <a:srgbClr val="60606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endParaRPr lang="fr-FR"/>
              </a:p>
            </p:txBody>
          </p:sp>
          <p:sp>
            <p:nvSpPr>
              <p:cNvPr id="269" name="Oval 282"/>
              <p:cNvSpPr>
                <a:spLocks noChangeArrowheads="1"/>
              </p:cNvSpPr>
              <p:nvPr/>
            </p:nvSpPr>
            <p:spPr bwMode="auto">
              <a:xfrm>
                <a:off x="2304" y="2673"/>
                <a:ext cx="3" cy="0"/>
              </a:xfrm>
              <a:prstGeom prst="ellipse">
                <a:avLst/>
              </a:prstGeom>
              <a:solidFill>
                <a:srgbClr val="C0C0C0"/>
              </a:solidFill>
              <a:ln w="12700">
                <a:solidFill>
                  <a:srgbClr val="808080"/>
                </a:solidFill>
                <a:round/>
                <a:headEnd/>
                <a:tailEnd/>
              </a:ln>
            </p:spPr>
            <p:txBody>
              <a:bodyPr wrap="none" lIns="90488" tIns="44450" rIns="90488" bIns="44450" anchor="ctr"/>
              <a:lstStyle>
                <a:lvl1pPr eaLnBrk="0" hangingPunct="0">
                  <a:defRPr b="1">
                    <a:solidFill>
                      <a:schemeClr val="tx1"/>
                    </a:solidFill>
                    <a:latin typeface="Arial" pitchFamily="34" charset="0"/>
                    <a:cs typeface="Times New Roman" pitchFamily="18" charset="0"/>
                  </a:defRPr>
                </a:lvl1pPr>
                <a:lvl2pPr marL="742950" indent="-285750" eaLnBrk="0" hangingPunct="0">
                  <a:defRPr b="1">
                    <a:solidFill>
                      <a:schemeClr val="tx1"/>
                    </a:solidFill>
                    <a:latin typeface="Arial" pitchFamily="34" charset="0"/>
                    <a:cs typeface="Times New Roman" pitchFamily="18" charset="0"/>
                  </a:defRPr>
                </a:lvl2pPr>
                <a:lvl3pPr marL="1143000" indent="-228600" eaLnBrk="0" hangingPunct="0">
                  <a:defRPr b="1">
                    <a:solidFill>
                      <a:schemeClr val="tx1"/>
                    </a:solidFill>
                    <a:latin typeface="Arial" pitchFamily="34" charset="0"/>
                    <a:cs typeface="Times New Roman" pitchFamily="18" charset="0"/>
                  </a:defRPr>
                </a:lvl3pPr>
                <a:lvl4pPr marL="1600200" indent="-228600" eaLnBrk="0" hangingPunct="0">
                  <a:defRPr b="1">
                    <a:solidFill>
                      <a:schemeClr val="tx1"/>
                    </a:solidFill>
                    <a:latin typeface="Arial" pitchFamily="34" charset="0"/>
                    <a:cs typeface="Times New Roman" pitchFamily="18" charset="0"/>
                  </a:defRPr>
                </a:lvl4pPr>
                <a:lvl5pPr marL="2057400" indent="-228600" eaLnBrk="0" hangingPunct="0">
                  <a:defRPr b="1">
                    <a:solidFill>
                      <a:schemeClr val="tx1"/>
                    </a:solidFill>
                    <a:latin typeface="Arial" pitchFamily="34" charset="0"/>
                    <a:cs typeface="Times New Roman" pitchFamily="18" charset="0"/>
                  </a:defRPr>
                </a:lvl5pPr>
                <a:lvl6pPr marL="25146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6pPr>
                <a:lvl7pPr marL="29718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7pPr>
                <a:lvl8pPr marL="34290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8pPr>
                <a:lvl9pPr marL="38862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9pPr>
              </a:lstStyle>
              <a:p>
                <a:pPr algn="l">
                  <a:spcBef>
                    <a:spcPct val="50000"/>
                  </a:spcBef>
                  <a:buClrTx/>
                  <a:buFontTx/>
                  <a:buNone/>
                </a:pPr>
                <a:endParaRPr lang="en-GB" altLang="fr-FR" sz="2400" b="0">
                  <a:latin typeface="Times New Roman" pitchFamily="18" charset="0"/>
                </a:endParaRPr>
              </a:p>
            </p:txBody>
          </p:sp>
          <p:sp>
            <p:nvSpPr>
              <p:cNvPr id="270" name="Freeform 283"/>
              <p:cNvSpPr>
                <a:spLocks/>
              </p:cNvSpPr>
              <p:nvPr/>
            </p:nvSpPr>
            <p:spPr bwMode="auto">
              <a:xfrm>
                <a:off x="2177" y="2657"/>
                <a:ext cx="168" cy="17"/>
              </a:xfrm>
              <a:custGeom>
                <a:avLst/>
                <a:gdLst>
                  <a:gd name="T0" fmla="*/ 0 w 168"/>
                  <a:gd name="T1" fmla="*/ 16 h 17"/>
                  <a:gd name="T2" fmla="*/ 167 w 168"/>
                  <a:gd name="T3" fmla="*/ 16 h 17"/>
                  <a:gd name="T4" fmla="*/ 167 w 168"/>
                  <a:gd name="T5" fmla="*/ 0 h 17"/>
                  <a:gd name="T6" fmla="*/ 0 w 168"/>
                  <a:gd name="T7" fmla="*/ 0 h 17"/>
                  <a:gd name="T8" fmla="*/ 0 w 168"/>
                  <a:gd name="T9" fmla="*/ 16 h 17"/>
                  <a:gd name="T10" fmla="*/ 0 60000 65536"/>
                  <a:gd name="T11" fmla="*/ 0 60000 65536"/>
                  <a:gd name="T12" fmla="*/ 0 60000 65536"/>
                  <a:gd name="T13" fmla="*/ 0 60000 65536"/>
                  <a:gd name="T14" fmla="*/ 0 60000 65536"/>
                  <a:gd name="T15" fmla="*/ 0 w 168"/>
                  <a:gd name="T16" fmla="*/ 0 h 17"/>
                  <a:gd name="T17" fmla="*/ 168 w 168"/>
                  <a:gd name="T18" fmla="*/ 17 h 17"/>
                </a:gdLst>
                <a:ahLst/>
                <a:cxnLst>
                  <a:cxn ang="T10">
                    <a:pos x="T0" y="T1"/>
                  </a:cxn>
                  <a:cxn ang="T11">
                    <a:pos x="T2" y="T3"/>
                  </a:cxn>
                  <a:cxn ang="T12">
                    <a:pos x="T4" y="T5"/>
                  </a:cxn>
                  <a:cxn ang="T13">
                    <a:pos x="T6" y="T7"/>
                  </a:cxn>
                  <a:cxn ang="T14">
                    <a:pos x="T8" y="T9"/>
                  </a:cxn>
                </a:cxnLst>
                <a:rect l="T15" t="T16" r="T17" b="T18"/>
                <a:pathLst>
                  <a:path w="168" h="17">
                    <a:moveTo>
                      <a:pt x="0" y="16"/>
                    </a:moveTo>
                    <a:lnTo>
                      <a:pt x="167" y="16"/>
                    </a:lnTo>
                    <a:lnTo>
                      <a:pt x="167" y="0"/>
                    </a:lnTo>
                    <a:lnTo>
                      <a:pt x="0" y="0"/>
                    </a:lnTo>
                    <a:lnTo>
                      <a:pt x="0" y="16"/>
                    </a:lnTo>
                  </a:path>
                </a:pathLst>
              </a:custGeom>
              <a:solidFill>
                <a:srgbClr val="60606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endParaRPr lang="fr-FR"/>
              </a:p>
            </p:txBody>
          </p:sp>
          <p:sp>
            <p:nvSpPr>
              <p:cNvPr id="271" name="Freeform 284"/>
              <p:cNvSpPr>
                <a:spLocks/>
              </p:cNvSpPr>
              <p:nvPr/>
            </p:nvSpPr>
            <p:spPr bwMode="auto">
              <a:xfrm>
                <a:off x="2206" y="2701"/>
                <a:ext cx="110" cy="17"/>
              </a:xfrm>
              <a:custGeom>
                <a:avLst/>
                <a:gdLst>
                  <a:gd name="T0" fmla="*/ 0 w 110"/>
                  <a:gd name="T1" fmla="*/ 16 h 17"/>
                  <a:gd name="T2" fmla="*/ 109 w 110"/>
                  <a:gd name="T3" fmla="*/ 16 h 17"/>
                  <a:gd name="T4" fmla="*/ 109 w 110"/>
                  <a:gd name="T5" fmla="*/ 0 h 17"/>
                  <a:gd name="T6" fmla="*/ 0 w 110"/>
                  <a:gd name="T7" fmla="*/ 0 h 17"/>
                  <a:gd name="T8" fmla="*/ 0 w 110"/>
                  <a:gd name="T9" fmla="*/ 16 h 17"/>
                  <a:gd name="T10" fmla="*/ 0 60000 65536"/>
                  <a:gd name="T11" fmla="*/ 0 60000 65536"/>
                  <a:gd name="T12" fmla="*/ 0 60000 65536"/>
                  <a:gd name="T13" fmla="*/ 0 60000 65536"/>
                  <a:gd name="T14" fmla="*/ 0 60000 65536"/>
                  <a:gd name="T15" fmla="*/ 0 w 110"/>
                  <a:gd name="T16" fmla="*/ 0 h 17"/>
                  <a:gd name="T17" fmla="*/ 110 w 110"/>
                  <a:gd name="T18" fmla="*/ 17 h 17"/>
                </a:gdLst>
                <a:ahLst/>
                <a:cxnLst>
                  <a:cxn ang="T10">
                    <a:pos x="T0" y="T1"/>
                  </a:cxn>
                  <a:cxn ang="T11">
                    <a:pos x="T2" y="T3"/>
                  </a:cxn>
                  <a:cxn ang="T12">
                    <a:pos x="T4" y="T5"/>
                  </a:cxn>
                  <a:cxn ang="T13">
                    <a:pos x="T6" y="T7"/>
                  </a:cxn>
                  <a:cxn ang="T14">
                    <a:pos x="T8" y="T9"/>
                  </a:cxn>
                </a:cxnLst>
                <a:rect l="T15" t="T16" r="T17" b="T18"/>
                <a:pathLst>
                  <a:path w="110" h="17">
                    <a:moveTo>
                      <a:pt x="0" y="16"/>
                    </a:moveTo>
                    <a:lnTo>
                      <a:pt x="109" y="16"/>
                    </a:lnTo>
                    <a:lnTo>
                      <a:pt x="109" y="0"/>
                    </a:lnTo>
                    <a:lnTo>
                      <a:pt x="0" y="0"/>
                    </a:lnTo>
                    <a:lnTo>
                      <a:pt x="0" y="16"/>
                    </a:lnTo>
                  </a:path>
                </a:pathLst>
              </a:custGeom>
              <a:solidFill>
                <a:srgbClr val="80808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endParaRPr lang="fr-FR"/>
              </a:p>
            </p:txBody>
          </p:sp>
          <p:sp>
            <p:nvSpPr>
              <p:cNvPr id="272" name="Freeform 285"/>
              <p:cNvSpPr>
                <a:spLocks/>
              </p:cNvSpPr>
              <p:nvPr/>
            </p:nvSpPr>
            <p:spPr bwMode="auto">
              <a:xfrm>
                <a:off x="2237" y="2711"/>
                <a:ext cx="49" cy="17"/>
              </a:xfrm>
              <a:custGeom>
                <a:avLst/>
                <a:gdLst>
                  <a:gd name="T0" fmla="*/ 0 w 49"/>
                  <a:gd name="T1" fmla="*/ 16 h 17"/>
                  <a:gd name="T2" fmla="*/ 0 w 49"/>
                  <a:gd name="T3" fmla="*/ 0 h 17"/>
                  <a:gd name="T4" fmla="*/ 44 w 49"/>
                  <a:gd name="T5" fmla="*/ 0 h 17"/>
                  <a:gd name="T6" fmla="*/ 48 w 49"/>
                  <a:gd name="T7" fmla="*/ 16 h 17"/>
                  <a:gd name="T8" fmla="*/ 0 60000 65536"/>
                  <a:gd name="T9" fmla="*/ 0 60000 65536"/>
                  <a:gd name="T10" fmla="*/ 0 60000 65536"/>
                  <a:gd name="T11" fmla="*/ 0 60000 65536"/>
                  <a:gd name="T12" fmla="*/ 0 w 49"/>
                  <a:gd name="T13" fmla="*/ 0 h 17"/>
                  <a:gd name="T14" fmla="*/ 49 w 49"/>
                  <a:gd name="T15" fmla="*/ 17 h 17"/>
                </a:gdLst>
                <a:ahLst/>
                <a:cxnLst>
                  <a:cxn ang="T8">
                    <a:pos x="T0" y="T1"/>
                  </a:cxn>
                  <a:cxn ang="T9">
                    <a:pos x="T2" y="T3"/>
                  </a:cxn>
                  <a:cxn ang="T10">
                    <a:pos x="T4" y="T5"/>
                  </a:cxn>
                  <a:cxn ang="T11">
                    <a:pos x="T6" y="T7"/>
                  </a:cxn>
                </a:cxnLst>
                <a:rect l="T12" t="T13" r="T14" b="T15"/>
                <a:pathLst>
                  <a:path w="49" h="17">
                    <a:moveTo>
                      <a:pt x="0" y="16"/>
                    </a:moveTo>
                    <a:lnTo>
                      <a:pt x="0" y="0"/>
                    </a:lnTo>
                    <a:lnTo>
                      <a:pt x="44" y="0"/>
                    </a:lnTo>
                    <a:lnTo>
                      <a:pt x="48" y="16"/>
                    </a:lnTo>
                  </a:path>
                </a:pathLst>
              </a:custGeom>
              <a:noFill/>
              <a:ln w="12700" cap="rnd" cmpd="sng">
                <a:solidFill>
                  <a:srgbClr val="808080"/>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fr-FR"/>
              </a:p>
            </p:txBody>
          </p:sp>
          <p:sp>
            <p:nvSpPr>
              <p:cNvPr id="273" name="Freeform 286"/>
              <p:cNvSpPr>
                <a:spLocks/>
              </p:cNvSpPr>
              <p:nvPr/>
            </p:nvSpPr>
            <p:spPr bwMode="auto">
              <a:xfrm>
                <a:off x="2101" y="2451"/>
                <a:ext cx="45" cy="37"/>
              </a:xfrm>
              <a:custGeom>
                <a:avLst/>
                <a:gdLst>
                  <a:gd name="T0" fmla="*/ 40 w 45"/>
                  <a:gd name="T1" fmla="*/ 0 h 37"/>
                  <a:gd name="T2" fmla="*/ 0 w 45"/>
                  <a:gd name="T3" fmla="*/ 0 h 37"/>
                  <a:gd name="T4" fmla="*/ 0 w 45"/>
                  <a:gd name="T5" fmla="*/ 36 h 37"/>
                  <a:gd name="T6" fmla="*/ 44 w 45"/>
                  <a:gd name="T7" fmla="*/ 36 h 37"/>
                  <a:gd name="T8" fmla="*/ 40 w 45"/>
                  <a:gd name="T9" fmla="*/ 0 h 37"/>
                  <a:gd name="T10" fmla="*/ 0 60000 65536"/>
                  <a:gd name="T11" fmla="*/ 0 60000 65536"/>
                  <a:gd name="T12" fmla="*/ 0 60000 65536"/>
                  <a:gd name="T13" fmla="*/ 0 60000 65536"/>
                  <a:gd name="T14" fmla="*/ 0 60000 65536"/>
                  <a:gd name="T15" fmla="*/ 0 w 45"/>
                  <a:gd name="T16" fmla="*/ 0 h 37"/>
                  <a:gd name="T17" fmla="*/ 45 w 45"/>
                  <a:gd name="T18" fmla="*/ 37 h 37"/>
                </a:gdLst>
                <a:ahLst/>
                <a:cxnLst>
                  <a:cxn ang="T10">
                    <a:pos x="T0" y="T1"/>
                  </a:cxn>
                  <a:cxn ang="T11">
                    <a:pos x="T2" y="T3"/>
                  </a:cxn>
                  <a:cxn ang="T12">
                    <a:pos x="T4" y="T5"/>
                  </a:cxn>
                  <a:cxn ang="T13">
                    <a:pos x="T6" y="T7"/>
                  </a:cxn>
                  <a:cxn ang="T14">
                    <a:pos x="T8" y="T9"/>
                  </a:cxn>
                </a:cxnLst>
                <a:rect l="T15" t="T16" r="T17" b="T18"/>
                <a:pathLst>
                  <a:path w="45" h="37">
                    <a:moveTo>
                      <a:pt x="40" y="0"/>
                    </a:moveTo>
                    <a:lnTo>
                      <a:pt x="0" y="0"/>
                    </a:lnTo>
                    <a:lnTo>
                      <a:pt x="0" y="36"/>
                    </a:lnTo>
                    <a:lnTo>
                      <a:pt x="44" y="36"/>
                    </a:lnTo>
                    <a:lnTo>
                      <a:pt x="40" y="0"/>
                    </a:lnTo>
                  </a:path>
                </a:pathLst>
              </a:custGeom>
              <a:solidFill>
                <a:srgbClr val="C0C0C0"/>
              </a:solidFill>
              <a:ln w="12700" cap="rnd" cmpd="sng">
                <a:solidFill>
                  <a:srgbClr val="676767"/>
                </a:solidFill>
                <a:prstDash val="solid"/>
                <a:round/>
                <a:headEnd type="none" w="sm" len="sm"/>
                <a:tailEnd type="none" w="sm" len="sm"/>
              </a:ln>
            </p:spPr>
            <p:txBody>
              <a:bodyPr/>
              <a:lstStyle/>
              <a:p>
                <a:endParaRPr lang="fr-FR"/>
              </a:p>
            </p:txBody>
          </p:sp>
          <p:sp>
            <p:nvSpPr>
              <p:cNvPr id="274" name="Freeform 287"/>
              <p:cNvSpPr>
                <a:spLocks/>
              </p:cNvSpPr>
              <p:nvPr/>
            </p:nvSpPr>
            <p:spPr bwMode="auto">
              <a:xfrm>
                <a:off x="2105" y="2513"/>
                <a:ext cx="46" cy="38"/>
              </a:xfrm>
              <a:custGeom>
                <a:avLst/>
                <a:gdLst>
                  <a:gd name="T0" fmla="*/ 42 w 46"/>
                  <a:gd name="T1" fmla="*/ 0 h 38"/>
                  <a:gd name="T2" fmla="*/ 0 w 46"/>
                  <a:gd name="T3" fmla="*/ 0 h 38"/>
                  <a:gd name="T4" fmla="*/ 0 w 46"/>
                  <a:gd name="T5" fmla="*/ 37 h 38"/>
                  <a:gd name="T6" fmla="*/ 45 w 46"/>
                  <a:gd name="T7" fmla="*/ 37 h 38"/>
                  <a:gd name="T8" fmla="*/ 42 w 46"/>
                  <a:gd name="T9" fmla="*/ 0 h 38"/>
                  <a:gd name="T10" fmla="*/ 0 60000 65536"/>
                  <a:gd name="T11" fmla="*/ 0 60000 65536"/>
                  <a:gd name="T12" fmla="*/ 0 60000 65536"/>
                  <a:gd name="T13" fmla="*/ 0 60000 65536"/>
                  <a:gd name="T14" fmla="*/ 0 60000 65536"/>
                  <a:gd name="T15" fmla="*/ 0 w 46"/>
                  <a:gd name="T16" fmla="*/ 0 h 38"/>
                  <a:gd name="T17" fmla="*/ 46 w 46"/>
                  <a:gd name="T18" fmla="*/ 38 h 38"/>
                </a:gdLst>
                <a:ahLst/>
                <a:cxnLst>
                  <a:cxn ang="T10">
                    <a:pos x="T0" y="T1"/>
                  </a:cxn>
                  <a:cxn ang="T11">
                    <a:pos x="T2" y="T3"/>
                  </a:cxn>
                  <a:cxn ang="T12">
                    <a:pos x="T4" y="T5"/>
                  </a:cxn>
                  <a:cxn ang="T13">
                    <a:pos x="T6" y="T7"/>
                  </a:cxn>
                  <a:cxn ang="T14">
                    <a:pos x="T8" y="T9"/>
                  </a:cxn>
                </a:cxnLst>
                <a:rect l="T15" t="T16" r="T17" b="T18"/>
                <a:pathLst>
                  <a:path w="46" h="38">
                    <a:moveTo>
                      <a:pt x="42" y="0"/>
                    </a:moveTo>
                    <a:lnTo>
                      <a:pt x="0" y="0"/>
                    </a:lnTo>
                    <a:lnTo>
                      <a:pt x="0" y="37"/>
                    </a:lnTo>
                    <a:lnTo>
                      <a:pt x="45" y="37"/>
                    </a:lnTo>
                    <a:lnTo>
                      <a:pt x="42" y="0"/>
                    </a:lnTo>
                  </a:path>
                </a:pathLst>
              </a:custGeom>
              <a:solidFill>
                <a:srgbClr val="C0C0C0"/>
              </a:solidFill>
              <a:ln w="12700" cap="rnd" cmpd="sng">
                <a:solidFill>
                  <a:srgbClr val="676767"/>
                </a:solidFill>
                <a:prstDash val="solid"/>
                <a:round/>
                <a:headEnd type="none" w="sm" len="sm"/>
                <a:tailEnd type="none" w="sm" len="sm"/>
              </a:ln>
            </p:spPr>
            <p:txBody>
              <a:bodyPr/>
              <a:lstStyle/>
              <a:p>
                <a:endParaRPr lang="fr-FR"/>
              </a:p>
            </p:txBody>
          </p:sp>
          <p:sp>
            <p:nvSpPr>
              <p:cNvPr id="275" name="Freeform 288"/>
              <p:cNvSpPr>
                <a:spLocks/>
              </p:cNvSpPr>
              <p:nvPr/>
            </p:nvSpPr>
            <p:spPr bwMode="auto">
              <a:xfrm>
                <a:off x="2173" y="2509"/>
                <a:ext cx="189" cy="46"/>
              </a:xfrm>
              <a:custGeom>
                <a:avLst/>
                <a:gdLst>
                  <a:gd name="T0" fmla="*/ 0 w 189"/>
                  <a:gd name="T1" fmla="*/ 0 h 46"/>
                  <a:gd name="T2" fmla="*/ 5 w 189"/>
                  <a:gd name="T3" fmla="*/ 45 h 46"/>
                  <a:gd name="T4" fmla="*/ 188 w 189"/>
                  <a:gd name="T5" fmla="*/ 45 h 46"/>
                  <a:gd name="T6" fmla="*/ 182 w 189"/>
                  <a:gd name="T7" fmla="*/ 0 h 46"/>
                  <a:gd name="T8" fmla="*/ 0 w 189"/>
                  <a:gd name="T9" fmla="*/ 0 h 46"/>
                  <a:gd name="T10" fmla="*/ 0 60000 65536"/>
                  <a:gd name="T11" fmla="*/ 0 60000 65536"/>
                  <a:gd name="T12" fmla="*/ 0 60000 65536"/>
                  <a:gd name="T13" fmla="*/ 0 60000 65536"/>
                  <a:gd name="T14" fmla="*/ 0 60000 65536"/>
                  <a:gd name="T15" fmla="*/ 0 w 189"/>
                  <a:gd name="T16" fmla="*/ 0 h 46"/>
                  <a:gd name="T17" fmla="*/ 189 w 189"/>
                  <a:gd name="T18" fmla="*/ 46 h 46"/>
                </a:gdLst>
                <a:ahLst/>
                <a:cxnLst>
                  <a:cxn ang="T10">
                    <a:pos x="T0" y="T1"/>
                  </a:cxn>
                  <a:cxn ang="T11">
                    <a:pos x="T2" y="T3"/>
                  </a:cxn>
                  <a:cxn ang="T12">
                    <a:pos x="T4" y="T5"/>
                  </a:cxn>
                  <a:cxn ang="T13">
                    <a:pos x="T6" y="T7"/>
                  </a:cxn>
                  <a:cxn ang="T14">
                    <a:pos x="T8" y="T9"/>
                  </a:cxn>
                </a:cxnLst>
                <a:rect l="T15" t="T16" r="T17" b="T18"/>
                <a:pathLst>
                  <a:path w="189" h="46">
                    <a:moveTo>
                      <a:pt x="0" y="0"/>
                    </a:moveTo>
                    <a:lnTo>
                      <a:pt x="5" y="45"/>
                    </a:lnTo>
                    <a:lnTo>
                      <a:pt x="188" y="45"/>
                    </a:lnTo>
                    <a:lnTo>
                      <a:pt x="182" y="0"/>
                    </a:lnTo>
                    <a:lnTo>
                      <a:pt x="0" y="0"/>
                    </a:lnTo>
                  </a:path>
                </a:pathLst>
              </a:custGeom>
              <a:solidFill>
                <a:srgbClr val="676767"/>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endParaRPr lang="fr-FR"/>
              </a:p>
            </p:txBody>
          </p:sp>
          <p:sp>
            <p:nvSpPr>
              <p:cNvPr id="276" name="Freeform 289"/>
              <p:cNvSpPr>
                <a:spLocks/>
              </p:cNvSpPr>
              <p:nvPr/>
            </p:nvSpPr>
            <p:spPr bwMode="auto">
              <a:xfrm>
                <a:off x="2213" y="2519"/>
                <a:ext cx="17" cy="17"/>
              </a:xfrm>
              <a:custGeom>
                <a:avLst/>
                <a:gdLst>
                  <a:gd name="T0" fmla="*/ 0 w 17"/>
                  <a:gd name="T1" fmla="*/ 0 h 17"/>
                  <a:gd name="T2" fmla="*/ 16 w 17"/>
                  <a:gd name="T3" fmla="*/ 0 h 17"/>
                  <a:gd name="T4" fmla="*/ 16 w 17"/>
                  <a:gd name="T5" fmla="*/ 16 h 17"/>
                  <a:gd name="T6" fmla="*/ 0 w 17"/>
                  <a:gd name="T7" fmla="*/ 16 h 17"/>
                  <a:gd name="T8" fmla="*/ 0 w 17"/>
                  <a:gd name="T9" fmla="*/ 0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0"/>
                    </a:moveTo>
                    <a:lnTo>
                      <a:pt x="16" y="0"/>
                    </a:lnTo>
                    <a:lnTo>
                      <a:pt x="16" y="16"/>
                    </a:lnTo>
                    <a:lnTo>
                      <a:pt x="0" y="16"/>
                    </a:lnTo>
                    <a:lnTo>
                      <a:pt x="0" y="0"/>
                    </a:lnTo>
                  </a:path>
                </a:pathLst>
              </a:custGeom>
              <a:solidFill>
                <a:srgbClr val="C0C0C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endParaRPr lang="fr-FR"/>
              </a:p>
            </p:txBody>
          </p:sp>
          <p:sp>
            <p:nvSpPr>
              <p:cNvPr id="277" name="Freeform 290"/>
              <p:cNvSpPr>
                <a:spLocks/>
              </p:cNvSpPr>
              <p:nvPr/>
            </p:nvSpPr>
            <p:spPr bwMode="auto">
              <a:xfrm>
                <a:off x="2213" y="2534"/>
                <a:ext cx="17" cy="17"/>
              </a:xfrm>
              <a:custGeom>
                <a:avLst/>
                <a:gdLst>
                  <a:gd name="T0" fmla="*/ 0 w 17"/>
                  <a:gd name="T1" fmla="*/ 0 h 17"/>
                  <a:gd name="T2" fmla="*/ 16 w 17"/>
                  <a:gd name="T3" fmla="*/ 0 h 17"/>
                  <a:gd name="T4" fmla="*/ 16 w 17"/>
                  <a:gd name="T5" fmla="*/ 16 h 17"/>
                  <a:gd name="T6" fmla="*/ 0 w 17"/>
                  <a:gd name="T7" fmla="*/ 16 h 17"/>
                  <a:gd name="T8" fmla="*/ 0 w 17"/>
                  <a:gd name="T9" fmla="*/ 0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0"/>
                    </a:moveTo>
                    <a:lnTo>
                      <a:pt x="16" y="0"/>
                    </a:lnTo>
                    <a:lnTo>
                      <a:pt x="16" y="16"/>
                    </a:lnTo>
                    <a:lnTo>
                      <a:pt x="0" y="16"/>
                    </a:lnTo>
                    <a:lnTo>
                      <a:pt x="0" y="0"/>
                    </a:lnTo>
                  </a:path>
                </a:pathLst>
              </a:custGeom>
              <a:solidFill>
                <a:srgbClr val="C0C0C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endParaRPr lang="fr-FR"/>
              </a:p>
            </p:txBody>
          </p:sp>
          <p:sp>
            <p:nvSpPr>
              <p:cNvPr id="278" name="Freeform 291"/>
              <p:cNvSpPr>
                <a:spLocks/>
              </p:cNvSpPr>
              <p:nvPr/>
            </p:nvSpPr>
            <p:spPr bwMode="auto">
              <a:xfrm>
                <a:off x="2259" y="2525"/>
                <a:ext cx="20" cy="17"/>
              </a:xfrm>
              <a:custGeom>
                <a:avLst/>
                <a:gdLst>
                  <a:gd name="T0" fmla="*/ 0 w 20"/>
                  <a:gd name="T1" fmla="*/ 0 h 17"/>
                  <a:gd name="T2" fmla="*/ 19 w 20"/>
                  <a:gd name="T3" fmla="*/ 0 h 17"/>
                  <a:gd name="T4" fmla="*/ 19 w 20"/>
                  <a:gd name="T5" fmla="*/ 16 h 17"/>
                  <a:gd name="T6" fmla="*/ 0 w 20"/>
                  <a:gd name="T7" fmla="*/ 16 h 17"/>
                  <a:gd name="T8" fmla="*/ 0 w 20"/>
                  <a:gd name="T9" fmla="*/ 0 h 17"/>
                  <a:gd name="T10" fmla="*/ 0 60000 65536"/>
                  <a:gd name="T11" fmla="*/ 0 60000 65536"/>
                  <a:gd name="T12" fmla="*/ 0 60000 65536"/>
                  <a:gd name="T13" fmla="*/ 0 60000 65536"/>
                  <a:gd name="T14" fmla="*/ 0 60000 65536"/>
                  <a:gd name="T15" fmla="*/ 0 w 20"/>
                  <a:gd name="T16" fmla="*/ 0 h 17"/>
                  <a:gd name="T17" fmla="*/ 20 w 20"/>
                  <a:gd name="T18" fmla="*/ 17 h 17"/>
                </a:gdLst>
                <a:ahLst/>
                <a:cxnLst>
                  <a:cxn ang="T10">
                    <a:pos x="T0" y="T1"/>
                  </a:cxn>
                  <a:cxn ang="T11">
                    <a:pos x="T2" y="T3"/>
                  </a:cxn>
                  <a:cxn ang="T12">
                    <a:pos x="T4" y="T5"/>
                  </a:cxn>
                  <a:cxn ang="T13">
                    <a:pos x="T6" y="T7"/>
                  </a:cxn>
                  <a:cxn ang="T14">
                    <a:pos x="T8" y="T9"/>
                  </a:cxn>
                </a:cxnLst>
                <a:rect l="T15" t="T16" r="T17" b="T18"/>
                <a:pathLst>
                  <a:path w="20" h="17">
                    <a:moveTo>
                      <a:pt x="0" y="0"/>
                    </a:moveTo>
                    <a:lnTo>
                      <a:pt x="19" y="0"/>
                    </a:lnTo>
                    <a:lnTo>
                      <a:pt x="19" y="16"/>
                    </a:lnTo>
                    <a:lnTo>
                      <a:pt x="0" y="16"/>
                    </a:lnTo>
                    <a:lnTo>
                      <a:pt x="0" y="0"/>
                    </a:lnTo>
                  </a:path>
                </a:pathLst>
              </a:custGeom>
              <a:solidFill>
                <a:srgbClr val="00800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endParaRPr lang="fr-FR"/>
              </a:p>
            </p:txBody>
          </p:sp>
          <p:sp>
            <p:nvSpPr>
              <p:cNvPr id="279" name="Oval 292"/>
              <p:cNvSpPr>
                <a:spLocks noChangeArrowheads="1"/>
              </p:cNvSpPr>
              <p:nvPr/>
            </p:nvSpPr>
            <p:spPr bwMode="auto">
              <a:xfrm>
                <a:off x="2189" y="2525"/>
                <a:ext cx="16" cy="16"/>
              </a:xfrm>
              <a:prstGeom prst="ellipse">
                <a:avLst/>
              </a:pr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wrap="none" lIns="90488" tIns="44450" rIns="90488" bIns="44450" anchor="ctr"/>
              <a:lstStyle>
                <a:lvl1pPr eaLnBrk="0" hangingPunct="0">
                  <a:defRPr b="1">
                    <a:solidFill>
                      <a:schemeClr val="tx1"/>
                    </a:solidFill>
                    <a:latin typeface="Arial" pitchFamily="34" charset="0"/>
                    <a:cs typeface="Times New Roman" pitchFamily="18" charset="0"/>
                  </a:defRPr>
                </a:lvl1pPr>
                <a:lvl2pPr marL="742950" indent="-285750" eaLnBrk="0" hangingPunct="0">
                  <a:defRPr b="1">
                    <a:solidFill>
                      <a:schemeClr val="tx1"/>
                    </a:solidFill>
                    <a:latin typeface="Arial" pitchFamily="34" charset="0"/>
                    <a:cs typeface="Times New Roman" pitchFamily="18" charset="0"/>
                  </a:defRPr>
                </a:lvl2pPr>
                <a:lvl3pPr marL="1143000" indent="-228600" eaLnBrk="0" hangingPunct="0">
                  <a:defRPr b="1">
                    <a:solidFill>
                      <a:schemeClr val="tx1"/>
                    </a:solidFill>
                    <a:latin typeface="Arial" pitchFamily="34" charset="0"/>
                    <a:cs typeface="Times New Roman" pitchFamily="18" charset="0"/>
                  </a:defRPr>
                </a:lvl3pPr>
                <a:lvl4pPr marL="1600200" indent="-228600" eaLnBrk="0" hangingPunct="0">
                  <a:defRPr b="1">
                    <a:solidFill>
                      <a:schemeClr val="tx1"/>
                    </a:solidFill>
                    <a:latin typeface="Arial" pitchFamily="34" charset="0"/>
                    <a:cs typeface="Times New Roman" pitchFamily="18" charset="0"/>
                  </a:defRPr>
                </a:lvl4pPr>
                <a:lvl5pPr marL="2057400" indent="-228600" eaLnBrk="0" hangingPunct="0">
                  <a:defRPr b="1">
                    <a:solidFill>
                      <a:schemeClr val="tx1"/>
                    </a:solidFill>
                    <a:latin typeface="Arial" pitchFamily="34" charset="0"/>
                    <a:cs typeface="Times New Roman" pitchFamily="18" charset="0"/>
                  </a:defRPr>
                </a:lvl5pPr>
                <a:lvl6pPr marL="25146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6pPr>
                <a:lvl7pPr marL="29718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7pPr>
                <a:lvl8pPr marL="34290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8pPr>
                <a:lvl9pPr marL="38862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9pPr>
              </a:lstStyle>
              <a:p>
                <a:pPr algn="l">
                  <a:spcBef>
                    <a:spcPct val="50000"/>
                  </a:spcBef>
                  <a:buClrTx/>
                  <a:buFontTx/>
                  <a:buNone/>
                </a:pPr>
                <a:endParaRPr lang="en-GB" altLang="fr-FR" sz="2400" b="0">
                  <a:latin typeface="Times New Roman" pitchFamily="18" charset="0"/>
                </a:endParaRPr>
              </a:p>
            </p:txBody>
          </p:sp>
        </p:grpSp>
        <p:sp>
          <p:nvSpPr>
            <p:cNvPr id="280" name="Rectangle 293"/>
            <p:cNvSpPr>
              <a:spLocks noChangeArrowheads="1"/>
            </p:cNvSpPr>
            <p:nvPr/>
          </p:nvSpPr>
          <p:spPr bwMode="auto">
            <a:xfrm>
              <a:off x="909638" y="3754438"/>
              <a:ext cx="1860550" cy="4494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7788" tIns="39688" rIns="77788" bIns="39688">
              <a:spAutoFit/>
            </a:bodyPr>
            <a:lstStyle>
              <a:lvl1pPr defTabSz="661988" eaLnBrk="0" hangingPunct="0">
                <a:defRPr b="1">
                  <a:solidFill>
                    <a:schemeClr val="tx1"/>
                  </a:solidFill>
                  <a:latin typeface="Arial" pitchFamily="34" charset="0"/>
                  <a:cs typeface="Times New Roman" pitchFamily="18" charset="0"/>
                </a:defRPr>
              </a:lvl1pPr>
              <a:lvl2pPr marL="742950" indent="-285750" defTabSz="661988" eaLnBrk="0" hangingPunct="0">
                <a:defRPr b="1">
                  <a:solidFill>
                    <a:schemeClr val="tx1"/>
                  </a:solidFill>
                  <a:latin typeface="Arial" pitchFamily="34" charset="0"/>
                  <a:cs typeface="Times New Roman" pitchFamily="18" charset="0"/>
                </a:defRPr>
              </a:lvl2pPr>
              <a:lvl3pPr marL="1143000" indent="-228600" defTabSz="661988" eaLnBrk="0" hangingPunct="0">
                <a:defRPr b="1">
                  <a:solidFill>
                    <a:schemeClr val="tx1"/>
                  </a:solidFill>
                  <a:latin typeface="Arial" pitchFamily="34" charset="0"/>
                  <a:cs typeface="Times New Roman" pitchFamily="18" charset="0"/>
                </a:defRPr>
              </a:lvl3pPr>
              <a:lvl4pPr marL="1600200" indent="-228600" defTabSz="661988" eaLnBrk="0" hangingPunct="0">
                <a:defRPr b="1">
                  <a:solidFill>
                    <a:schemeClr val="tx1"/>
                  </a:solidFill>
                  <a:latin typeface="Arial" pitchFamily="34" charset="0"/>
                  <a:cs typeface="Times New Roman" pitchFamily="18" charset="0"/>
                </a:defRPr>
              </a:lvl4pPr>
              <a:lvl5pPr marL="2057400" indent="-228600" defTabSz="661988" eaLnBrk="0" hangingPunct="0">
                <a:defRPr b="1">
                  <a:solidFill>
                    <a:schemeClr val="tx1"/>
                  </a:solidFill>
                  <a:latin typeface="Arial" pitchFamily="34" charset="0"/>
                  <a:cs typeface="Times New Roman" pitchFamily="18" charset="0"/>
                </a:defRPr>
              </a:lvl5pPr>
              <a:lvl6pPr marL="2514600" indent="-228600" algn="ctr" defTabSz="661988"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6pPr>
              <a:lvl7pPr marL="2971800" indent="-228600" algn="ctr" defTabSz="661988"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7pPr>
              <a:lvl8pPr marL="3429000" indent="-228600" algn="ctr" defTabSz="661988"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8pPr>
              <a:lvl9pPr marL="3886200" indent="-228600" algn="ctr" defTabSz="661988"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9pPr>
            </a:lstStyle>
            <a:p>
              <a:pPr algn="l">
                <a:spcBef>
                  <a:spcPct val="50000"/>
                </a:spcBef>
                <a:buClrTx/>
                <a:buFontTx/>
                <a:buNone/>
              </a:pPr>
              <a:r>
                <a:rPr lang="fr-FR" altLang="fr-FR" sz="1200" dirty="0"/>
                <a:t>Regroupement</a:t>
              </a:r>
              <a:br>
                <a:rPr lang="fr-FR" altLang="fr-FR" sz="1200" dirty="0"/>
              </a:br>
              <a:r>
                <a:rPr lang="fr-FR" altLang="fr-FR" sz="1200" dirty="0"/>
                <a:t>de serveurs </a:t>
              </a:r>
              <a:r>
                <a:rPr lang="fr-FR" altLang="fr-FR" sz="1200" dirty="0" err="1"/>
                <a:t>Database</a:t>
              </a:r>
              <a:endParaRPr lang="fr-FR" altLang="fr-FR" sz="1200" dirty="0"/>
            </a:p>
          </p:txBody>
        </p:sp>
        <p:sp>
          <p:nvSpPr>
            <p:cNvPr id="288" name="Line 303"/>
            <p:cNvSpPr>
              <a:spLocks noChangeShapeType="1"/>
            </p:cNvSpPr>
            <p:nvPr/>
          </p:nvSpPr>
          <p:spPr bwMode="auto">
            <a:xfrm flipH="1">
              <a:off x="5884863" y="5064125"/>
              <a:ext cx="646112" cy="579438"/>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fr-FR"/>
            </a:p>
          </p:txBody>
        </p:sp>
        <p:sp>
          <p:nvSpPr>
            <p:cNvPr id="289" name="Rectangle 309"/>
            <p:cNvSpPr>
              <a:spLocks noChangeArrowheads="1"/>
            </p:cNvSpPr>
            <p:nvPr/>
          </p:nvSpPr>
          <p:spPr bwMode="auto">
            <a:xfrm>
              <a:off x="7207250" y="5299075"/>
              <a:ext cx="1758950" cy="627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7788" tIns="39688" rIns="77788" bIns="39688">
              <a:spAutoFit/>
            </a:bodyPr>
            <a:lstStyle>
              <a:lvl1pPr defTabSz="661988" eaLnBrk="0" hangingPunct="0">
                <a:defRPr b="1">
                  <a:solidFill>
                    <a:schemeClr val="tx1"/>
                  </a:solidFill>
                  <a:latin typeface="Arial" pitchFamily="34" charset="0"/>
                  <a:cs typeface="Times New Roman" pitchFamily="18" charset="0"/>
                </a:defRPr>
              </a:lvl1pPr>
              <a:lvl2pPr marL="742950" indent="-285750" defTabSz="661988" eaLnBrk="0" hangingPunct="0">
                <a:defRPr b="1">
                  <a:solidFill>
                    <a:schemeClr val="tx1"/>
                  </a:solidFill>
                  <a:latin typeface="Arial" pitchFamily="34" charset="0"/>
                  <a:cs typeface="Times New Roman" pitchFamily="18" charset="0"/>
                </a:defRPr>
              </a:lvl2pPr>
              <a:lvl3pPr marL="1143000" indent="-228600" defTabSz="661988" eaLnBrk="0" hangingPunct="0">
                <a:defRPr b="1">
                  <a:solidFill>
                    <a:schemeClr val="tx1"/>
                  </a:solidFill>
                  <a:latin typeface="Arial" pitchFamily="34" charset="0"/>
                  <a:cs typeface="Times New Roman" pitchFamily="18" charset="0"/>
                </a:defRPr>
              </a:lvl3pPr>
              <a:lvl4pPr marL="1600200" indent="-228600" defTabSz="661988" eaLnBrk="0" hangingPunct="0">
                <a:defRPr b="1">
                  <a:solidFill>
                    <a:schemeClr val="tx1"/>
                  </a:solidFill>
                  <a:latin typeface="Arial" pitchFamily="34" charset="0"/>
                  <a:cs typeface="Times New Roman" pitchFamily="18" charset="0"/>
                </a:defRPr>
              </a:lvl4pPr>
              <a:lvl5pPr marL="2057400" indent="-228600" defTabSz="661988" eaLnBrk="0" hangingPunct="0">
                <a:defRPr b="1">
                  <a:solidFill>
                    <a:schemeClr val="tx1"/>
                  </a:solidFill>
                  <a:latin typeface="Arial" pitchFamily="34" charset="0"/>
                  <a:cs typeface="Times New Roman" pitchFamily="18" charset="0"/>
                </a:defRPr>
              </a:lvl5pPr>
              <a:lvl6pPr marL="2514600" indent="-228600" algn="ctr" defTabSz="661988"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6pPr>
              <a:lvl7pPr marL="2971800" indent="-228600" algn="ctr" defTabSz="661988"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7pPr>
              <a:lvl8pPr marL="3429000" indent="-228600" algn="ctr" defTabSz="661988"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8pPr>
              <a:lvl9pPr marL="3886200" indent="-228600" algn="ctr" defTabSz="661988"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9pPr>
            </a:lstStyle>
            <a:p>
              <a:pPr algn="l">
                <a:spcBef>
                  <a:spcPct val="50000"/>
                </a:spcBef>
                <a:buClrTx/>
                <a:buFontTx/>
                <a:buNone/>
              </a:pPr>
              <a:r>
                <a:rPr lang="en-US" altLang="fr-FR" sz="1200"/>
                <a:t>Technologie d’avant garde en matière de “clustering”</a:t>
              </a:r>
            </a:p>
          </p:txBody>
        </p:sp>
        <p:sp>
          <p:nvSpPr>
            <p:cNvPr id="290" name="Oval 324"/>
            <p:cNvSpPr>
              <a:spLocks noChangeArrowheads="1"/>
            </p:cNvSpPr>
            <p:nvPr/>
          </p:nvSpPr>
          <p:spPr bwMode="auto">
            <a:xfrm>
              <a:off x="3730625" y="2740025"/>
              <a:ext cx="385763" cy="385763"/>
            </a:xfrm>
            <a:prstGeom prst="ellipse">
              <a:avLst/>
            </a:prstGeom>
            <a:gradFill rotWithShape="0">
              <a:gsLst>
                <a:gs pos="0">
                  <a:srgbClr val="33CC33"/>
                </a:gs>
                <a:gs pos="100000">
                  <a:srgbClr val="000000"/>
                </a:gs>
              </a:gsLst>
              <a:lin ang="2700000" scaled="1"/>
            </a:gradFill>
            <a:ln w="12700">
              <a:solidFill>
                <a:srgbClr val="33CC33"/>
              </a:solidFill>
              <a:round/>
              <a:headEnd/>
              <a:tailEnd/>
            </a:ln>
          </p:spPr>
          <p:txBody>
            <a:bodyPr wrap="none" lIns="90488" tIns="44450" rIns="90488" bIns="44450" anchor="ctr"/>
            <a:lstStyle>
              <a:lvl1pPr eaLnBrk="0" hangingPunct="0">
                <a:defRPr b="1">
                  <a:solidFill>
                    <a:schemeClr val="tx1"/>
                  </a:solidFill>
                  <a:latin typeface="Arial" pitchFamily="34" charset="0"/>
                  <a:cs typeface="Times New Roman" pitchFamily="18" charset="0"/>
                </a:defRPr>
              </a:lvl1pPr>
              <a:lvl2pPr marL="742950" indent="-285750" eaLnBrk="0" hangingPunct="0">
                <a:defRPr b="1">
                  <a:solidFill>
                    <a:schemeClr val="tx1"/>
                  </a:solidFill>
                  <a:latin typeface="Arial" pitchFamily="34" charset="0"/>
                  <a:cs typeface="Times New Roman" pitchFamily="18" charset="0"/>
                </a:defRPr>
              </a:lvl2pPr>
              <a:lvl3pPr marL="1143000" indent="-228600" eaLnBrk="0" hangingPunct="0">
                <a:defRPr b="1">
                  <a:solidFill>
                    <a:schemeClr val="tx1"/>
                  </a:solidFill>
                  <a:latin typeface="Arial" pitchFamily="34" charset="0"/>
                  <a:cs typeface="Times New Roman" pitchFamily="18" charset="0"/>
                </a:defRPr>
              </a:lvl3pPr>
              <a:lvl4pPr marL="1600200" indent="-228600" eaLnBrk="0" hangingPunct="0">
                <a:defRPr b="1">
                  <a:solidFill>
                    <a:schemeClr val="tx1"/>
                  </a:solidFill>
                  <a:latin typeface="Arial" pitchFamily="34" charset="0"/>
                  <a:cs typeface="Times New Roman" pitchFamily="18" charset="0"/>
                </a:defRPr>
              </a:lvl4pPr>
              <a:lvl5pPr marL="2057400" indent="-228600" eaLnBrk="0" hangingPunct="0">
                <a:defRPr b="1">
                  <a:solidFill>
                    <a:schemeClr val="tx1"/>
                  </a:solidFill>
                  <a:latin typeface="Arial" pitchFamily="34" charset="0"/>
                  <a:cs typeface="Times New Roman" pitchFamily="18" charset="0"/>
                </a:defRPr>
              </a:lvl5pPr>
              <a:lvl6pPr marL="25146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6pPr>
              <a:lvl7pPr marL="29718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7pPr>
              <a:lvl8pPr marL="34290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8pPr>
              <a:lvl9pPr marL="38862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9pPr>
            </a:lstStyle>
            <a:p>
              <a:pPr algn="l">
                <a:spcBef>
                  <a:spcPct val="50000"/>
                </a:spcBef>
                <a:buClrTx/>
                <a:buFontTx/>
                <a:buNone/>
              </a:pPr>
              <a:endParaRPr lang="en-GB" altLang="fr-FR" sz="2400" b="0">
                <a:latin typeface="Times New Roman" pitchFamily="18" charset="0"/>
              </a:endParaRPr>
            </a:p>
          </p:txBody>
        </p:sp>
        <p:sp>
          <p:nvSpPr>
            <p:cNvPr id="291" name="Oval 325"/>
            <p:cNvSpPr>
              <a:spLocks noChangeArrowheads="1"/>
            </p:cNvSpPr>
            <p:nvPr/>
          </p:nvSpPr>
          <p:spPr bwMode="auto">
            <a:xfrm>
              <a:off x="6473825" y="4721225"/>
              <a:ext cx="387350" cy="385763"/>
            </a:xfrm>
            <a:prstGeom prst="ellipse">
              <a:avLst/>
            </a:prstGeom>
            <a:gradFill rotWithShape="0">
              <a:gsLst>
                <a:gs pos="0">
                  <a:srgbClr val="33CC33"/>
                </a:gs>
                <a:gs pos="100000">
                  <a:srgbClr val="000000"/>
                </a:gs>
              </a:gsLst>
              <a:lin ang="2700000" scaled="1"/>
            </a:gradFill>
            <a:ln w="12700">
              <a:solidFill>
                <a:srgbClr val="33CC33"/>
              </a:solidFill>
              <a:round/>
              <a:headEnd/>
              <a:tailEnd/>
            </a:ln>
          </p:spPr>
          <p:txBody>
            <a:bodyPr wrap="none" lIns="90488" tIns="44450" rIns="90488" bIns="44450" anchor="ctr"/>
            <a:lstStyle>
              <a:lvl1pPr eaLnBrk="0" hangingPunct="0">
                <a:defRPr b="1">
                  <a:solidFill>
                    <a:schemeClr val="tx1"/>
                  </a:solidFill>
                  <a:latin typeface="Arial" pitchFamily="34" charset="0"/>
                  <a:cs typeface="Times New Roman" pitchFamily="18" charset="0"/>
                </a:defRPr>
              </a:lvl1pPr>
              <a:lvl2pPr marL="742950" indent="-285750" eaLnBrk="0" hangingPunct="0">
                <a:defRPr b="1">
                  <a:solidFill>
                    <a:schemeClr val="tx1"/>
                  </a:solidFill>
                  <a:latin typeface="Arial" pitchFamily="34" charset="0"/>
                  <a:cs typeface="Times New Roman" pitchFamily="18" charset="0"/>
                </a:defRPr>
              </a:lvl2pPr>
              <a:lvl3pPr marL="1143000" indent="-228600" eaLnBrk="0" hangingPunct="0">
                <a:defRPr b="1">
                  <a:solidFill>
                    <a:schemeClr val="tx1"/>
                  </a:solidFill>
                  <a:latin typeface="Arial" pitchFamily="34" charset="0"/>
                  <a:cs typeface="Times New Roman" pitchFamily="18" charset="0"/>
                </a:defRPr>
              </a:lvl3pPr>
              <a:lvl4pPr marL="1600200" indent="-228600" eaLnBrk="0" hangingPunct="0">
                <a:defRPr b="1">
                  <a:solidFill>
                    <a:schemeClr val="tx1"/>
                  </a:solidFill>
                  <a:latin typeface="Arial" pitchFamily="34" charset="0"/>
                  <a:cs typeface="Times New Roman" pitchFamily="18" charset="0"/>
                </a:defRPr>
              </a:lvl4pPr>
              <a:lvl5pPr marL="2057400" indent="-228600" eaLnBrk="0" hangingPunct="0">
                <a:defRPr b="1">
                  <a:solidFill>
                    <a:schemeClr val="tx1"/>
                  </a:solidFill>
                  <a:latin typeface="Arial" pitchFamily="34" charset="0"/>
                  <a:cs typeface="Times New Roman" pitchFamily="18" charset="0"/>
                </a:defRPr>
              </a:lvl5pPr>
              <a:lvl6pPr marL="25146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6pPr>
              <a:lvl7pPr marL="29718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7pPr>
              <a:lvl8pPr marL="34290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8pPr>
              <a:lvl9pPr marL="38862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9pPr>
            </a:lstStyle>
            <a:p>
              <a:pPr algn="l">
                <a:spcBef>
                  <a:spcPct val="50000"/>
                </a:spcBef>
                <a:buClrTx/>
                <a:buFontTx/>
                <a:buNone/>
              </a:pPr>
              <a:endParaRPr lang="en-GB" altLang="fr-FR" sz="2400" b="0">
                <a:latin typeface="Times New Roman" pitchFamily="18" charset="0"/>
              </a:endParaRPr>
            </a:p>
          </p:txBody>
        </p:sp>
        <p:sp>
          <p:nvSpPr>
            <p:cNvPr id="293" name="Oval 340"/>
            <p:cNvSpPr>
              <a:spLocks noChangeArrowheads="1"/>
            </p:cNvSpPr>
            <p:nvPr/>
          </p:nvSpPr>
          <p:spPr bwMode="auto">
            <a:xfrm>
              <a:off x="6553200" y="4800600"/>
              <a:ext cx="387350" cy="385763"/>
            </a:xfrm>
            <a:prstGeom prst="ellipse">
              <a:avLst/>
            </a:prstGeom>
            <a:gradFill rotWithShape="0">
              <a:gsLst>
                <a:gs pos="0">
                  <a:srgbClr val="33CC33"/>
                </a:gs>
                <a:gs pos="100000">
                  <a:srgbClr val="000000"/>
                </a:gs>
              </a:gsLst>
              <a:lin ang="2700000" scaled="1"/>
            </a:gradFill>
            <a:ln w="12700">
              <a:solidFill>
                <a:srgbClr val="33CC33"/>
              </a:solidFill>
              <a:round/>
              <a:headEnd/>
              <a:tailEnd/>
            </a:ln>
          </p:spPr>
          <p:txBody>
            <a:bodyPr wrap="none" lIns="90488" tIns="44450" rIns="90488" bIns="44450" anchor="ctr"/>
            <a:lstStyle>
              <a:lvl1pPr eaLnBrk="0" hangingPunct="0">
                <a:defRPr b="1">
                  <a:solidFill>
                    <a:schemeClr val="tx1"/>
                  </a:solidFill>
                  <a:latin typeface="Arial" pitchFamily="34" charset="0"/>
                  <a:cs typeface="Times New Roman" pitchFamily="18" charset="0"/>
                </a:defRPr>
              </a:lvl1pPr>
              <a:lvl2pPr marL="742950" indent="-285750" eaLnBrk="0" hangingPunct="0">
                <a:defRPr b="1">
                  <a:solidFill>
                    <a:schemeClr val="tx1"/>
                  </a:solidFill>
                  <a:latin typeface="Arial" pitchFamily="34" charset="0"/>
                  <a:cs typeface="Times New Roman" pitchFamily="18" charset="0"/>
                </a:defRPr>
              </a:lvl2pPr>
              <a:lvl3pPr marL="1143000" indent="-228600" eaLnBrk="0" hangingPunct="0">
                <a:defRPr b="1">
                  <a:solidFill>
                    <a:schemeClr val="tx1"/>
                  </a:solidFill>
                  <a:latin typeface="Arial" pitchFamily="34" charset="0"/>
                  <a:cs typeface="Times New Roman" pitchFamily="18" charset="0"/>
                </a:defRPr>
              </a:lvl3pPr>
              <a:lvl4pPr marL="1600200" indent="-228600" eaLnBrk="0" hangingPunct="0">
                <a:defRPr b="1">
                  <a:solidFill>
                    <a:schemeClr val="tx1"/>
                  </a:solidFill>
                  <a:latin typeface="Arial" pitchFamily="34" charset="0"/>
                  <a:cs typeface="Times New Roman" pitchFamily="18" charset="0"/>
                </a:defRPr>
              </a:lvl4pPr>
              <a:lvl5pPr marL="2057400" indent="-228600" eaLnBrk="0" hangingPunct="0">
                <a:defRPr b="1">
                  <a:solidFill>
                    <a:schemeClr val="tx1"/>
                  </a:solidFill>
                  <a:latin typeface="Arial" pitchFamily="34" charset="0"/>
                  <a:cs typeface="Times New Roman" pitchFamily="18" charset="0"/>
                </a:defRPr>
              </a:lvl5pPr>
              <a:lvl6pPr marL="25146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6pPr>
              <a:lvl7pPr marL="29718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7pPr>
              <a:lvl8pPr marL="34290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8pPr>
              <a:lvl9pPr marL="38862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9pPr>
            </a:lstStyle>
            <a:p>
              <a:pPr algn="l">
                <a:spcBef>
                  <a:spcPct val="50000"/>
                </a:spcBef>
                <a:buClrTx/>
                <a:buFontTx/>
                <a:buNone/>
              </a:pPr>
              <a:endParaRPr lang="en-GB" altLang="fr-FR" sz="2400" b="0">
                <a:latin typeface="Times New Roman" pitchFamily="18" charset="0"/>
              </a:endParaRPr>
            </a:p>
          </p:txBody>
        </p:sp>
        <p:sp>
          <p:nvSpPr>
            <p:cNvPr id="294" name="Freeform 341"/>
            <p:cNvSpPr>
              <a:spLocks/>
            </p:cNvSpPr>
            <p:nvPr/>
          </p:nvSpPr>
          <p:spPr bwMode="auto">
            <a:xfrm>
              <a:off x="5608638" y="3681413"/>
              <a:ext cx="528637" cy="42862"/>
            </a:xfrm>
            <a:custGeom>
              <a:avLst/>
              <a:gdLst>
                <a:gd name="T0" fmla="*/ 2147483647 w 333"/>
                <a:gd name="T1" fmla="*/ 2147483647 h 27"/>
                <a:gd name="T2" fmla="*/ 2147483647 w 333"/>
                <a:gd name="T3" fmla="*/ 2147483647 h 27"/>
                <a:gd name="T4" fmla="*/ 2147483647 w 333"/>
                <a:gd name="T5" fmla="*/ 0 h 27"/>
                <a:gd name="T6" fmla="*/ 0 w 333"/>
                <a:gd name="T7" fmla="*/ 0 h 27"/>
                <a:gd name="T8" fmla="*/ 2147483647 w 333"/>
                <a:gd name="T9" fmla="*/ 2147483647 h 27"/>
                <a:gd name="T10" fmla="*/ 0 60000 65536"/>
                <a:gd name="T11" fmla="*/ 0 60000 65536"/>
                <a:gd name="T12" fmla="*/ 0 60000 65536"/>
                <a:gd name="T13" fmla="*/ 0 60000 65536"/>
                <a:gd name="T14" fmla="*/ 0 60000 65536"/>
                <a:gd name="T15" fmla="*/ 0 w 333"/>
                <a:gd name="T16" fmla="*/ 0 h 27"/>
                <a:gd name="T17" fmla="*/ 333 w 333"/>
                <a:gd name="T18" fmla="*/ 27 h 27"/>
              </a:gdLst>
              <a:ahLst/>
              <a:cxnLst>
                <a:cxn ang="T10">
                  <a:pos x="T0" y="T1"/>
                </a:cxn>
                <a:cxn ang="T11">
                  <a:pos x="T2" y="T3"/>
                </a:cxn>
                <a:cxn ang="T12">
                  <a:pos x="T4" y="T5"/>
                </a:cxn>
                <a:cxn ang="T13">
                  <a:pos x="T6" y="T7"/>
                </a:cxn>
                <a:cxn ang="T14">
                  <a:pos x="T8" y="T9"/>
                </a:cxn>
              </a:cxnLst>
              <a:rect l="T15" t="T16" r="T17" b="T18"/>
              <a:pathLst>
                <a:path w="333" h="27">
                  <a:moveTo>
                    <a:pt x="105" y="26"/>
                  </a:moveTo>
                  <a:lnTo>
                    <a:pt x="332" y="23"/>
                  </a:lnTo>
                  <a:lnTo>
                    <a:pt x="175" y="0"/>
                  </a:lnTo>
                  <a:lnTo>
                    <a:pt x="0" y="0"/>
                  </a:lnTo>
                  <a:lnTo>
                    <a:pt x="105" y="26"/>
                  </a:lnTo>
                </a:path>
              </a:pathLst>
            </a:custGeom>
            <a:gradFill rotWithShape="0">
              <a:gsLst>
                <a:gs pos="0">
                  <a:srgbClr val="E0E0E0"/>
                </a:gs>
                <a:gs pos="100000">
                  <a:srgbClr val="000000"/>
                </a:gs>
              </a:gsLst>
              <a:lin ang="2700000" scaled="1"/>
            </a:gra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endParaRPr lang="fr-FR"/>
            </a:p>
          </p:txBody>
        </p:sp>
        <p:sp>
          <p:nvSpPr>
            <p:cNvPr id="295" name="Freeform 342"/>
            <p:cNvSpPr>
              <a:spLocks/>
            </p:cNvSpPr>
            <p:nvPr/>
          </p:nvSpPr>
          <p:spPr bwMode="auto">
            <a:xfrm>
              <a:off x="5772150" y="3721100"/>
              <a:ext cx="387350" cy="26988"/>
            </a:xfrm>
            <a:custGeom>
              <a:avLst/>
              <a:gdLst>
                <a:gd name="T0" fmla="*/ 0 w 244"/>
                <a:gd name="T1" fmla="*/ 0 h 17"/>
                <a:gd name="T2" fmla="*/ 2147483647 w 244"/>
                <a:gd name="T3" fmla="*/ 2147483647 h 17"/>
                <a:gd name="T4" fmla="*/ 2147483647 w 244"/>
                <a:gd name="T5" fmla="*/ 2147483647 h 17"/>
                <a:gd name="T6" fmla="*/ 2147483647 w 244"/>
                <a:gd name="T7" fmla="*/ 0 h 17"/>
                <a:gd name="T8" fmla="*/ 0 w 244"/>
                <a:gd name="T9" fmla="*/ 0 h 17"/>
                <a:gd name="T10" fmla="*/ 0 60000 65536"/>
                <a:gd name="T11" fmla="*/ 0 60000 65536"/>
                <a:gd name="T12" fmla="*/ 0 60000 65536"/>
                <a:gd name="T13" fmla="*/ 0 60000 65536"/>
                <a:gd name="T14" fmla="*/ 0 60000 65536"/>
                <a:gd name="T15" fmla="*/ 0 w 244"/>
                <a:gd name="T16" fmla="*/ 0 h 17"/>
                <a:gd name="T17" fmla="*/ 244 w 244"/>
                <a:gd name="T18" fmla="*/ 17 h 17"/>
              </a:gdLst>
              <a:ahLst/>
              <a:cxnLst>
                <a:cxn ang="T10">
                  <a:pos x="T0" y="T1"/>
                </a:cxn>
                <a:cxn ang="T11">
                  <a:pos x="T2" y="T3"/>
                </a:cxn>
                <a:cxn ang="T12">
                  <a:pos x="T4" y="T5"/>
                </a:cxn>
                <a:cxn ang="T13">
                  <a:pos x="T6" y="T7"/>
                </a:cxn>
                <a:cxn ang="T14">
                  <a:pos x="T8" y="T9"/>
                </a:cxn>
              </a:cxnLst>
              <a:rect l="T15" t="T16" r="T17" b="T18"/>
              <a:pathLst>
                <a:path w="244" h="17">
                  <a:moveTo>
                    <a:pt x="0" y="0"/>
                  </a:moveTo>
                  <a:lnTo>
                    <a:pt x="12" y="16"/>
                  </a:lnTo>
                  <a:lnTo>
                    <a:pt x="243" y="16"/>
                  </a:lnTo>
                  <a:lnTo>
                    <a:pt x="229" y="0"/>
                  </a:lnTo>
                  <a:lnTo>
                    <a:pt x="0" y="0"/>
                  </a:lnTo>
                </a:path>
              </a:pathLst>
            </a:custGeom>
            <a:solidFill>
              <a:srgbClr val="E0E0E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endParaRPr lang="fr-FR"/>
            </a:p>
          </p:txBody>
        </p:sp>
        <p:sp>
          <p:nvSpPr>
            <p:cNvPr id="296" name="Freeform 343"/>
            <p:cNvSpPr>
              <a:spLocks/>
            </p:cNvSpPr>
            <p:nvPr/>
          </p:nvSpPr>
          <p:spPr bwMode="auto">
            <a:xfrm>
              <a:off x="5608638" y="3681413"/>
              <a:ext cx="217487" cy="638175"/>
            </a:xfrm>
            <a:custGeom>
              <a:avLst/>
              <a:gdLst>
                <a:gd name="T0" fmla="*/ 0 w 137"/>
                <a:gd name="T1" fmla="*/ 0 h 402"/>
                <a:gd name="T2" fmla="*/ 2147483647 w 137"/>
                <a:gd name="T3" fmla="*/ 2147483647 h 402"/>
                <a:gd name="T4" fmla="*/ 2147483647 w 137"/>
                <a:gd name="T5" fmla="*/ 2147483647 h 402"/>
                <a:gd name="T6" fmla="*/ 2147483647 w 137"/>
                <a:gd name="T7" fmla="*/ 2147483647 h 402"/>
                <a:gd name="T8" fmla="*/ 2147483647 w 137"/>
                <a:gd name="T9" fmla="*/ 2147483647 h 402"/>
                <a:gd name="T10" fmla="*/ 2147483647 w 137"/>
                <a:gd name="T11" fmla="*/ 2147483647 h 402"/>
                <a:gd name="T12" fmla="*/ 0 w 137"/>
                <a:gd name="T13" fmla="*/ 2147483647 h 402"/>
                <a:gd name="T14" fmla="*/ 0 w 137"/>
                <a:gd name="T15" fmla="*/ 0 h 402"/>
                <a:gd name="T16" fmla="*/ 0 60000 65536"/>
                <a:gd name="T17" fmla="*/ 0 60000 65536"/>
                <a:gd name="T18" fmla="*/ 0 60000 65536"/>
                <a:gd name="T19" fmla="*/ 0 60000 65536"/>
                <a:gd name="T20" fmla="*/ 0 60000 65536"/>
                <a:gd name="T21" fmla="*/ 0 60000 65536"/>
                <a:gd name="T22" fmla="*/ 0 60000 65536"/>
                <a:gd name="T23" fmla="*/ 0 60000 65536"/>
                <a:gd name="T24" fmla="*/ 0 w 137"/>
                <a:gd name="T25" fmla="*/ 0 h 402"/>
                <a:gd name="T26" fmla="*/ 137 w 137"/>
                <a:gd name="T27" fmla="*/ 402 h 40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37" h="402">
                  <a:moveTo>
                    <a:pt x="0" y="0"/>
                  </a:moveTo>
                  <a:lnTo>
                    <a:pt x="104" y="24"/>
                  </a:lnTo>
                  <a:lnTo>
                    <a:pt x="122" y="34"/>
                  </a:lnTo>
                  <a:lnTo>
                    <a:pt x="136" y="147"/>
                  </a:lnTo>
                  <a:lnTo>
                    <a:pt x="117" y="170"/>
                  </a:lnTo>
                  <a:lnTo>
                    <a:pt x="116" y="401"/>
                  </a:lnTo>
                  <a:lnTo>
                    <a:pt x="0" y="293"/>
                  </a:lnTo>
                  <a:lnTo>
                    <a:pt x="0" y="0"/>
                  </a:lnTo>
                </a:path>
              </a:pathLst>
            </a:custGeom>
            <a:gradFill rotWithShape="0">
              <a:gsLst>
                <a:gs pos="0">
                  <a:srgbClr val="000000"/>
                </a:gs>
                <a:gs pos="100000">
                  <a:srgbClr val="A0A0A0"/>
                </a:gs>
              </a:gsLst>
              <a:lin ang="0" scaled="1"/>
            </a:gra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endParaRPr lang="fr-FR"/>
            </a:p>
          </p:txBody>
        </p:sp>
        <p:sp>
          <p:nvSpPr>
            <p:cNvPr id="297" name="Freeform 344"/>
            <p:cNvSpPr>
              <a:spLocks/>
            </p:cNvSpPr>
            <p:nvPr/>
          </p:nvSpPr>
          <p:spPr bwMode="auto">
            <a:xfrm>
              <a:off x="5794375" y="3941763"/>
              <a:ext cx="357188" cy="377825"/>
            </a:xfrm>
            <a:custGeom>
              <a:avLst/>
              <a:gdLst>
                <a:gd name="T0" fmla="*/ 0 w 225"/>
                <a:gd name="T1" fmla="*/ 0 h 238"/>
                <a:gd name="T2" fmla="*/ 0 w 225"/>
                <a:gd name="T3" fmla="*/ 2147483647 h 238"/>
                <a:gd name="T4" fmla="*/ 2147483647 w 225"/>
                <a:gd name="T5" fmla="*/ 2147483647 h 238"/>
                <a:gd name="T6" fmla="*/ 2147483647 w 225"/>
                <a:gd name="T7" fmla="*/ 0 h 238"/>
                <a:gd name="T8" fmla="*/ 0 w 225"/>
                <a:gd name="T9" fmla="*/ 0 h 238"/>
                <a:gd name="T10" fmla="*/ 0 60000 65536"/>
                <a:gd name="T11" fmla="*/ 0 60000 65536"/>
                <a:gd name="T12" fmla="*/ 0 60000 65536"/>
                <a:gd name="T13" fmla="*/ 0 60000 65536"/>
                <a:gd name="T14" fmla="*/ 0 60000 65536"/>
                <a:gd name="T15" fmla="*/ 0 w 225"/>
                <a:gd name="T16" fmla="*/ 0 h 238"/>
                <a:gd name="T17" fmla="*/ 225 w 225"/>
                <a:gd name="T18" fmla="*/ 238 h 238"/>
              </a:gdLst>
              <a:ahLst/>
              <a:cxnLst>
                <a:cxn ang="T10">
                  <a:pos x="T0" y="T1"/>
                </a:cxn>
                <a:cxn ang="T11">
                  <a:pos x="T2" y="T3"/>
                </a:cxn>
                <a:cxn ang="T12">
                  <a:pos x="T4" y="T5"/>
                </a:cxn>
                <a:cxn ang="T13">
                  <a:pos x="T6" y="T7"/>
                </a:cxn>
                <a:cxn ang="T14">
                  <a:pos x="T8" y="T9"/>
                </a:cxn>
              </a:cxnLst>
              <a:rect l="T15" t="T16" r="T17" b="T18"/>
              <a:pathLst>
                <a:path w="225" h="238">
                  <a:moveTo>
                    <a:pt x="0" y="0"/>
                  </a:moveTo>
                  <a:lnTo>
                    <a:pt x="0" y="237"/>
                  </a:lnTo>
                  <a:lnTo>
                    <a:pt x="224" y="237"/>
                  </a:lnTo>
                  <a:lnTo>
                    <a:pt x="224" y="0"/>
                  </a:lnTo>
                  <a:lnTo>
                    <a:pt x="0" y="0"/>
                  </a:lnTo>
                </a:path>
              </a:pathLst>
            </a:custGeom>
            <a:gradFill rotWithShape="0">
              <a:gsLst>
                <a:gs pos="0">
                  <a:srgbClr val="DEDEDE"/>
                </a:gs>
                <a:gs pos="100000">
                  <a:srgbClr val="919191"/>
                </a:gs>
              </a:gsLst>
              <a:lin ang="5400000" scaled="1"/>
            </a:gra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endParaRPr lang="fr-FR"/>
            </a:p>
          </p:txBody>
        </p:sp>
        <p:sp>
          <p:nvSpPr>
            <p:cNvPr id="298" name="Freeform 345"/>
            <p:cNvSpPr>
              <a:spLocks/>
            </p:cNvSpPr>
            <p:nvPr/>
          </p:nvSpPr>
          <p:spPr bwMode="auto">
            <a:xfrm>
              <a:off x="5797550" y="3732213"/>
              <a:ext cx="384175" cy="188912"/>
            </a:xfrm>
            <a:custGeom>
              <a:avLst/>
              <a:gdLst>
                <a:gd name="T0" fmla="*/ 0 w 242"/>
                <a:gd name="T1" fmla="*/ 0 h 119"/>
                <a:gd name="T2" fmla="*/ 2147483647 w 242"/>
                <a:gd name="T3" fmla="*/ 0 h 119"/>
                <a:gd name="T4" fmla="*/ 2147483647 w 242"/>
                <a:gd name="T5" fmla="*/ 2147483647 h 119"/>
                <a:gd name="T6" fmla="*/ 2147483647 w 242"/>
                <a:gd name="T7" fmla="*/ 2147483647 h 119"/>
                <a:gd name="T8" fmla="*/ 0 w 242"/>
                <a:gd name="T9" fmla="*/ 0 h 119"/>
                <a:gd name="T10" fmla="*/ 0 60000 65536"/>
                <a:gd name="T11" fmla="*/ 0 60000 65536"/>
                <a:gd name="T12" fmla="*/ 0 60000 65536"/>
                <a:gd name="T13" fmla="*/ 0 60000 65536"/>
                <a:gd name="T14" fmla="*/ 0 60000 65536"/>
                <a:gd name="T15" fmla="*/ 0 w 242"/>
                <a:gd name="T16" fmla="*/ 0 h 119"/>
                <a:gd name="T17" fmla="*/ 242 w 242"/>
                <a:gd name="T18" fmla="*/ 119 h 119"/>
              </a:gdLst>
              <a:ahLst/>
              <a:cxnLst>
                <a:cxn ang="T10">
                  <a:pos x="T0" y="T1"/>
                </a:cxn>
                <a:cxn ang="T11">
                  <a:pos x="T2" y="T3"/>
                </a:cxn>
                <a:cxn ang="T12">
                  <a:pos x="T4" y="T5"/>
                </a:cxn>
                <a:cxn ang="T13">
                  <a:pos x="T6" y="T7"/>
                </a:cxn>
                <a:cxn ang="T14">
                  <a:pos x="T8" y="T9"/>
                </a:cxn>
              </a:cxnLst>
              <a:rect l="T15" t="T16" r="T17" b="T18"/>
              <a:pathLst>
                <a:path w="242" h="119">
                  <a:moveTo>
                    <a:pt x="0" y="0"/>
                  </a:moveTo>
                  <a:lnTo>
                    <a:pt x="229" y="0"/>
                  </a:lnTo>
                  <a:lnTo>
                    <a:pt x="241" y="118"/>
                  </a:lnTo>
                  <a:lnTo>
                    <a:pt x="9" y="118"/>
                  </a:lnTo>
                  <a:lnTo>
                    <a:pt x="0" y="0"/>
                  </a:lnTo>
                </a:path>
              </a:pathLst>
            </a:custGeom>
            <a:gradFill rotWithShape="0">
              <a:gsLst>
                <a:gs pos="0">
                  <a:srgbClr val="DEDEDE"/>
                </a:gs>
                <a:gs pos="100000">
                  <a:srgbClr val="919191"/>
                </a:gs>
              </a:gsLst>
              <a:lin ang="5400000" scaled="1"/>
            </a:gra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endParaRPr lang="fr-FR"/>
            </a:p>
          </p:txBody>
        </p:sp>
        <p:sp>
          <p:nvSpPr>
            <p:cNvPr id="299" name="Freeform 346"/>
            <p:cNvSpPr>
              <a:spLocks/>
            </p:cNvSpPr>
            <p:nvPr/>
          </p:nvSpPr>
          <p:spPr bwMode="auto">
            <a:xfrm>
              <a:off x="5795963" y="3921125"/>
              <a:ext cx="385762" cy="26988"/>
            </a:xfrm>
            <a:custGeom>
              <a:avLst/>
              <a:gdLst>
                <a:gd name="T0" fmla="*/ 0 w 243"/>
                <a:gd name="T1" fmla="*/ 2147483647 h 17"/>
                <a:gd name="T2" fmla="*/ 2147483647 w 243"/>
                <a:gd name="T3" fmla="*/ 2147483647 h 17"/>
                <a:gd name="T4" fmla="*/ 2147483647 w 243"/>
                <a:gd name="T5" fmla="*/ 0 h 17"/>
                <a:gd name="T6" fmla="*/ 2147483647 w 243"/>
                <a:gd name="T7" fmla="*/ 0 h 17"/>
                <a:gd name="T8" fmla="*/ 0 w 243"/>
                <a:gd name="T9" fmla="*/ 2147483647 h 17"/>
                <a:gd name="T10" fmla="*/ 0 60000 65536"/>
                <a:gd name="T11" fmla="*/ 0 60000 65536"/>
                <a:gd name="T12" fmla="*/ 0 60000 65536"/>
                <a:gd name="T13" fmla="*/ 0 60000 65536"/>
                <a:gd name="T14" fmla="*/ 0 60000 65536"/>
                <a:gd name="T15" fmla="*/ 0 w 243"/>
                <a:gd name="T16" fmla="*/ 0 h 17"/>
                <a:gd name="T17" fmla="*/ 243 w 243"/>
                <a:gd name="T18" fmla="*/ 17 h 17"/>
              </a:gdLst>
              <a:ahLst/>
              <a:cxnLst>
                <a:cxn ang="T10">
                  <a:pos x="T0" y="T1"/>
                </a:cxn>
                <a:cxn ang="T11">
                  <a:pos x="T2" y="T3"/>
                </a:cxn>
                <a:cxn ang="T12">
                  <a:pos x="T4" y="T5"/>
                </a:cxn>
                <a:cxn ang="T13">
                  <a:pos x="T6" y="T7"/>
                </a:cxn>
                <a:cxn ang="T14">
                  <a:pos x="T8" y="T9"/>
                </a:cxn>
              </a:cxnLst>
              <a:rect l="T15" t="T16" r="T17" b="T18"/>
              <a:pathLst>
                <a:path w="243" h="17">
                  <a:moveTo>
                    <a:pt x="0" y="16"/>
                  </a:moveTo>
                  <a:lnTo>
                    <a:pt x="222" y="16"/>
                  </a:lnTo>
                  <a:lnTo>
                    <a:pt x="242" y="0"/>
                  </a:lnTo>
                  <a:lnTo>
                    <a:pt x="9" y="0"/>
                  </a:lnTo>
                  <a:lnTo>
                    <a:pt x="0" y="16"/>
                  </a:lnTo>
                </a:path>
              </a:pathLst>
            </a:custGeom>
            <a:solidFill>
              <a:srgbClr val="676767"/>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endParaRPr lang="fr-FR"/>
            </a:p>
          </p:txBody>
        </p:sp>
        <p:sp>
          <p:nvSpPr>
            <p:cNvPr id="300" name="Freeform 347"/>
            <p:cNvSpPr>
              <a:spLocks/>
            </p:cNvSpPr>
            <p:nvPr/>
          </p:nvSpPr>
          <p:spPr bwMode="auto">
            <a:xfrm>
              <a:off x="5802313" y="3722688"/>
              <a:ext cx="31750" cy="596900"/>
            </a:xfrm>
            <a:custGeom>
              <a:avLst/>
              <a:gdLst>
                <a:gd name="T0" fmla="*/ 0 w 20"/>
                <a:gd name="T1" fmla="*/ 0 h 376"/>
                <a:gd name="T2" fmla="*/ 2147483647 w 20"/>
                <a:gd name="T3" fmla="*/ 2147483647 h 376"/>
                <a:gd name="T4" fmla="*/ 2147483647 w 20"/>
                <a:gd name="T5" fmla="*/ 2147483647 h 376"/>
                <a:gd name="T6" fmla="*/ 2147483647 w 20"/>
                <a:gd name="T7" fmla="*/ 2147483647 h 376"/>
                <a:gd name="T8" fmla="*/ 2147483647 w 20"/>
                <a:gd name="T9" fmla="*/ 2147483647 h 376"/>
                <a:gd name="T10" fmla="*/ 0 60000 65536"/>
                <a:gd name="T11" fmla="*/ 0 60000 65536"/>
                <a:gd name="T12" fmla="*/ 0 60000 65536"/>
                <a:gd name="T13" fmla="*/ 0 60000 65536"/>
                <a:gd name="T14" fmla="*/ 0 60000 65536"/>
                <a:gd name="T15" fmla="*/ 0 w 20"/>
                <a:gd name="T16" fmla="*/ 0 h 376"/>
                <a:gd name="T17" fmla="*/ 20 w 20"/>
                <a:gd name="T18" fmla="*/ 376 h 376"/>
              </a:gdLst>
              <a:ahLst/>
              <a:cxnLst>
                <a:cxn ang="T10">
                  <a:pos x="T0" y="T1"/>
                </a:cxn>
                <a:cxn ang="T11">
                  <a:pos x="T2" y="T3"/>
                </a:cxn>
                <a:cxn ang="T12">
                  <a:pos x="T4" y="T5"/>
                </a:cxn>
                <a:cxn ang="T13">
                  <a:pos x="T6" y="T7"/>
                </a:cxn>
                <a:cxn ang="T14">
                  <a:pos x="T8" y="T9"/>
                </a:cxn>
              </a:cxnLst>
              <a:rect l="T15" t="T16" r="T17" b="T18"/>
              <a:pathLst>
                <a:path w="20" h="376">
                  <a:moveTo>
                    <a:pt x="0" y="0"/>
                  </a:moveTo>
                  <a:lnTo>
                    <a:pt x="6" y="3"/>
                  </a:lnTo>
                  <a:lnTo>
                    <a:pt x="19" y="123"/>
                  </a:lnTo>
                  <a:lnTo>
                    <a:pt x="6" y="137"/>
                  </a:lnTo>
                  <a:lnTo>
                    <a:pt x="6" y="375"/>
                  </a:lnTo>
                </a:path>
              </a:pathLst>
            </a:custGeom>
            <a:noFill/>
            <a:ln w="12700" cap="rnd" cmpd="sng">
              <a:solidFill>
                <a:srgbClr val="676767"/>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fr-FR"/>
            </a:p>
          </p:txBody>
        </p:sp>
        <p:sp>
          <p:nvSpPr>
            <p:cNvPr id="301" name="Freeform 348"/>
            <p:cNvSpPr>
              <a:spLocks/>
            </p:cNvSpPr>
            <p:nvPr/>
          </p:nvSpPr>
          <p:spPr bwMode="auto">
            <a:xfrm>
              <a:off x="5818188" y="3722688"/>
              <a:ext cx="33337" cy="596900"/>
            </a:xfrm>
            <a:custGeom>
              <a:avLst/>
              <a:gdLst>
                <a:gd name="T0" fmla="*/ 0 w 21"/>
                <a:gd name="T1" fmla="*/ 0 h 376"/>
                <a:gd name="T2" fmla="*/ 2147483647 w 21"/>
                <a:gd name="T3" fmla="*/ 2147483647 h 376"/>
                <a:gd name="T4" fmla="*/ 2147483647 w 21"/>
                <a:gd name="T5" fmla="*/ 2147483647 h 376"/>
                <a:gd name="T6" fmla="*/ 2147483647 w 21"/>
                <a:gd name="T7" fmla="*/ 2147483647 h 376"/>
                <a:gd name="T8" fmla="*/ 2147483647 w 21"/>
                <a:gd name="T9" fmla="*/ 2147483647 h 376"/>
                <a:gd name="T10" fmla="*/ 0 60000 65536"/>
                <a:gd name="T11" fmla="*/ 0 60000 65536"/>
                <a:gd name="T12" fmla="*/ 0 60000 65536"/>
                <a:gd name="T13" fmla="*/ 0 60000 65536"/>
                <a:gd name="T14" fmla="*/ 0 60000 65536"/>
                <a:gd name="T15" fmla="*/ 0 w 21"/>
                <a:gd name="T16" fmla="*/ 0 h 376"/>
                <a:gd name="T17" fmla="*/ 21 w 21"/>
                <a:gd name="T18" fmla="*/ 376 h 376"/>
              </a:gdLst>
              <a:ahLst/>
              <a:cxnLst>
                <a:cxn ang="T10">
                  <a:pos x="T0" y="T1"/>
                </a:cxn>
                <a:cxn ang="T11">
                  <a:pos x="T2" y="T3"/>
                </a:cxn>
                <a:cxn ang="T12">
                  <a:pos x="T4" y="T5"/>
                </a:cxn>
                <a:cxn ang="T13">
                  <a:pos x="T6" y="T7"/>
                </a:cxn>
                <a:cxn ang="T14">
                  <a:pos x="T8" y="T9"/>
                </a:cxn>
              </a:cxnLst>
              <a:rect l="T15" t="T16" r="T17" b="T18"/>
              <a:pathLst>
                <a:path w="21" h="376">
                  <a:moveTo>
                    <a:pt x="0" y="0"/>
                  </a:moveTo>
                  <a:lnTo>
                    <a:pt x="9" y="5"/>
                  </a:lnTo>
                  <a:lnTo>
                    <a:pt x="20" y="123"/>
                  </a:lnTo>
                  <a:lnTo>
                    <a:pt x="9" y="137"/>
                  </a:lnTo>
                  <a:lnTo>
                    <a:pt x="9" y="375"/>
                  </a:lnTo>
                </a:path>
              </a:pathLst>
            </a:custGeom>
            <a:noFill/>
            <a:ln w="12700" cap="rnd" cmpd="sng">
              <a:solidFill>
                <a:srgbClr val="676767"/>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fr-FR"/>
            </a:p>
          </p:txBody>
        </p:sp>
        <p:sp>
          <p:nvSpPr>
            <p:cNvPr id="302" name="Freeform 349"/>
            <p:cNvSpPr>
              <a:spLocks/>
            </p:cNvSpPr>
            <p:nvPr/>
          </p:nvSpPr>
          <p:spPr bwMode="auto">
            <a:xfrm>
              <a:off x="5842000" y="3722688"/>
              <a:ext cx="30163" cy="595312"/>
            </a:xfrm>
            <a:custGeom>
              <a:avLst/>
              <a:gdLst>
                <a:gd name="T0" fmla="*/ 0 w 19"/>
                <a:gd name="T1" fmla="*/ 0 h 375"/>
                <a:gd name="T2" fmla="*/ 2147483647 w 19"/>
                <a:gd name="T3" fmla="*/ 2147483647 h 375"/>
                <a:gd name="T4" fmla="*/ 2147483647 w 19"/>
                <a:gd name="T5" fmla="*/ 2147483647 h 375"/>
                <a:gd name="T6" fmla="*/ 2147483647 w 19"/>
                <a:gd name="T7" fmla="*/ 2147483647 h 375"/>
                <a:gd name="T8" fmla="*/ 2147483647 w 19"/>
                <a:gd name="T9" fmla="*/ 2147483647 h 375"/>
                <a:gd name="T10" fmla="*/ 0 60000 65536"/>
                <a:gd name="T11" fmla="*/ 0 60000 65536"/>
                <a:gd name="T12" fmla="*/ 0 60000 65536"/>
                <a:gd name="T13" fmla="*/ 0 60000 65536"/>
                <a:gd name="T14" fmla="*/ 0 60000 65536"/>
                <a:gd name="T15" fmla="*/ 0 w 19"/>
                <a:gd name="T16" fmla="*/ 0 h 375"/>
                <a:gd name="T17" fmla="*/ 19 w 19"/>
                <a:gd name="T18" fmla="*/ 375 h 375"/>
              </a:gdLst>
              <a:ahLst/>
              <a:cxnLst>
                <a:cxn ang="T10">
                  <a:pos x="T0" y="T1"/>
                </a:cxn>
                <a:cxn ang="T11">
                  <a:pos x="T2" y="T3"/>
                </a:cxn>
                <a:cxn ang="T12">
                  <a:pos x="T4" y="T5"/>
                </a:cxn>
                <a:cxn ang="T13">
                  <a:pos x="T6" y="T7"/>
                </a:cxn>
                <a:cxn ang="T14">
                  <a:pos x="T8" y="T9"/>
                </a:cxn>
              </a:cxnLst>
              <a:rect l="T15" t="T16" r="T17" b="T18"/>
              <a:pathLst>
                <a:path w="19" h="375">
                  <a:moveTo>
                    <a:pt x="0" y="0"/>
                  </a:moveTo>
                  <a:lnTo>
                    <a:pt x="6" y="6"/>
                  </a:lnTo>
                  <a:lnTo>
                    <a:pt x="18" y="124"/>
                  </a:lnTo>
                  <a:lnTo>
                    <a:pt x="6" y="137"/>
                  </a:lnTo>
                  <a:lnTo>
                    <a:pt x="6" y="374"/>
                  </a:lnTo>
                </a:path>
              </a:pathLst>
            </a:custGeom>
            <a:noFill/>
            <a:ln w="12700" cap="rnd" cmpd="sng">
              <a:solidFill>
                <a:srgbClr val="676767"/>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fr-FR"/>
            </a:p>
          </p:txBody>
        </p:sp>
        <p:sp>
          <p:nvSpPr>
            <p:cNvPr id="303" name="Freeform 350"/>
            <p:cNvSpPr>
              <a:spLocks/>
            </p:cNvSpPr>
            <p:nvPr/>
          </p:nvSpPr>
          <p:spPr bwMode="auto">
            <a:xfrm>
              <a:off x="5857875" y="3722688"/>
              <a:ext cx="33338" cy="596900"/>
            </a:xfrm>
            <a:custGeom>
              <a:avLst/>
              <a:gdLst>
                <a:gd name="T0" fmla="*/ 0 w 21"/>
                <a:gd name="T1" fmla="*/ 0 h 376"/>
                <a:gd name="T2" fmla="*/ 2147483647 w 21"/>
                <a:gd name="T3" fmla="*/ 2147483647 h 376"/>
                <a:gd name="T4" fmla="*/ 2147483647 w 21"/>
                <a:gd name="T5" fmla="*/ 2147483647 h 376"/>
                <a:gd name="T6" fmla="*/ 2147483647 w 21"/>
                <a:gd name="T7" fmla="*/ 2147483647 h 376"/>
                <a:gd name="T8" fmla="*/ 2147483647 w 21"/>
                <a:gd name="T9" fmla="*/ 2147483647 h 376"/>
                <a:gd name="T10" fmla="*/ 0 60000 65536"/>
                <a:gd name="T11" fmla="*/ 0 60000 65536"/>
                <a:gd name="T12" fmla="*/ 0 60000 65536"/>
                <a:gd name="T13" fmla="*/ 0 60000 65536"/>
                <a:gd name="T14" fmla="*/ 0 60000 65536"/>
                <a:gd name="T15" fmla="*/ 0 w 21"/>
                <a:gd name="T16" fmla="*/ 0 h 376"/>
                <a:gd name="T17" fmla="*/ 21 w 21"/>
                <a:gd name="T18" fmla="*/ 376 h 376"/>
              </a:gdLst>
              <a:ahLst/>
              <a:cxnLst>
                <a:cxn ang="T10">
                  <a:pos x="T0" y="T1"/>
                </a:cxn>
                <a:cxn ang="T11">
                  <a:pos x="T2" y="T3"/>
                </a:cxn>
                <a:cxn ang="T12">
                  <a:pos x="T4" y="T5"/>
                </a:cxn>
                <a:cxn ang="T13">
                  <a:pos x="T6" y="T7"/>
                </a:cxn>
                <a:cxn ang="T14">
                  <a:pos x="T8" y="T9"/>
                </a:cxn>
              </a:cxnLst>
              <a:rect l="T15" t="T16" r="T17" b="T18"/>
              <a:pathLst>
                <a:path w="21" h="376">
                  <a:moveTo>
                    <a:pt x="0" y="0"/>
                  </a:moveTo>
                  <a:lnTo>
                    <a:pt x="7" y="3"/>
                  </a:lnTo>
                  <a:lnTo>
                    <a:pt x="20" y="122"/>
                  </a:lnTo>
                  <a:lnTo>
                    <a:pt x="7" y="136"/>
                  </a:lnTo>
                  <a:lnTo>
                    <a:pt x="7" y="375"/>
                  </a:lnTo>
                </a:path>
              </a:pathLst>
            </a:custGeom>
            <a:noFill/>
            <a:ln w="12700" cap="rnd" cmpd="sng">
              <a:solidFill>
                <a:srgbClr val="676767"/>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fr-FR"/>
            </a:p>
          </p:txBody>
        </p:sp>
        <p:sp>
          <p:nvSpPr>
            <p:cNvPr id="304" name="Freeform 351"/>
            <p:cNvSpPr>
              <a:spLocks/>
            </p:cNvSpPr>
            <p:nvPr/>
          </p:nvSpPr>
          <p:spPr bwMode="auto">
            <a:xfrm>
              <a:off x="5880100" y="3722688"/>
              <a:ext cx="26988" cy="595312"/>
            </a:xfrm>
            <a:custGeom>
              <a:avLst/>
              <a:gdLst>
                <a:gd name="T0" fmla="*/ 0 w 17"/>
                <a:gd name="T1" fmla="*/ 0 h 375"/>
                <a:gd name="T2" fmla="*/ 2147483647 w 17"/>
                <a:gd name="T3" fmla="*/ 2147483647 h 375"/>
                <a:gd name="T4" fmla="*/ 2147483647 w 17"/>
                <a:gd name="T5" fmla="*/ 2147483647 h 375"/>
                <a:gd name="T6" fmla="*/ 2147483647 w 17"/>
                <a:gd name="T7" fmla="*/ 2147483647 h 375"/>
                <a:gd name="T8" fmla="*/ 2147483647 w 17"/>
                <a:gd name="T9" fmla="*/ 2147483647 h 375"/>
                <a:gd name="T10" fmla="*/ 0 60000 65536"/>
                <a:gd name="T11" fmla="*/ 0 60000 65536"/>
                <a:gd name="T12" fmla="*/ 0 60000 65536"/>
                <a:gd name="T13" fmla="*/ 0 60000 65536"/>
                <a:gd name="T14" fmla="*/ 0 60000 65536"/>
                <a:gd name="T15" fmla="*/ 0 w 17"/>
                <a:gd name="T16" fmla="*/ 0 h 375"/>
                <a:gd name="T17" fmla="*/ 17 w 17"/>
                <a:gd name="T18" fmla="*/ 375 h 375"/>
              </a:gdLst>
              <a:ahLst/>
              <a:cxnLst>
                <a:cxn ang="T10">
                  <a:pos x="T0" y="T1"/>
                </a:cxn>
                <a:cxn ang="T11">
                  <a:pos x="T2" y="T3"/>
                </a:cxn>
                <a:cxn ang="T12">
                  <a:pos x="T4" y="T5"/>
                </a:cxn>
                <a:cxn ang="T13">
                  <a:pos x="T6" y="T7"/>
                </a:cxn>
                <a:cxn ang="T14">
                  <a:pos x="T8" y="T9"/>
                </a:cxn>
              </a:cxnLst>
              <a:rect l="T15" t="T16" r="T17" b="T18"/>
              <a:pathLst>
                <a:path w="17" h="375">
                  <a:moveTo>
                    <a:pt x="0" y="0"/>
                  </a:moveTo>
                  <a:lnTo>
                    <a:pt x="5" y="3"/>
                  </a:lnTo>
                  <a:lnTo>
                    <a:pt x="16" y="122"/>
                  </a:lnTo>
                  <a:lnTo>
                    <a:pt x="5" y="136"/>
                  </a:lnTo>
                  <a:lnTo>
                    <a:pt x="5" y="374"/>
                  </a:lnTo>
                </a:path>
              </a:pathLst>
            </a:custGeom>
            <a:noFill/>
            <a:ln w="12700" cap="rnd" cmpd="sng">
              <a:solidFill>
                <a:srgbClr val="676767"/>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fr-FR"/>
            </a:p>
          </p:txBody>
        </p:sp>
        <p:sp>
          <p:nvSpPr>
            <p:cNvPr id="305" name="Rectangle 352"/>
            <p:cNvSpPr>
              <a:spLocks noChangeArrowheads="1"/>
            </p:cNvSpPr>
            <p:nvPr/>
          </p:nvSpPr>
          <p:spPr bwMode="auto">
            <a:xfrm>
              <a:off x="5918200" y="4005263"/>
              <a:ext cx="203200" cy="266700"/>
            </a:xfrm>
            <a:prstGeom prst="rect">
              <a:avLst/>
            </a:prstGeom>
            <a:solidFill>
              <a:srgbClr val="C0C0C0"/>
            </a:solidFill>
            <a:ln w="12700">
              <a:solidFill>
                <a:srgbClr val="808080"/>
              </a:solidFill>
              <a:miter lim="800000"/>
              <a:headEnd/>
              <a:tailEnd/>
            </a:ln>
          </p:spPr>
          <p:txBody>
            <a:bodyPr wrap="none" lIns="90488" tIns="44450" rIns="90488" bIns="44450" anchor="ctr"/>
            <a:lstStyle>
              <a:lvl1pPr eaLnBrk="0" hangingPunct="0">
                <a:defRPr b="1">
                  <a:solidFill>
                    <a:schemeClr val="tx1"/>
                  </a:solidFill>
                  <a:latin typeface="Arial" pitchFamily="34" charset="0"/>
                  <a:cs typeface="Times New Roman" pitchFamily="18" charset="0"/>
                </a:defRPr>
              </a:lvl1pPr>
              <a:lvl2pPr marL="742950" indent="-285750" eaLnBrk="0" hangingPunct="0">
                <a:defRPr b="1">
                  <a:solidFill>
                    <a:schemeClr val="tx1"/>
                  </a:solidFill>
                  <a:latin typeface="Arial" pitchFamily="34" charset="0"/>
                  <a:cs typeface="Times New Roman" pitchFamily="18" charset="0"/>
                </a:defRPr>
              </a:lvl2pPr>
              <a:lvl3pPr marL="1143000" indent="-228600" eaLnBrk="0" hangingPunct="0">
                <a:defRPr b="1">
                  <a:solidFill>
                    <a:schemeClr val="tx1"/>
                  </a:solidFill>
                  <a:latin typeface="Arial" pitchFamily="34" charset="0"/>
                  <a:cs typeface="Times New Roman" pitchFamily="18" charset="0"/>
                </a:defRPr>
              </a:lvl3pPr>
              <a:lvl4pPr marL="1600200" indent="-228600" eaLnBrk="0" hangingPunct="0">
                <a:defRPr b="1">
                  <a:solidFill>
                    <a:schemeClr val="tx1"/>
                  </a:solidFill>
                  <a:latin typeface="Arial" pitchFamily="34" charset="0"/>
                  <a:cs typeface="Times New Roman" pitchFamily="18" charset="0"/>
                </a:defRPr>
              </a:lvl4pPr>
              <a:lvl5pPr marL="2057400" indent="-228600" eaLnBrk="0" hangingPunct="0">
                <a:defRPr b="1">
                  <a:solidFill>
                    <a:schemeClr val="tx1"/>
                  </a:solidFill>
                  <a:latin typeface="Arial" pitchFamily="34" charset="0"/>
                  <a:cs typeface="Times New Roman" pitchFamily="18" charset="0"/>
                </a:defRPr>
              </a:lvl5pPr>
              <a:lvl6pPr marL="25146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6pPr>
              <a:lvl7pPr marL="29718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7pPr>
              <a:lvl8pPr marL="34290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8pPr>
              <a:lvl9pPr marL="38862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9pPr>
            </a:lstStyle>
            <a:p>
              <a:pPr algn="l">
                <a:spcBef>
                  <a:spcPct val="50000"/>
                </a:spcBef>
                <a:buClrTx/>
                <a:buFontTx/>
                <a:buNone/>
              </a:pPr>
              <a:endParaRPr lang="en-GB" altLang="fr-FR" sz="2400" b="0">
                <a:latin typeface="Times New Roman" pitchFamily="18" charset="0"/>
              </a:endParaRPr>
            </a:p>
          </p:txBody>
        </p:sp>
        <p:sp>
          <p:nvSpPr>
            <p:cNvPr id="306" name="Rectangle 353"/>
            <p:cNvSpPr>
              <a:spLocks noChangeArrowheads="1"/>
            </p:cNvSpPr>
            <p:nvPr/>
          </p:nvSpPr>
          <p:spPr bwMode="auto">
            <a:xfrm>
              <a:off x="5918200" y="4064000"/>
              <a:ext cx="203200" cy="28575"/>
            </a:xfrm>
            <a:prstGeom prst="rect">
              <a:avLst/>
            </a:prstGeom>
            <a:solidFill>
              <a:srgbClr val="C0C0C0"/>
            </a:solidFill>
            <a:ln w="12700">
              <a:solidFill>
                <a:srgbClr val="808080"/>
              </a:solidFill>
              <a:miter lim="800000"/>
              <a:headEnd/>
              <a:tailEnd/>
            </a:ln>
          </p:spPr>
          <p:txBody>
            <a:bodyPr wrap="none" lIns="90488" tIns="44450" rIns="90488" bIns="44450" anchor="ctr"/>
            <a:lstStyle>
              <a:lvl1pPr eaLnBrk="0" hangingPunct="0">
                <a:defRPr b="1">
                  <a:solidFill>
                    <a:schemeClr val="tx1"/>
                  </a:solidFill>
                  <a:latin typeface="Arial" pitchFamily="34" charset="0"/>
                  <a:cs typeface="Times New Roman" pitchFamily="18" charset="0"/>
                </a:defRPr>
              </a:lvl1pPr>
              <a:lvl2pPr marL="742950" indent="-285750" eaLnBrk="0" hangingPunct="0">
                <a:defRPr b="1">
                  <a:solidFill>
                    <a:schemeClr val="tx1"/>
                  </a:solidFill>
                  <a:latin typeface="Arial" pitchFamily="34" charset="0"/>
                  <a:cs typeface="Times New Roman" pitchFamily="18" charset="0"/>
                </a:defRPr>
              </a:lvl2pPr>
              <a:lvl3pPr marL="1143000" indent="-228600" eaLnBrk="0" hangingPunct="0">
                <a:defRPr b="1">
                  <a:solidFill>
                    <a:schemeClr val="tx1"/>
                  </a:solidFill>
                  <a:latin typeface="Arial" pitchFamily="34" charset="0"/>
                  <a:cs typeface="Times New Roman" pitchFamily="18" charset="0"/>
                </a:defRPr>
              </a:lvl3pPr>
              <a:lvl4pPr marL="1600200" indent="-228600" eaLnBrk="0" hangingPunct="0">
                <a:defRPr b="1">
                  <a:solidFill>
                    <a:schemeClr val="tx1"/>
                  </a:solidFill>
                  <a:latin typeface="Arial" pitchFamily="34" charset="0"/>
                  <a:cs typeface="Times New Roman" pitchFamily="18" charset="0"/>
                </a:defRPr>
              </a:lvl4pPr>
              <a:lvl5pPr marL="2057400" indent="-228600" eaLnBrk="0" hangingPunct="0">
                <a:defRPr b="1">
                  <a:solidFill>
                    <a:schemeClr val="tx1"/>
                  </a:solidFill>
                  <a:latin typeface="Arial" pitchFamily="34" charset="0"/>
                  <a:cs typeface="Times New Roman" pitchFamily="18" charset="0"/>
                </a:defRPr>
              </a:lvl5pPr>
              <a:lvl6pPr marL="25146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6pPr>
              <a:lvl7pPr marL="29718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7pPr>
              <a:lvl8pPr marL="34290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8pPr>
              <a:lvl9pPr marL="38862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9pPr>
            </a:lstStyle>
            <a:p>
              <a:pPr algn="l">
                <a:spcBef>
                  <a:spcPct val="50000"/>
                </a:spcBef>
                <a:buClrTx/>
                <a:buFontTx/>
                <a:buNone/>
              </a:pPr>
              <a:endParaRPr lang="en-GB" altLang="fr-FR" sz="2400" b="0">
                <a:latin typeface="Times New Roman" pitchFamily="18" charset="0"/>
              </a:endParaRPr>
            </a:p>
          </p:txBody>
        </p:sp>
        <p:sp>
          <p:nvSpPr>
            <p:cNvPr id="307" name="Rectangle 354"/>
            <p:cNvSpPr>
              <a:spLocks noChangeArrowheads="1"/>
            </p:cNvSpPr>
            <p:nvPr/>
          </p:nvSpPr>
          <p:spPr bwMode="auto">
            <a:xfrm>
              <a:off x="5918200" y="4122738"/>
              <a:ext cx="203200" cy="30162"/>
            </a:xfrm>
            <a:prstGeom prst="rect">
              <a:avLst/>
            </a:prstGeom>
            <a:solidFill>
              <a:srgbClr val="C0C0C0"/>
            </a:solidFill>
            <a:ln w="12700">
              <a:solidFill>
                <a:srgbClr val="808080"/>
              </a:solidFill>
              <a:miter lim="800000"/>
              <a:headEnd/>
              <a:tailEnd/>
            </a:ln>
          </p:spPr>
          <p:txBody>
            <a:bodyPr wrap="none" lIns="90488" tIns="44450" rIns="90488" bIns="44450" anchor="ctr"/>
            <a:lstStyle>
              <a:lvl1pPr eaLnBrk="0" hangingPunct="0">
                <a:defRPr b="1">
                  <a:solidFill>
                    <a:schemeClr val="tx1"/>
                  </a:solidFill>
                  <a:latin typeface="Arial" pitchFamily="34" charset="0"/>
                  <a:cs typeface="Times New Roman" pitchFamily="18" charset="0"/>
                </a:defRPr>
              </a:lvl1pPr>
              <a:lvl2pPr marL="742950" indent="-285750" eaLnBrk="0" hangingPunct="0">
                <a:defRPr b="1">
                  <a:solidFill>
                    <a:schemeClr val="tx1"/>
                  </a:solidFill>
                  <a:latin typeface="Arial" pitchFamily="34" charset="0"/>
                  <a:cs typeface="Times New Roman" pitchFamily="18" charset="0"/>
                </a:defRPr>
              </a:lvl2pPr>
              <a:lvl3pPr marL="1143000" indent="-228600" eaLnBrk="0" hangingPunct="0">
                <a:defRPr b="1">
                  <a:solidFill>
                    <a:schemeClr val="tx1"/>
                  </a:solidFill>
                  <a:latin typeface="Arial" pitchFamily="34" charset="0"/>
                  <a:cs typeface="Times New Roman" pitchFamily="18" charset="0"/>
                </a:defRPr>
              </a:lvl3pPr>
              <a:lvl4pPr marL="1600200" indent="-228600" eaLnBrk="0" hangingPunct="0">
                <a:defRPr b="1">
                  <a:solidFill>
                    <a:schemeClr val="tx1"/>
                  </a:solidFill>
                  <a:latin typeface="Arial" pitchFamily="34" charset="0"/>
                  <a:cs typeface="Times New Roman" pitchFamily="18" charset="0"/>
                </a:defRPr>
              </a:lvl4pPr>
              <a:lvl5pPr marL="2057400" indent="-228600" eaLnBrk="0" hangingPunct="0">
                <a:defRPr b="1">
                  <a:solidFill>
                    <a:schemeClr val="tx1"/>
                  </a:solidFill>
                  <a:latin typeface="Arial" pitchFamily="34" charset="0"/>
                  <a:cs typeface="Times New Roman" pitchFamily="18" charset="0"/>
                </a:defRPr>
              </a:lvl5pPr>
              <a:lvl6pPr marL="25146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6pPr>
              <a:lvl7pPr marL="29718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7pPr>
              <a:lvl8pPr marL="34290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8pPr>
              <a:lvl9pPr marL="38862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9pPr>
            </a:lstStyle>
            <a:p>
              <a:pPr algn="l">
                <a:spcBef>
                  <a:spcPct val="50000"/>
                </a:spcBef>
                <a:buClrTx/>
                <a:buFontTx/>
                <a:buNone/>
              </a:pPr>
              <a:endParaRPr lang="en-GB" altLang="fr-FR" sz="2400" b="0">
                <a:latin typeface="Times New Roman" pitchFamily="18" charset="0"/>
              </a:endParaRPr>
            </a:p>
          </p:txBody>
        </p:sp>
        <p:sp>
          <p:nvSpPr>
            <p:cNvPr id="308" name="Rectangle 355"/>
            <p:cNvSpPr>
              <a:spLocks noChangeArrowheads="1"/>
            </p:cNvSpPr>
            <p:nvPr/>
          </p:nvSpPr>
          <p:spPr bwMode="auto">
            <a:xfrm>
              <a:off x="5918200" y="4179888"/>
              <a:ext cx="203200" cy="31750"/>
            </a:xfrm>
            <a:prstGeom prst="rect">
              <a:avLst/>
            </a:prstGeom>
            <a:solidFill>
              <a:srgbClr val="C0C0C0"/>
            </a:solidFill>
            <a:ln w="12700">
              <a:solidFill>
                <a:srgbClr val="808080"/>
              </a:solidFill>
              <a:miter lim="800000"/>
              <a:headEnd/>
              <a:tailEnd/>
            </a:ln>
          </p:spPr>
          <p:txBody>
            <a:bodyPr wrap="none" lIns="90488" tIns="44450" rIns="90488" bIns="44450" anchor="ctr"/>
            <a:lstStyle>
              <a:lvl1pPr eaLnBrk="0" hangingPunct="0">
                <a:defRPr b="1">
                  <a:solidFill>
                    <a:schemeClr val="tx1"/>
                  </a:solidFill>
                  <a:latin typeface="Arial" pitchFamily="34" charset="0"/>
                  <a:cs typeface="Times New Roman" pitchFamily="18" charset="0"/>
                </a:defRPr>
              </a:lvl1pPr>
              <a:lvl2pPr marL="742950" indent="-285750" eaLnBrk="0" hangingPunct="0">
                <a:defRPr b="1">
                  <a:solidFill>
                    <a:schemeClr val="tx1"/>
                  </a:solidFill>
                  <a:latin typeface="Arial" pitchFamily="34" charset="0"/>
                  <a:cs typeface="Times New Roman" pitchFamily="18" charset="0"/>
                </a:defRPr>
              </a:lvl2pPr>
              <a:lvl3pPr marL="1143000" indent="-228600" eaLnBrk="0" hangingPunct="0">
                <a:defRPr b="1">
                  <a:solidFill>
                    <a:schemeClr val="tx1"/>
                  </a:solidFill>
                  <a:latin typeface="Arial" pitchFamily="34" charset="0"/>
                  <a:cs typeface="Times New Roman" pitchFamily="18" charset="0"/>
                </a:defRPr>
              </a:lvl3pPr>
              <a:lvl4pPr marL="1600200" indent="-228600" eaLnBrk="0" hangingPunct="0">
                <a:defRPr b="1">
                  <a:solidFill>
                    <a:schemeClr val="tx1"/>
                  </a:solidFill>
                  <a:latin typeface="Arial" pitchFamily="34" charset="0"/>
                  <a:cs typeface="Times New Roman" pitchFamily="18" charset="0"/>
                </a:defRPr>
              </a:lvl4pPr>
              <a:lvl5pPr marL="2057400" indent="-228600" eaLnBrk="0" hangingPunct="0">
                <a:defRPr b="1">
                  <a:solidFill>
                    <a:schemeClr val="tx1"/>
                  </a:solidFill>
                  <a:latin typeface="Arial" pitchFamily="34" charset="0"/>
                  <a:cs typeface="Times New Roman" pitchFamily="18" charset="0"/>
                </a:defRPr>
              </a:lvl5pPr>
              <a:lvl6pPr marL="25146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6pPr>
              <a:lvl7pPr marL="29718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7pPr>
              <a:lvl8pPr marL="34290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8pPr>
              <a:lvl9pPr marL="38862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9pPr>
            </a:lstStyle>
            <a:p>
              <a:pPr algn="l">
                <a:spcBef>
                  <a:spcPct val="50000"/>
                </a:spcBef>
                <a:buClrTx/>
                <a:buFontTx/>
                <a:buNone/>
              </a:pPr>
              <a:endParaRPr lang="en-GB" altLang="fr-FR" sz="2400" b="0">
                <a:latin typeface="Times New Roman" pitchFamily="18" charset="0"/>
              </a:endParaRPr>
            </a:p>
          </p:txBody>
        </p:sp>
        <p:sp>
          <p:nvSpPr>
            <p:cNvPr id="309" name="Rectangle 356"/>
            <p:cNvSpPr>
              <a:spLocks noChangeArrowheads="1"/>
            </p:cNvSpPr>
            <p:nvPr/>
          </p:nvSpPr>
          <p:spPr bwMode="auto">
            <a:xfrm>
              <a:off x="5942013" y="4062413"/>
              <a:ext cx="149225" cy="33337"/>
            </a:xfrm>
            <a:prstGeom prst="rect">
              <a:avLst/>
            </a:prstGeom>
            <a:solidFill>
              <a:srgbClr val="91919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nchor="ctr"/>
            <a:lstStyle>
              <a:lvl1pPr eaLnBrk="0" hangingPunct="0">
                <a:defRPr b="1">
                  <a:solidFill>
                    <a:schemeClr val="tx1"/>
                  </a:solidFill>
                  <a:latin typeface="Arial" pitchFamily="34" charset="0"/>
                  <a:cs typeface="Times New Roman" pitchFamily="18" charset="0"/>
                </a:defRPr>
              </a:lvl1pPr>
              <a:lvl2pPr marL="742950" indent="-285750" eaLnBrk="0" hangingPunct="0">
                <a:defRPr b="1">
                  <a:solidFill>
                    <a:schemeClr val="tx1"/>
                  </a:solidFill>
                  <a:latin typeface="Arial" pitchFamily="34" charset="0"/>
                  <a:cs typeface="Times New Roman" pitchFamily="18" charset="0"/>
                </a:defRPr>
              </a:lvl2pPr>
              <a:lvl3pPr marL="1143000" indent="-228600" eaLnBrk="0" hangingPunct="0">
                <a:defRPr b="1">
                  <a:solidFill>
                    <a:schemeClr val="tx1"/>
                  </a:solidFill>
                  <a:latin typeface="Arial" pitchFamily="34" charset="0"/>
                  <a:cs typeface="Times New Roman" pitchFamily="18" charset="0"/>
                </a:defRPr>
              </a:lvl3pPr>
              <a:lvl4pPr marL="1600200" indent="-228600" eaLnBrk="0" hangingPunct="0">
                <a:defRPr b="1">
                  <a:solidFill>
                    <a:schemeClr val="tx1"/>
                  </a:solidFill>
                  <a:latin typeface="Arial" pitchFamily="34" charset="0"/>
                  <a:cs typeface="Times New Roman" pitchFamily="18" charset="0"/>
                </a:defRPr>
              </a:lvl4pPr>
              <a:lvl5pPr marL="2057400" indent="-228600" eaLnBrk="0" hangingPunct="0">
                <a:defRPr b="1">
                  <a:solidFill>
                    <a:schemeClr val="tx1"/>
                  </a:solidFill>
                  <a:latin typeface="Arial" pitchFamily="34" charset="0"/>
                  <a:cs typeface="Times New Roman" pitchFamily="18" charset="0"/>
                </a:defRPr>
              </a:lvl5pPr>
              <a:lvl6pPr marL="25146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6pPr>
              <a:lvl7pPr marL="29718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7pPr>
              <a:lvl8pPr marL="34290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8pPr>
              <a:lvl9pPr marL="38862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9pPr>
            </a:lstStyle>
            <a:p>
              <a:pPr algn="l">
                <a:spcBef>
                  <a:spcPct val="50000"/>
                </a:spcBef>
                <a:buClrTx/>
                <a:buFontTx/>
                <a:buNone/>
              </a:pPr>
              <a:endParaRPr lang="en-GB" altLang="fr-FR" sz="2400" b="0">
                <a:latin typeface="Times New Roman" pitchFamily="18" charset="0"/>
              </a:endParaRPr>
            </a:p>
          </p:txBody>
        </p:sp>
        <p:sp>
          <p:nvSpPr>
            <p:cNvPr id="310" name="Rectangle 357"/>
            <p:cNvSpPr>
              <a:spLocks noChangeArrowheads="1"/>
            </p:cNvSpPr>
            <p:nvPr/>
          </p:nvSpPr>
          <p:spPr bwMode="auto">
            <a:xfrm>
              <a:off x="5942013" y="4121150"/>
              <a:ext cx="149225" cy="30163"/>
            </a:xfrm>
            <a:prstGeom prst="rect">
              <a:avLst/>
            </a:prstGeom>
            <a:solidFill>
              <a:srgbClr val="91919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nchor="ctr"/>
            <a:lstStyle>
              <a:lvl1pPr eaLnBrk="0" hangingPunct="0">
                <a:defRPr b="1">
                  <a:solidFill>
                    <a:schemeClr val="tx1"/>
                  </a:solidFill>
                  <a:latin typeface="Arial" pitchFamily="34" charset="0"/>
                  <a:cs typeface="Times New Roman" pitchFamily="18" charset="0"/>
                </a:defRPr>
              </a:lvl1pPr>
              <a:lvl2pPr marL="742950" indent="-285750" eaLnBrk="0" hangingPunct="0">
                <a:defRPr b="1">
                  <a:solidFill>
                    <a:schemeClr val="tx1"/>
                  </a:solidFill>
                  <a:latin typeface="Arial" pitchFamily="34" charset="0"/>
                  <a:cs typeface="Times New Roman" pitchFamily="18" charset="0"/>
                </a:defRPr>
              </a:lvl2pPr>
              <a:lvl3pPr marL="1143000" indent="-228600" eaLnBrk="0" hangingPunct="0">
                <a:defRPr b="1">
                  <a:solidFill>
                    <a:schemeClr val="tx1"/>
                  </a:solidFill>
                  <a:latin typeface="Arial" pitchFamily="34" charset="0"/>
                  <a:cs typeface="Times New Roman" pitchFamily="18" charset="0"/>
                </a:defRPr>
              </a:lvl3pPr>
              <a:lvl4pPr marL="1600200" indent="-228600" eaLnBrk="0" hangingPunct="0">
                <a:defRPr b="1">
                  <a:solidFill>
                    <a:schemeClr val="tx1"/>
                  </a:solidFill>
                  <a:latin typeface="Arial" pitchFamily="34" charset="0"/>
                  <a:cs typeface="Times New Roman" pitchFamily="18" charset="0"/>
                </a:defRPr>
              </a:lvl4pPr>
              <a:lvl5pPr marL="2057400" indent="-228600" eaLnBrk="0" hangingPunct="0">
                <a:defRPr b="1">
                  <a:solidFill>
                    <a:schemeClr val="tx1"/>
                  </a:solidFill>
                  <a:latin typeface="Arial" pitchFamily="34" charset="0"/>
                  <a:cs typeface="Times New Roman" pitchFamily="18" charset="0"/>
                </a:defRPr>
              </a:lvl5pPr>
              <a:lvl6pPr marL="25146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6pPr>
              <a:lvl7pPr marL="29718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7pPr>
              <a:lvl8pPr marL="34290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8pPr>
              <a:lvl9pPr marL="38862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9pPr>
            </a:lstStyle>
            <a:p>
              <a:pPr algn="l">
                <a:spcBef>
                  <a:spcPct val="50000"/>
                </a:spcBef>
                <a:buClrTx/>
                <a:buFontTx/>
                <a:buNone/>
              </a:pPr>
              <a:endParaRPr lang="en-GB" altLang="fr-FR" sz="2400" b="0">
                <a:latin typeface="Times New Roman" pitchFamily="18" charset="0"/>
              </a:endParaRPr>
            </a:p>
          </p:txBody>
        </p:sp>
        <p:sp>
          <p:nvSpPr>
            <p:cNvPr id="311" name="Freeform 358"/>
            <p:cNvSpPr>
              <a:spLocks/>
            </p:cNvSpPr>
            <p:nvPr/>
          </p:nvSpPr>
          <p:spPr bwMode="auto">
            <a:xfrm>
              <a:off x="6051550" y="4002088"/>
              <a:ext cx="26988" cy="28575"/>
            </a:xfrm>
            <a:custGeom>
              <a:avLst/>
              <a:gdLst>
                <a:gd name="T0" fmla="*/ 2147483647 w 17"/>
                <a:gd name="T1" fmla="*/ 0 h 18"/>
                <a:gd name="T2" fmla="*/ 2147483647 w 17"/>
                <a:gd name="T3" fmla="*/ 2147483647 h 18"/>
                <a:gd name="T4" fmla="*/ 0 w 17"/>
                <a:gd name="T5" fmla="*/ 2147483647 h 18"/>
                <a:gd name="T6" fmla="*/ 2147483647 w 17"/>
                <a:gd name="T7" fmla="*/ 0 h 18"/>
                <a:gd name="T8" fmla="*/ 0 60000 65536"/>
                <a:gd name="T9" fmla="*/ 0 60000 65536"/>
                <a:gd name="T10" fmla="*/ 0 60000 65536"/>
                <a:gd name="T11" fmla="*/ 0 60000 65536"/>
                <a:gd name="T12" fmla="*/ 0 w 17"/>
                <a:gd name="T13" fmla="*/ 0 h 18"/>
                <a:gd name="T14" fmla="*/ 17 w 17"/>
                <a:gd name="T15" fmla="*/ 18 h 18"/>
              </a:gdLst>
              <a:ahLst/>
              <a:cxnLst>
                <a:cxn ang="T8">
                  <a:pos x="T0" y="T1"/>
                </a:cxn>
                <a:cxn ang="T9">
                  <a:pos x="T2" y="T3"/>
                </a:cxn>
                <a:cxn ang="T10">
                  <a:pos x="T4" y="T5"/>
                </a:cxn>
                <a:cxn ang="T11">
                  <a:pos x="T6" y="T7"/>
                </a:cxn>
              </a:cxnLst>
              <a:rect l="T12" t="T13" r="T14" b="T15"/>
              <a:pathLst>
                <a:path w="17" h="18">
                  <a:moveTo>
                    <a:pt x="16" y="0"/>
                  </a:moveTo>
                  <a:lnTo>
                    <a:pt x="16" y="17"/>
                  </a:lnTo>
                  <a:lnTo>
                    <a:pt x="0" y="6"/>
                  </a:lnTo>
                  <a:lnTo>
                    <a:pt x="16" y="0"/>
                  </a:lnTo>
                </a:path>
              </a:pathLst>
            </a:custGeom>
            <a:solidFill>
              <a:srgbClr val="60606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endParaRPr lang="fr-FR"/>
            </a:p>
          </p:txBody>
        </p:sp>
        <p:sp>
          <p:nvSpPr>
            <p:cNvPr id="312" name="Rectangle 359"/>
            <p:cNvSpPr>
              <a:spLocks noChangeArrowheads="1"/>
            </p:cNvSpPr>
            <p:nvPr/>
          </p:nvSpPr>
          <p:spPr bwMode="auto">
            <a:xfrm>
              <a:off x="5918200" y="4005263"/>
              <a:ext cx="203200" cy="30162"/>
            </a:xfrm>
            <a:prstGeom prst="rect">
              <a:avLst/>
            </a:prstGeom>
            <a:solidFill>
              <a:srgbClr val="A0A0A0"/>
            </a:solidFill>
            <a:ln w="12700">
              <a:solidFill>
                <a:srgbClr val="808080"/>
              </a:solidFill>
              <a:miter lim="800000"/>
              <a:headEnd/>
              <a:tailEnd/>
            </a:ln>
          </p:spPr>
          <p:txBody>
            <a:bodyPr wrap="none" lIns="90488" tIns="44450" rIns="90488" bIns="44450" anchor="ctr"/>
            <a:lstStyle>
              <a:lvl1pPr eaLnBrk="0" hangingPunct="0">
                <a:defRPr b="1">
                  <a:solidFill>
                    <a:schemeClr val="tx1"/>
                  </a:solidFill>
                  <a:latin typeface="Arial" pitchFamily="34" charset="0"/>
                  <a:cs typeface="Times New Roman" pitchFamily="18" charset="0"/>
                </a:defRPr>
              </a:lvl1pPr>
              <a:lvl2pPr marL="742950" indent="-285750" eaLnBrk="0" hangingPunct="0">
                <a:defRPr b="1">
                  <a:solidFill>
                    <a:schemeClr val="tx1"/>
                  </a:solidFill>
                  <a:latin typeface="Arial" pitchFamily="34" charset="0"/>
                  <a:cs typeface="Times New Roman" pitchFamily="18" charset="0"/>
                </a:defRPr>
              </a:lvl2pPr>
              <a:lvl3pPr marL="1143000" indent="-228600" eaLnBrk="0" hangingPunct="0">
                <a:defRPr b="1">
                  <a:solidFill>
                    <a:schemeClr val="tx1"/>
                  </a:solidFill>
                  <a:latin typeface="Arial" pitchFamily="34" charset="0"/>
                  <a:cs typeface="Times New Roman" pitchFamily="18" charset="0"/>
                </a:defRPr>
              </a:lvl3pPr>
              <a:lvl4pPr marL="1600200" indent="-228600" eaLnBrk="0" hangingPunct="0">
                <a:defRPr b="1">
                  <a:solidFill>
                    <a:schemeClr val="tx1"/>
                  </a:solidFill>
                  <a:latin typeface="Arial" pitchFamily="34" charset="0"/>
                  <a:cs typeface="Times New Roman" pitchFamily="18" charset="0"/>
                </a:defRPr>
              </a:lvl4pPr>
              <a:lvl5pPr marL="2057400" indent="-228600" eaLnBrk="0" hangingPunct="0">
                <a:defRPr b="1">
                  <a:solidFill>
                    <a:schemeClr val="tx1"/>
                  </a:solidFill>
                  <a:latin typeface="Arial" pitchFamily="34" charset="0"/>
                  <a:cs typeface="Times New Roman" pitchFamily="18" charset="0"/>
                </a:defRPr>
              </a:lvl5pPr>
              <a:lvl6pPr marL="25146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6pPr>
              <a:lvl7pPr marL="29718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7pPr>
              <a:lvl8pPr marL="34290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8pPr>
              <a:lvl9pPr marL="38862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9pPr>
            </a:lstStyle>
            <a:p>
              <a:pPr algn="l">
                <a:spcBef>
                  <a:spcPct val="50000"/>
                </a:spcBef>
                <a:buClrTx/>
                <a:buFontTx/>
                <a:buNone/>
              </a:pPr>
              <a:endParaRPr lang="en-GB" altLang="fr-FR" sz="2400" b="0">
                <a:latin typeface="Times New Roman" pitchFamily="18" charset="0"/>
              </a:endParaRPr>
            </a:p>
          </p:txBody>
        </p:sp>
        <p:sp>
          <p:nvSpPr>
            <p:cNvPr id="313" name="Freeform 360"/>
            <p:cNvSpPr>
              <a:spLocks/>
            </p:cNvSpPr>
            <p:nvPr/>
          </p:nvSpPr>
          <p:spPr bwMode="auto">
            <a:xfrm>
              <a:off x="6016625" y="4002088"/>
              <a:ext cx="36513" cy="26987"/>
            </a:xfrm>
            <a:custGeom>
              <a:avLst/>
              <a:gdLst>
                <a:gd name="T0" fmla="*/ 2147483647 w 23"/>
                <a:gd name="T1" fmla="*/ 0 h 17"/>
                <a:gd name="T2" fmla="*/ 0 w 23"/>
                <a:gd name="T3" fmla="*/ 0 h 17"/>
                <a:gd name="T4" fmla="*/ 0 w 23"/>
                <a:gd name="T5" fmla="*/ 2147483647 h 17"/>
                <a:gd name="T6" fmla="*/ 2147483647 w 23"/>
                <a:gd name="T7" fmla="*/ 2147483647 h 17"/>
                <a:gd name="T8" fmla="*/ 2147483647 w 23"/>
                <a:gd name="T9" fmla="*/ 0 h 17"/>
                <a:gd name="T10" fmla="*/ 0 60000 65536"/>
                <a:gd name="T11" fmla="*/ 0 60000 65536"/>
                <a:gd name="T12" fmla="*/ 0 60000 65536"/>
                <a:gd name="T13" fmla="*/ 0 60000 65536"/>
                <a:gd name="T14" fmla="*/ 0 60000 65536"/>
                <a:gd name="T15" fmla="*/ 0 w 23"/>
                <a:gd name="T16" fmla="*/ 0 h 17"/>
                <a:gd name="T17" fmla="*/ 23 w 23"/>
                <a:gd name="T18" fmla="*/ 17 h 17"/>
              </a:gdLst>
              <a:ahLst/>
              <a:cxnLst>
                <a:cxn ang="T10">
                  <a:pos x="T0" y="T1"/>
                </a:cxn>
                <a:cxn ang="T11">
                  <a:pos x="T2" y="T3"/>
                </a:cxn>
                <a:cxn ang="T12">
                  <a:pos x="T4" y="T5"/>
                </a:cxn>
                <a:cxn ang="T13">
                  <a:pos x="T6" y="T7"/>
                </a:cxn>
                <a:cxn ang="T14">
                  <a:pos x="T8" y="T9"/>
                </a:cxn>
              </a:cxnLst>
              <a:rect l="T15" t="T16" r="T17" b="T18"/>
              <a:pathLst>
                <a:path w="23" h="17">
                  <a:moveTo>
                    <a:pt x="22" y="0"/>
                  </a:moveTo>
                  <a:lnTo>
                    <a:pt x="0" y="0"/>
                  </a:lnTo>
                  <a:lnTo>
                    <a:pt x="0" y="16"/>
                  </a:lnTo>
                  <a:lnTo>
                    <a:pt x="18" y="16"/>
                  </a:lnTo>
                  <a:lnTo>
                    <a:pt x="22" y="0"/>
                  </a:lnTo>
                </a:path>
              </a:pathLst>
            </a:custGeom>
            <a:solidFill>
              <a:srgbClr val="80808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endParaRPr lang="fr-FR"/>
            </a:p>
          </p:txBody>
        </p:sp>
        <p:sp>
          <p:nvSpPr>
            <p:cNvPr id="314" name="Freeform 361"/>
            <p:cNvSpPr>
              <a:spLocks/>
            </p:cNvSpPr>
            <p:nvPr/>
          </p:nvSpPr>
          <p:spPr bwMode="auto">
            <a:xfrm>
              <a:off x="6016625" y="4021138"/>
              <a:ext cx="96838" cy="26987"/>
            </a:xfrm>
            <a:custGeom>
              <a:avLst/>
              <a:gdLst>
                <a:gd name="T0" fmla="*/ 2147483647 w 61"/>
                <a:gd name="T1" fmla="*/ 2147483647 h 17"/>
                <a:gd name="T2" fmla="*/ 0 w 61"/>
                <a:gd name="T3" fmla="*/ 2147483647 h 17"/>
                <a:gd name="T4" fmla="*/ 0 w 61"/>
                <a:gd name="T5" fmla="*/ 0 h 17"/>
                <a:gd name="T6" fmla="*/ 2147483647 w 61"/>
                <a:gd name="T7" fmla="*/ 0 h 17"/>
                <a:gd name="T8" fmla="*/ 2147483647 w 61"/>
                <a:gd name="T9" fmla="*/ 2147483647 h 17"/>
                <a:gd name="T10" fmla="*/ 0 60000 65536"/>
                <a:gd name="T11" fmla="*/ 0 60000 65536"/>
                <a:gd name="T12" fmla="*/ 0 60000 65536"/>
                <a:gd name="T13" fmla="*/ 0 60000 65536"/>
                <a:gd name="T14" fmla="*/ 0 60000 65536"/>
                <a:gd name="T15" fmla="*/ 0 w 61"/>
                <a:gd name="T16" fmla="*/ 0 h 17"/>
                <a:gd name="T17" fmla="*/ 61 w 61"/>
                <a:gd name="T18" fmla="*/ 17 h 17"/>
              </a:gdLst>
              <a:ahLst/>
              <a:cxnLst>
                <a:cxn ang="T10">
                  <a:pos x="T0" y="T1"/>
                </a:cxn>
                <a:cxn ang="T11">
                  <a:pos x="T2" y="T3"/>
                </a:cxn>
                <a:cxn ang="T12">
                  <a:pos x="T4" y="T5"/>
                </a:cxn>
                <a:cxn ang="T13">
                  <a:pos x="T6" y="T7"/>
                </a:cxn>
                <a:cxn ang="T14">
                  <a:pos x="T8" y="T9"/>
                </a:cxn>
              </a:cxnLst>
              <a:rect l="T15" t="T16" r="T17" b="T18"/>
              <a:pathLst>
                <a:path w="61" h="17">
                  <a:moveTo>
                    <a:pt x="60" y="16"/>
                  </a:moveTo>
                  <a:lnTo>
                    <a:pt x="0" y="16"/>
                  </a:lnTo>
                  <a:lnTo>
                    <a:pt x="0" y="0"/>
                  </a:lnTo>
                  <a:lnTo>
                    <a:pt x="55" y="0"/>
                  </a:lnTo>
                  <a:lnTo>
                    <a:pt x="60" y="16"/>
                  </a:lnTo>
                </a:path>
              </a:pathLst>
            </a:custGeom>
            <a:solidFill>
              <a:srgbClr val="C0C0C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endParaRPr lang="fr-FR"/>
            </a:p>
          </p:txBody>
        </p:sp>
        <p:sp>
          <p:nvSpPr>
            <p:cNvPr id="315" name="Freeform 362"/>
            <p:cNvSpPr>
              <a:spLocks/>
            </p:cNvSpPr>
            <p:nvPr/>
          </p:nvSpPr>
          <p:spPr bwMode="auto">
            <a:xfrm>
              <a:off x="6059488" y="4006850"/>
              <a:ext cx="53975" cy="26988"/>
            </a:xfrm>
            <a:custGeom>
              <a:avLst/>
              <a:gdLst>
                <a:gd name="T0" fmla="*/ 2147483647 w 34"/>
                <a:gd name="T1" fmla="*/ 0 h 17"/>
                <a:gd name="T2" fmla="*/ 0 w 34"/>
                <a:gd name="T3" fmla="*/ 0 h 17"/>
                <a:gd name="T4" fmla="*/ 0 w 34"/>
                <a:gd name="T5" fmla="*/ 2147483647 h 17"/>
                <a:gd name="T6" fmla="*/ 2147483647 w 34"/>
                <a:gd name="T7" fmla="*/ 2147483647 h 17"/>
                <a:gd name="T8" fmla="*/ 2147483647 w 34"/>
                <a:gd name="T9" fmla="*/ 0 h 17"/>
                <a:gd name="T10" fmla="*/ 0 60000 65536"/>
                <a:gd name="T11" fmla="*/ 0 60000 65536"/>
                <a:gd name="T12" fmla="*/ 0 60000 65536"/>
                <a:gd name="T13" fmla="*/ 0 60000 65536"/>
                <a:gd name="T14" fmla="*/ 0 60000 65536"/>
                <a:gd name="T15" fmla="*/ 0 w 34"/>
                <a:gd name="T16" fmla="*/ 0 h 17"/>
                <a:gd name="T17" fmla="*/ 34 w 34"/>
                <a:gd name="T18" fmla="*/ 17 h 17"/>
              </a:gdLst>
              <a:ahLst/>
              <a:cxnLst>
                <a:cxn ang="T10">
                  <a:pos x="T0" y="T1"/>
                </a:cxn>
                <a:cxn ang="T11">
                  <a:pos x="T2" y="T3"/>
                </a:cxn>
                <a:cxn ang="T12">
                  <a:pos x="T4" y="T5"/>
                </a:cxn>
                <a:cxn ang="T13">
                  <a:pos x="T6" y="T7"/>
                </a:cxn>
                <a:cxn ang="T14">
                  <a:pos x="T8" y="T9"/>
                </a:cxn>
              </a:cxnLst>
              <a:rect l="T15" t="T16" r="T17" b="T18"/>
              <a:pathLst>
                <a:path w="34" h="17">
                  <a:moveTo>
                    <a:pt x="33" y="0"/>
                  </a:moveTo>
                  <a:lnTo>
                    <a:pt x="0" y="0"/>
                  </a:lnTo>
                  <a:lnTo>
                    <a:pt x="0" y="16"/>
                  </a:lnTo>
                  <a:lnTo>
                    <a:pt x="29" y="16"/>
                  </a:lnTo>
                  <a:lnTo>
                    <a:pt x="33" y="0"/>
                  </a:lnTo>
                </a:path>
              </a:pathLst>
            </a:custGeom>
            <a:solidFill>
              <a:srgbClr val="80808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endParaRPr lang="fr-FR"/>
            </a:p>
          </p:txBody>
        </p:sp>
        <p:sp>
          <p:nvSpPr>
            <p:cNvPr id="316" name="Freeform 363"/>
            <p:cNvSpPr>
              <a:spLocks/>
            </p:cNvSpPr>
            <p:nvPr/>
          </p:nvSpPr>
          <p:spPr bwMode="auto">
            <a:xfrm>
              <a:off x="6111875" y="4006850"/>
              <a:ext cx="26988" cy="26988"/>
            </a:xfrm>
            <a:custGeom>
              <a:avLst/>
              <a:gdLst>
                <a:gd name="T0" fmla="*/ 0 w 17"/>
                <a:gd name="T1" fmla="*/ 0 h 17"/>
                <a:gd name="T2" fmla="*/ 0 w 17"/>
                <a:gd name="T3" fmla="*/ 2147483647 h 17"/>
                <a:gd name="T4" fmla="*/ 2147483647 w 17"/>
                <a:gd name="T5" fmla="*/ 2147483647 h 17"/>
                <a:gd name="T6" fmla="*/ 0 w 17"/>
                <a:gd name="T7" fmla="*/ 0 h 17"/>
                <a:gd name="T8" fmla="*/ 0 60000 65536"/>
                <a:gd name="T9" fmla="*/ 0 60000 65536"/>
                <a:gd name="T10" fmla="*/ 0 60000 65536"/>
                <a:gd name="T11" fmla="*/ 0 60000 65536"/>
                <a:gd name="T12" fmla="*/ 0 w 17"/>
                <a:gd name="T13" fmla="*/ 0 h 17"/>
                <a:gd name="T14" fmla="*/ 17 w 17"/>
                <a:gd name="T15" fmla="*/ 17 h 17"/>
              </a:gdLst>
              <a:ahLst/>
              <a:cxnLst>
                <a:cxn ang="T8">
                  <a:pos x="T0" y="T1"/>
                </a:cxn>
                <a:cxn ang="T9">
                  <a:pos x="T2" y="T3"/>
                </a:cxn>
                <a:cxn ang="T10">
                  <a:pos x="T4" y="T5"/>
                </a:cxn>
                <a:cxn ang="T11">
                  <a:pos x="T6" y="T7"/>
                </a:cxn>
              </a:cxnLst>
              <a:rect l="T12" t="T13" r="T14" b="T15"/>
              <a:pathLst>
                <a:path w="17" h="17">
                  <a:moveTo>
                    <a:pt x="0" y="0"/>
                  </a:moveTo>
                  <a:lnTo>
                    <a:pt x="0" y="16"/>
                  </a:lnTo>
                  <a:lnTo>
                    <a:pt x="16" y="4"/>
                  </a:lnTo>
                  <a:lnTo>
                    <a:pt x="0" y="0"/>
                  </a:lnTo>
                </a:path>
              </a:pathLst>
            </a:custGeom>
            <a:solidFill>
              <a:srgbClr val="60606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endParaRPr lang="fr-FR"/>
            </a:p>
          </p:txBody>
        </p:sp>
        <p:sp>
          <p:nvSpPr>
            <p:cNvPr id="317" name="Oval 364"/>
            <p:cNvSpPr>
              <a:spLocks noChangeArrowheads="1"/>
            </p:cNvSpPr>
            <p:nvPr/>
          </p:nvSpPr>
          <p:spPr bwMode="auto">
            <a:xfrm>
              <a:off x="6073775" y="4037013"/>
              <a:ext cx="0" cy="0"/>
            </a:xfrm>
            <a:prstGeom prst="ellipse">
              <a:avLst/>
            </a:prstGeom>
            <a:solidFill>
              <a:srgbClr val="C0C0C0"/>
            </a:solidFill>
            <a:ln w="12700">
              <a:solidFill>
                <a:srgbClr val="808080"/>
              </a:solidFill>
              <a:round/>
              <a:headEnd/>
              <a:tailEnd/>
            </a:ln>
          </p:spPr>
          <p:txBody>
            <a:bodyPr wrap="none" lIns="90488" tIns="44450" rIns="90488" bIns="44450" anchor="ctr"/>
            <a:lstStyle>
              <a:lvl1pPr eaLnBrk="0" hangingPunct="0">
                <a:defRPr b="1">
                  <a:solidFill>
                    <a:schemeClr val="tx1"/>
                  </a:solidFill>
                  <a:latin typeface="Arial" pitchFamily="34" charset="0"/>
                  <a:cs typeface="Times New Roman" pitchFamily="18" charset="0"/>
                </a:defRPr>
              </a:lvl1pPr>
              <a:lvl2pPr marL="742950" indent="-285750" eaLnBrk="0" hangingPunct="0">
                <a:defRPr b="1">
                  <a:solidFill>
                    <a:schemeClr val="tx1"/>
                  </a:solidFill>
                  <a:latin typeface="Arial" pitchFamily="34" charset="0"/>
                  <a:cs typeface="Times New Roman" pitchFamily="18" charset="0"/>
                </a:defRPr>
              </a:lvl2pPr>
              <a:lvl3pPr marL="1143000" indent="-228600" eaLnBrk="0" hangingPunct="0">
                <a:defRPr b="1">
                  <a:solidFill>
                    <a:schemeClr val="tx1"/>
                  </a:solidFill>
                  <a:latin typeface="Arial" pitchFamily="34" charset="0"/>
                  <a:cs typeface="Times New Roman" pitchFamily="18" charset="0"/>
                </a:defRPr>
              </a:lvl3pPr>
              <a:lvl4pPr marL="1600200" indent="-228600" eaLnBrk="0" hangingPunct="0">
                <a:defRPr b="1">
                  <a:solidFill>
                    <a:schemeClr val="tx1"/>
                  </a:solidFill>
                  <a:latin typeface="Arial" pitchFamily="34" charset="0"/>
                  <a:cs typeface="Times New Roman" pitchFamily="18" charset="0"/>
                </a:defRPr>
              </a:lvl4pPr>
              <a:lvl5pPr marL="2057400" indent="-228600" eaLnBrk="0" hangingPunct="0">
                <a:defRPr b="1">
                  <a:solidFill>
                    <a:schemeClr val="tx1"/>
                  </a:solidFill>
                  <a:latin typeface="Arial" pitchFamily="34" charset="0"/>
                  <a:cs typeface="Times New Roman" pitchFamily="18" charset="0"/>
                </a:defRPr>
              </a:lvl5pPr>
              <a:lvl6pPr marL="25146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6pPr>
              <a:lvl7pPr marL="29718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7pPr>
              <a:lvl8pPr marL="34290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8pPr>
              <a:lvl9pPr marL="38862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9pPr>
            </a:lstStyle>
            <a:p>
              <a:pPr algn="l">
                <a:spcBef>
                  <a:spcPct val="50000"/>
                </a:spcBef>
                <a:buClrTx/>
                <a:buFontTx/>
                <a:buNone/>
              </a:pPr>
              <a:endParaRPr lang="en-GB" altLang="fr-FR" sz="2400" b="0">
                <a:latin typeface="Times New Roman" pitchFamily="18" charset="0"/>
              </a:endParaRPr>
            </a:p>
          </p:txBody>
        </p:sp>
        <p:sp>
          <p:nvSpPr>
            <p:cNvPr id="318" name="Freeform 365"/>
            <p:cNvSpPr>
              <a:spLocks/>
            </p:cNvSpPr>
            <p:nvPr/>
          </p:nvSpPr>
          <p:spPr bwMode="auto">
            <a:xfrm>
              <a:off x="5921375" y="4016375"/>
              <a:ext cx="198438" cy="26988"/>
            </a:xfrm>
            <a:custGeom>
              <a:avLst/>
              <a:gdLst>
                <a:gd name="T0" fmla="*/ 0 w 125"/>
                <a:gd name="T1" fmla="*/ 2147483647 h 17"/>
                <a:gd name="T2" fmla="*/ 2147483647 w 125"/>
                <a:gd name="T3" fmla="*/ 2147483647 h 17"/>
                <a:gd name="T4" fmla="*/ 2147483647 w 125"/>
                <a:gd name="T5" fmla="*/ 0 h 17"/>
                <a:gd name="T6" fmla="*/ 0 w 125"/>
                <a:gd name="T7" fmla="*/ 0 h 17"/>
                <a:gd name="T8" fmla="*/ 0 w 125"/>
                <a:gd name="T9" fmla="*/ 2147483647 h 17"/>
                <a:gd name="T10" fmla="*/ 0 60000 65536"/>
                <a:gd name="T11" fmla="*/ 0 60000 65536"/>
                <a:gd name="T12" fmla="*/ 0 60000 65536"/>
                <a:gd name="T13" fmla="*/ 0 60000 65536"/>
                <a:gd name="T14" fmla="*/ 0 60000 65536"/>
                <a:gd name="T15" fmla="*/ 0 w 125"/>
                <a:gd name="T16" fmla="*/ 0 h 17"/>
                <a:gd name="T17" fmla="*/ 125 w 125"/>
                <a:gd name="T18" fmla="*/ 17 h 17"/>
              </a:gdLst>
              <a:ahLst/>
              <a:cxnLst>
                <a:cxn ang="T10">
                  <a:pos x="T0" y="T1"/>
                </a:cxn>
                <a:cxn ang="T11">
                  <a:pos x="T2" y="T3"/>
                </a:cxn>
                <a:cxn ang="T12">
                  <a:pos x="T4" y="T5"/>
                </a:cxn>
                <a:cxn ang="T13">
                  <a:pos x="T6" y="T7"/>
                </a:cxn>
                <a:cxn ang="T14">
                  <a:pos x="T8" y="T9"/>
                </a:cxn>
              </a:cxnLst>
              <a:rect l="T15" t="T16" r="T17" b="T18"/>
              <a:pathLst>
                <a:path w="125" h="17">
                  <a:moveTo>
                    <a:pt x="0" y="16"/>
                  </a:moveTo>
                  <a:lnTo>
                    <a:pt x="124" y="16"/>
                  </a:lnTo>
                  <a:lnTo>
                    <a:pt x="124" y="0"/>
                  </a:lnTo>
                  <a:lnTo>
                    <a:pt x="0" y="0"/>
                  </a:lnTo>
                  <a:lnTo>
                    <a:pt x="0" y="16"/>
                  </a:lnTo>
                </a:path>
              </a:pathLst>
            </a:custGeom>
            <a:solidFill>
              <a:srgbClr val="60606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endParaRPr lang="fr-FR"/>
            </a:p>
          </p:txBody>
        </p:sp>
        <p:sp>
          <p:nvSpPr>
            <p:cNvPr id="319" name="Freeform 366"/>
            <p:cNvSpPr>
              <a:spLocks/>
            </p:cNvSpPr>
            <p:nvPr/>
          </p:nvSpPr>
          <p:spPr bwMode="auto">
            <a:xfrm>
              <a:off x="5956300" y="4071938"/>
              <a:ext cx="128588" cy="26987"/>
            </a:xfrm>
            <a:custGeom>
              <a:avLst/>
              <a:gdLst>
                <a:gd name="T0" fmla="*/ 0 w 81"/>
                <a:gd name="T1" fmla="*/ 2147483647 h 17"/>
                <a:gd name="T2" fmla="*/ 2147483647 w 81"/>
                <a:gd name="T3" fmla="*/ 2147483647 h 17"/>
                <a:gd name="T4" fmla="*/ 2147483647 w 81"/>
                <a:gd name="T5" fmla="*/ 0 h 17"/>
                <a:gd name="T6" fmla="*/ 0 w 81"/>
                <a:gd name="T7" fmla="*/ 0 h 17"/>
                <a:gd name="T8" fmla="*/ 0 w 81"/>
                <a:gd name="T9" fmla="*/ 2147483647 h 17"/>
                <a:gd name="T10" fmla="*/ 0 60000 65536"/>
                <a:gd name="T11" fmla="*/ 0 60000 65536"/>
                <a:gd name="T12" fmla="*/ 0 60000 65536"/>
                <a:gd name="T13" fmla="*/ 0 60000 65536"/>
                <a:gd name="T14" fmla="*/ 0 60000 65536"/>
                <a:gd name="T15" fmla="*/ 0 w 81"/>
                <a:gd name="T16" fmla="*/ 0 h 17"/>
                <a:gd name="T17" fmla="*/ 81 w 81"/>
                <a:gd name="T18" fmla="*/ 17 h 17"/>
              </a:gdLst>
              <a:ahLst/>
              <a:cxnLst>
                <a:cxn ang="T10">
                  <a:pos x="T0" y="T1"/>
                </a:cxn>
                <a:cxn ang="T11">
                  <a:pos x="T2" y="T3"/>
                </a:cxn>
                <a:cxn ang="T12">
                  <a:pos x="T4" y="T5"/>
                </a:cxn>
                <a:cxn ang="T13">
                  <a:pos x="T6" y="T7"/>
                </a:cxn>
                <a:cxn ang="T14">
                  <a:pos x="T8" y="T9"/>
                </a:cxn>
              </a:cxnLst>
              <a:rect l="T15" t="T16" r="T17" b="T18"/>
              <a:pathLst>
                <a:path w="81" h="17">
                  <a:moveTo>
                    <a:pt x="0" y="16"/>
                  </a:moveTo>
                  <a:lnTo>
                    <a:pt x="80" y="16"/>
                  </a:lnTo>
                  <a:lnTo>
                    <a:pt x="80" y="0"/>
                  </a:lnTo>
                  <a:lnTo>
                    <a:pt x="0" y="0"/>
                  </a:lnTo>
                  <a:lnTo>
                    <a:pt x="0" y="16"/>
                  </a:lnTo>
                </a:path>
              </a:pathLst>
            </a:custGeom>
            <a:solidFill>
              <a:srgbClr val="80808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endParaRPr lang="fr-FR"/>
            </a:p>
          </p:txBody>
        </p:sp>
        <p:sp>
          <p:nvSpPr>
            <p:cNvPr id="320" name="Freeform 367"/>
            <p:cNvSpPr>
              <a:spLocks/>
            </p:cNvSpPr>
            <p:nvPr/>
          </p:nvSpPr>
          <p:spPr bwMode="auto">
            <a:xfrm>
              <a:off x="5992813" y="4083050"/>
              <a:ext cx="60325" cy="26988"/>
            </a:xfrm>
            <a:custGeom>
              <a:avLst/>
              <a:gdLst>
                <a:gd name="T0" fmla="*/ 0 w 38"/>
                <a:gd name="T1" fmla="*/ 2147483647 h 17"/>
                <a:gd name="T2" fmla="*/ 0 w 38"/>
                <a:gd name="T3" fmla="*/ 0 h 17"/>
                <a:gd name="T4" fmla="*/ 2147483647 w 38"/>
                <a:gd name="T5" fmla="*/ 0 h 17"/>
                <a:gd name="T6" fmla="*/ 2147483647 w 38"/>
                <a:gd name="T7" fmla="*/ 2147483647 h 17"/>
                <a:gd name="T8" fmla="*/ 0 60000 65536"/>
                <a:gd name="T9" fmla="*/ 0 60000 65536"/>
                <a:gd name="T10" fmla="*/ 0 60000 65536"/>
                <a:gd name="T11" fmla="*/ 0 60000 65536"/>
                <a:gd name="T12" fmla="*/ 0 w 38"/>
                <a:gd name="T13" fmla="*/ 0 h 17"/>
                <a:gd name="T14" fmla="*/ 38 w 38"/>
                <a:gd name="T15" fmla="*/ 17 h 17"/>
              </a:gdLst>
              <a:ahLst/>
              <a:cxnLst>
                <a:cxn ang="T8">
                  <a:pos x="T0" y="T1"/>
                </a:cxn>
                <a:cxn ang="T9">
                  <a:pos x="T2" y="T3"/>
                </a:cxn>
                <a:cxn ang="T10">
                  <a:pos x="T4" y="T5"/>
                </a:cxn>
                <a:cxn ang="T11">
                  <a:pos x="T6" y="T7"/>
                </a:cxn>
              </a:cxnLst>
              <a:rect l="T12" t="T13" r="T14" b="T15"/>
              <a:pathLst>
                <a:path w="38" h="17">
                  <a:moveTo>
                    <a:pt x="0" y="16"/>
                  </a:moveTo>
                  <a:lnTo>
                    <a:pt x="0" y="0"/>
                  </a:lnTo>
                  <a:lnTo>
                    <a:pt x="34" y="0"/>
                  </a:lnTo>
                  <a:lnTo>
                    <a:pt x="37" y="16"/>
                  </a:lnTo>
                </a:path>
              </a:pathLst>
            </a:custGeom>
            <a:noFill/>
            <a:ln w="12700" cap="rnd" cmpd="sng">
              <a:solidFill>
                <a:srgbClr val="808080"/>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fr-FR"/>
            </a:p>
          </p:txBody>
        </p:sp>
        <p:sp>
          <p:nvSpPr>
            <p:cNvPr id="321" name="Freeform 368"/>
            <p:cNvSpPr>
              <a:spLocks/>
            </p:cNvSpPr>
            <p:nvPr/>
          </p:nvSpPr>
          <p:spPr bwMode="auto">
            <a:xfrm>
              <a:off x="5830888" y="3760788"/>
              <a:ext cx="55562" cy="46037"/>
            </a:xfrm>
            <a:custGeom>
              <a:avLst/>
              <a:gdLst>
                <a:gd name="T0" fmla="*/ 2147483647 w 35"/>
                <a:gd name="T1" fmla="*/ 0 h 29"/>
                <a:gd name="T2" fmla="*/ 0 w 35"/>
                <a:gd name="T3" fmla="*/ 0 h 29"/>
                <a:gd name="T4" fmla="*/ 0 w 35"/>
                <a:gd name="T5" fmla="*/ 2147483647 h 29"/>
                <a:gd name="T6" fmla="*/ 2147483647 w 35"/>
                <a:gd name="T7" fmla="*/ 2147483647 h 29"/>
                <a:gd name="T8" fmla="*/ 2147483647 w 35"/>
                <a:gd name="T9" fmla="*/ 0 h 29"/>
                <a:gd name="T10" fmla="*/ 0 60000 65536"/>
                <a:gd name="T11" fmla="*/ 0 60000 65536"/>
                <a:gd name="T12" fmla="*/ 0 60000 65536"/>
                <a:gd name="T13" fmla="*/ 0 60000 65536"/>
                <a:gd name="T14" fmla="*/ 0 60000 65536"/>
                <a:gd name="T15" fmla="*/ 0 w 35"/>
                <a:gd name="T16" fmla="*/ 0 h 29"/>
                <a:gd name="T17" fmla="*/ 35 w 35"/>
                <a:gd name="T18" fmla="*/ 29 h 29"/>
              </a:gdLst>
              <a:ahLst/>
              <a:cxnLst>
                <a:cxn ang="T10">
                  <a:pos x="T0" y="T1"/>
                </a:cxn>
                <a:cxn ang="T11">
                  <a:pos x="T2" y="T3"/>
                </a:cxn>
                <a:cxn ang="T12">
                  <a:pos x="T4" y="T5"/>
                </a:cxn>
                <a:cxn ang="T13">
                  <a:pos x="T6" y="T7"/>
                </a:cxn>
                <a:cxn ang="T14">
                  <a:pos x="T8" y="T9"/>
                </a:cxn>
              </a:cxnLst>
              <a:rect l="T15" t="T16" r="T17" b="T18"/>
              <a:pathLst>
                <a:path w="35" h="29">
                  <a:moveTo>
                    <a:pt x="31" y="0"/>
                  </a:moveTo>
                  <a:lnTo>
                    <a:pt x="0" y="0"/>
                  </a:lnTo>
                  <a:lnTo>
                    <a:pt x="0" y="28"/>
                  </a:lnTo>
                  <a:lnTo>
                    <a:pt x="34" y="28"/>
                  </a:lnTo>
                  <a:lnTo>
                    <a:pt x="31" y="0"/>
                  </a:lnTo>
                </a:path>
              </a:pathLst>
            </a:custGeom>
            <a:solidFill>
              <a:srgbClr val="C0C0C0"/>
            </a:solidFill>
            <a:ln w="12700" cap="rnd" cmpd="sng">
              <a:solidFill>
                <a:srgbClr val="676767"/>
              </a:solidFill>
              <a:prstDash val="solid"/>
              <a:round/>
              <a:headEnd type="none" w="sm" len="sm"/>
              <a:tailEnd type="none" w="sm" len="sm"/>
            </a:ln>
          </p:spPr>
          <p:txBody>
            <a:bodyPr/>
            <a:lstStyle/>
            <a:p>
              <a:endParaRPr lang="fr-FR"/>
            </a:p>
          </p:txBody>
        </p:sp>
        <p:sp>
          <p:nvSpPr>
            <p:cNvPr id="322" name="Freeform 369"/>
            <p:cNvSpPr>
              <a:spLocks/>
            </p:cNvSpPr>
            <p:nvPr/>
          </p:nvSpPr>
          <p:spPr bwMode="auto">
            <a:xfrm>
              <a:off x="5835650" y="3838575"/>
              <a:ext cx="55563" cy="46038"/>
            </a:xfrm>
            <a:custGeom>
              <a:avLst/>
              <a:gdLst>
                <a:gd name="T0" fmla="*/ 2147483647 w 35"/>
                <a:gd name="T1" fmla="*/ 0 h 29"/>
                <a:gd name="T2" fmla="*/ 0 w 35"/>
                <a:gd name="T3" fmla="*/ 0 h 29"/>
                <a:gd name="T4" fmla="*/ 0 w 35"/>
                <a:gd name="T5" fmla="*/ 2147483647 h 29"/>
                <a:gd name="T6" fmla="*/ 2147483647 w 35"/>
                <a:gd name="T7" fmla="*/ 2147483647 h 29"/>
                <a:gd name="T8" fmla="*/ 2147483647 w 35"/>
                <a:gd name="T9" fmla="*/ 0 h 29"/>
                <a:gd name="T10" fmla="*/ 0 60000 65536"/>
                <a:gd name="T11" fmla="*/ 0 60000 65536"/>
                <a:gd name="T12" fmla="*/ 0 60000 65536"/>
                <a:gd name="T13" fmla="*/ 0 60000 65536"/>
                <a:gd name="T14" fmla="*/ 0 60000 65536"/>
                <a:gd name="T15" fmla="*/ 0 w 35"/>
                <a:gd name="T16" fmla="*/ 0 h 29"/>
                <a:gd name="T17" fmla="*/ 35 w 35"/>
                <a:gd name="T18" fmla="*/ 29 h 29"/>
              </a:gdLst>
              <a:ahLst/>
              <a:cxnLst>
                <a:cxn ang="T10">
                  <a:pos x="T0" y="T1"/>
                </a:cxn>
                <a:cxn ang="T11">
                  <a:pos x="T2" y="T3"/>
                </a:cxn>
                <a:cxn ang="T12">
                  <a:pos x="T4" y="T5"/>
                </a:cxn>
                <a:cxn ang="T13">
                  <a:pos x="T6" y="T7"/>
                </a:cxn>
                <a:cxn ang="T14">
                  <a:pos x="T8" y="T9"/>
                </a:cxn>
              </a:cxnLst>
              <a:rect l="T15" t="T16" r="T17" b="T18"/>
              <a:pathLst>
                <a:path w="35" h="29">
                  <a:moveTo>
                    <a:pt x="31" y="0"/>
                  </a:moveTo>
                  <a:lnTo>
                    <a:pt x="0" y="0"/>
                  </a:lnTo>
                  <a:lnTo>
                    <a:pt x="0" y="28"/>
                  </a:lnTo>
                  <a:lnTo>
                    <a:pt x="34" y="28"/>
                  </a:lnTo>
                  <a:lnTo>
                    <a:pt x="31" y="0"/>
                  </a:lnTo>
                </a:path>
              </a:pathLst>
            </a:custGeom>
            <a:solidFill>
              <a:srgbClr val="C0C0C0"/>
            </a:solidFill>
            <a:ln w="12700" cap="rnd" cmpd="sng">
              <a:solidFill>
                <a:srgbClr val="676767"/>
              </a:solidFill>
              <a:prstDash val="solid"/>
              <a:round/>
              <a:headEnd type="none" w="sm" len="sm"/>
              <a:tailEnd type="none" w="sm" len="sm"/>
            </a:ln>
          </p:spPr>
          <p:txBody>
            <a:bodyPr/>
            <a:lstStyle/>
            <a:p>
              <a:endParaRPr lang="fr-FR"/>
            </a:p>
          </p:txBody>
        </p:sp>
        <p:sp>
          <p:nvSpPr>
            <p:cNvPr id="323" name="Freeform 370"/>
            <p:cNvSpPr>
              <a:spLocks/>
            </p:cNvSpPr>
            <p:nvPr/>
          </p:nvSpPr>
          <p:spPr bwMode="auto">
            <a:xfrm>
              <a:off x="5916613" y="3832225"/>
              <a:ext cx="225425" cy="58738"/>
            </a:xfrm>
            <a:custGeom>
              <a:avLst/>
              <a:gdLst>
                <a:gd name="T0" fmla="*/ 0 w 142"/>
                <a:gd name="T1" fmla="*/ 0 h 37"/>
                <a:gd name="T2" fmla="*/ 2147483647 w 142"/>
                <a:gd name="T3" fmla="*/ 2147483647 h 37"/>
                <a:gd name="T4" fmla="*/ 2147483647 w 142"/>
                <a:gd name="T5" fmla="*/ 2147483647 h 37"/>
                <a:gd name="T6" fmla="*/ 2147483647 w 142"/>
                <a:gd name="T7" fmla="*/ 0 h 37"/>
                <a:gd name="T8" fmla="*/ 0 w 142"/>
                <a:gd name="T9" fmla="*/ 0 h 37"/>
                <a:gd name="T10" fmla="*/ 0 60000 65536"/>
                <a:gd name="T11" fmla="*/ 0 60000 65536"/>
                <a:gd name="T12" fmla="*/ 0 60000 65536"/>
                <a:gd name="T13" fmla="*/ 0 60000 65536"/>
                <a:gd name="T14" fmla="*/ 0 60000 65536"/>
                <a:gd name="T15" fmla="*/ 0 w 142"/>
                <a:gd name="T16" fmla="*/ 0 h 37"/>
                <a:gd name="T17" fmla="*/ 142 w 142"/>
                <a:gd name="T18" fmla="*/ 37 h 37"/>
              </a:gdLst>
              <a:ahLst/>
              <a:cxnLst>
                <a:cxn ang="T10">
                  <a:pos x="T0" y="T1"/>
                </a:cxn>
                <a:cxn ang="T11">
                  <a:pos x="T2" y="T3"/>
                </a:cxn>
                <a:cxn ang="T12">
                  <a:pos x="T4" y="T5"/>
                </a:cxn>
                <a:cxn ang="T13">
                  <a:pos x="T6" y="T7"/>
                </a:cxn>
                <a:cxn ang="T14">
                  <a:pos x="T8" y="T9"/>
                </a:cxn>
              </a:cxnLst>
              <a:rect l="T15" t="T16" r="T17" b="T18"/>
              <a:pathLst>
                <a:path w="142" h="37">
                  <a:moveTo>
                    <a:pt x="0" y="0"/>
                  </a:moveTo>
                  <a:lnTo>
                    <a:pt x="4" y="36"/>
                  </a:lnTo>
                  <a:lnTo>
                    <a:pt x="141" y="36"/>
                  </a:lnTo>
                  <a:lnTo>
                    <a:pt x="136" y="0"/>
                  </a:lnTo>
                  <a:lnTo>
                    <a:pt x="0" y="0"/>
                  </a:lnTo>
                </a:path>
              </a:pathLst>
            </a:custGeom>
            <a:solidFill>
              <a:srgbClr val="676767"/>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endParaRPr lang="fr-FR"/>
            </a:p>
          </p:txBody>
        </p:sp>
        <p:sp>
          <p:nvSpPr>
            <p:cNvPr id="324" name="Freeform 371"/>
            <p:cNvSpPr>
              <a:spLocks/>
            </p:cNvSpPr>
            <p:nvPr/>
          </p:nvSpPr>
          <p:spPr bwMode="auto">
            <a:xfrm>
              <a:off x="5964238" y="3848100"/>
              <a:ext cx="26987" cy="26988"/>
            </a:xfrm>
            <a:custGeom>
              <a:avLst/>
              <a:gdLst>
                <a:gd name="T0" fmla="*/ 0 w 17"/>
                <a:gd name="T1" fmla="*/ 0 h 17"/>
                <a:gd name="T2" fmla="*/ 2147483647 w 17"/>
                <a:gd name="T3" fmla="*/ 0 h 17"/>
                <a:gd name="T4" fmla="*/ 2147483647 w 17"/>
                <a:gd name="T5" fmla="*/ 2147483647 h 17"/>
                <a:gd name="T6" fmla="*/ 0 w 17"/>
                <a:gd name="T7" fmla="*/ 2147483647 h 17"/>
                <a:gd name="T8" fmla="*/ 0 w 17"/>
                <a:gd name="T9" fmla="*/ 0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0"/>
                  </a:moveTo>
                  <a:lnTo>
                    <a:pt x="16" y="0"/>
                  </a:lnTo>
                  <a:lnTo>
                    <a:pt x="16" y="16"/>
                  </a:lnTo>
                  <a:lnTo>
                    <a:pt x="0" y="16"/>
                  </a:lnTo>
                  <a:lnTo>
                    <a:pt x="0" y="0"/>
                  </a:lnTo>
                </a:path>
              </a:pathLst>
            </a:custGeom>
            <a:solidFill>
              <a:srgbClr val="C0C0C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endParaRPr lang="fr-FR"/>
            </a:p>
          </p:txBody>
        </p:sp>
        <p:sp>
          <p:nvSpPr>
            <p:cNvPr id="325" name="Freeform 372"/>
            <p:cNvSpPr>
              <a:spLocks/>
            </p:cNvSpPr>
            <p:nvPr/>
          </p:nvSpPr>
          <p:spPr bwMode="auto">
            <a:xfrm>
              <a:off x="5964238" y="3863975"/>
              <a:ext cx="26987" cy="26988"/>
            </a:xfrm>
            <a:custGeom>
              <a:avLst/>
              <a:gdLst>
                <a:gd name="T0" fmla="*/ 0 w 17"/>
                <a:gd name="T1" fmla="*/ 0 h 17"/>
                <a:gd name="T2" fmla="*/ 2147483647 w 17"/>
                <a:gd name="T3" fmla="*/ 0 h 17"/>
                <a:gd name="T4" fmla="*/ 2147483647 w 17"/>
                <a:gd name="T5" fmla="*/ 2147483647 h 17"/>
                <a:gd name="T6" fmla="*/ 0 w 17"/>
                <a:gd name="T7" fmla="*/ 2147483647 h 17"/>
                <a:gd name="T8" fmla="*/ 0 w 17"/>
                <a:gd name="T9" fmla="*/ 0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0"/>
                  </a:moveTo>
                  <a:lnTo>
                    <a:pt x="16" y="0"/>
                  </a:lnTo>
                  <a:lnTo>
                    <a:pt x="16" y="16"/>
                  </a:lnTo>
                  <a:lnTo>
                    <a:pt x="0" y="16"/>
                  </a:lnTo>
                  <a:lnTo>
                    <a:pt x="0" y="0"/>
                  </a:lnTo>
                </a:path>
              </a:pathLst>
            </a:custGeom>
            <a:solidFill>
              <a:srgbClr val="C0C0C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endParaRPr lang="fr-FR"/>
            </a:p>
          </p:txBody>
        </p:sp>
        <p:sp>
          <p:nvSpPr>
            <p:cNvPr id="326" name="Freeform 373"/>
            <p:cNvSpPr>
              <a:spLocks/>
            </p:cNvSpPr>
            <p:nvPr/>
          </p:nvSpPr>
          <p:spPr bwMode="auto">
            <a:xfrm>
              <a:off x="6019800" y="3852863"/>
              <a:ext cx="26988" cy="26987"/>
            </a:xfrm>
            <a:custGeom>
              <a:avLst/>
              <a:gdLst>
                <a:gd name="T0" fmla="*/ 0 w 17"/>
                <a:gd name="T1" fmla="*/ 0 h 17"/>
                <a:gd name="T2" fmla="*/ 2147483647 w 17"/>
                <a:gd name="T3" fmla="*/ 0 h 17"/>
                <a:gd name="T4" fmla="*/ 2147483647 w 17"/>
                <a:gd name="T5" fmla="*/ 2147483647 h 17"/>
                <a:gd name="T6" fmla="*/ 0 w 17"/>
                <a:gd name="T7" fmla="*/ 2147483647 h 17"/>
                <a:gd name="T8" fmla="*/ 0 w 17"/>
                <a:gd name="T9" fmla="*/ 0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0"/>
                  </a:moveTo>
                  <a:lnTo>
                    <a:pt x="16" y="0"/>
                  </a:lnTo>
                  <a:lnTo>
                    <a:pt x="16" y="16"/>
                  </a:lnTo>
                  <a:lnTo>
                    <a:pt x="0" y="16"/>
                  </a:lnTo>
                  <a:lnTo>
                    <a:pt x="0" y="0"/>
                  </a:lnTo>
                </a:path>
              </a:pathLst>
            </a:custGeom>
            <a:solidFill>
              <a:srgbClr val="00800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endParaRPr lang="fr-FR"/>
            </a:p>
          </p:txBody>
        </p:sp>
        <p:sp>
          <p:nvSpPr>
            <p:cNvPr id="327" name="Oval 374"/>
            <p:cNvSpPr>
              <a:spLocks noChangeArrowheads="1"/>
            </p:cNvSpPr>
            <p:nvPr/>
          </p:nvSpPr>
          <p:spPr bwMode="auto">
            <a:xfrm>
              <a:off x="5934075" y="3852863"/>
              <a:ext cx="25400" cy="25400"/>
            </a:xfrm>
            <a:prstGeom prst="ellipse">
              <a:avLst/>
            </a:pr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wrap="none" lIns="90488" tIns="44450" rIns="90488" bIns="44450" anchor="ctr"/>
            <a:lstStyle>
              <a:lvl1pPr eaLnBrk="0" hangingPunct="0">
                <a:defRPr b="1">
                  <a:solidFill>
                    <a:schemeClr val="tx1"/>
                  </a:solidFill>
                  <a:latin typeface="Arial" pitchFamily="34" charset="0"/>
                  <a:cs typeface="Times New Roman" pitchFamily="18" charset="0"/>
                </a:defRPr>
              </a:lvl1pPr>
              <a:lvl2pPr marL="742950" indent="-285750" eaLnBrk="0" hangingPunct="0">
                <a:defRPr b="1">
                  <a:solidFill>
                    <a:schemeClr val="tx1"/>
                  </a:solidFill>
                  <a:latin typeface="Arial" pitchFamily="34" charset="0"/>
                  <a:cs typeface="Times New Roman" pitchFamily="18" charset="0"/>
                </a:defRPr>
              </a:lvl2pPr>
              <a:lvl3pPr marL="1143000" indent="-228600" eaLnBrk="0" hangingPunct="0">
                <a:defRPr b="1">
                  <a:solidFill>
                    <a:schemeClr val="tx1"/>
                  </a:solidFill>
                  <a:latin typeface="Arial" pitchFamily="34" charset="0"/>
                  <a:cs typeface="Times New Roman" pitchFamily="18" charset="0"/>
                </a:defRPr>
              </a:lvl3pPr>
              <a:lvl4pPr marL="1600200" indent="-228600" eaLnBrk="0" hangingPunct="0">
                <a:defRPr b="1">
                  <a:solidFill>
                    <a:schemeClr val="tx1"/>
                  </a:solidFill>
                  <a:latin typeface="Arial" pitchFamily="34" charset="0"/>
                  <a:cs typeface="Times New Roman" pitchFamily="18" charset="0"/>
                </a:defRPr>
              </a:lvl4pPr>
              <a:lvl5pPr marL="2057400" indent="-228600" eaLnBrk="0" hangingPunct="0">
                <a:defRPr b="1">
                  <a:solidFill>
                    <a:schemeClr val="tx1"/>
                  </a:solidFill>
                  <a:latin typeface="Arial" pitchFamily="34" charset="0"/>
                  <a:cs typeface="Times New Roman" pitchFamily="18" charset="0"/>
                </a:defRPr>
              </a:lvl5pPr>
              <a:lvl6pPr marL="25146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6pPr>
              <a:lvl7pPr marL="29718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7pPr>
              <a:lvl8pPr marL="34290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8pPr>
              <a:lvl9pPr marL="38862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9pPr>
            </a:lstStyle>
            <a:p>
              <a:pPr algn="l">
                <a:spcBef>
                  <a:spcPct val="50000"/>
                </a:spcBef>
                <a:buClrTx/>
                <a:buFontTx/>
                <a:buNone/>
              </a:pPr>
              <a:endParaRPr lang="en-GB" altLang="fr-FR" sz="2400" b="0">
                <a:latin typeface="Times New Roman" pitchFamily="18" charset="0"/>
              </a:endParaRPr>
            </a:p>
          </p:txBody>
        </p:sp>
        <p:sp>
          <p:nvSpPr>
            <p:cNvPr id="328" name="Freeform 375"/>
            <p:cNvSpPr>
              <a:spLocks/>
            </p:cNvSpPr>
            <p:nvPr/>
          </p:nvSpPr>
          <p:spPr bwMode="auto">
            <a:xfrm>
              <a:off x="4843463" y="3773488"/>
              <a:ext cx="587375" cy="46037"/>
            </a:xfrm>
            <a:custGeom>
              <a:avLst/>
              <a:gdLst>
                <a:gd name="T0" fmla="*/ 2147483647 w 370"/>
                <a:gd name="T1" fmla="*/ 2147483647 h 29"/>
                <a:gd name="T2" fmla="*/ 2147483647 w 370"/>
                <a:gd name="T3" fmla="*/ 2147483647 h 29"/>
                <a:gd name="T4" fmla="*/ 2147483647 w 370"/>
                <a:gd name="T5" fmla="*/ 0 h 29"/>
                <a:gd name="T6" fmla="*/ 0 w 370"/>
                <a:gd name="T7" fmla="*/ 0 h 29"/>
                <a:gd name="T8" fmla="*/ 2147483647 w 370"/>
                <a:gd name="T9" fmla="*/ 2147483647 h 29"/>
                <a:gd name="T10" fmla="*/ 0 60000 65536"/>
                <a:gd name="T11" fmla="*/ 0 60000 65536"/>
                <a:gd name="T12" fmla="*/ 0 60000 65536"/>
                <a:gd name="T13" fmla="*/ 0 60000 65536"/>
                <a:gd name="T14" fmla="*/ 0 60000 65536"/>
                <a:gd name="T15" fmla="*/ 0 w 370"/>
                <a:gd name="T16" fmla="*/ 0 h 29"/>
                <a:gd name="T17" fmla="*/ 370 w 370"/>
                <a:gd name="T18" fmla="*/ 29 h 29"/>
              </a:gdLst>
              <a:ahLst/>
              <a:cxnLst>
                <a:cxn ang="T10">
                  <a:pos x="T0" y="T1"/>
                </a:cxn>
                <a:cxn ang="T11">
                  <a:pos x="T2" y="T3"/>
                </a:cxn>
                <a:cxn ang="T12">
                  <a:pos x="T4" y="T5"/>
                </a:cxn>
                <a:cxn ang="T13">
                  <a:pos x="T6" y="T7"/>
                </a:cxn>
                <a:cxn ang="T14">
                  <a:pos x="T8" y="T9"/>
                </a:cxn>
              </a:cxnLst>
              <a:rect l="T15" t="T16" r="T17" b="T18"/>
              <a:pathLst>
                <a:path w="370" h="29">
                  <a:moveTo>
                    <a:pt x="117" y="28"/>
                  </a:moveTo>
                  <a:lnTo>
                    <a:pt x="369" y="24"/>
                  </a:lnTo>
                  <a:lnTo>
                    <a:pt x="195" y="0"/>
                  </a:lnTo>
                  <a:lnTo>
                    <a:pt x="0" y="0"/>
                  </a:lnTo>
                  <a:lnTo>
                    <a:pt x="117" y="28"/>
                  </a:lnTo>
                </a:path>
              </a:pathLst>
            </a:custGeom>
            <a:gradFill rotWithShape="0">
              <a:gsLst>
                <a:gs pos="0">
                  <a:srgbClr val="E0E0E0"/>
                </a:gs>
                <a:gs pos="100000">
                  <a:srgbClr val="000000"/>
                </a:gs>
              </a:gsLst>
              <a:lin ang="2700000" scaled="1"/>
            </a:gra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endParaRPr lang="fr-FR"/>
            </a:p>
          </p:txBody>
        </p:sp>
        <p:sp>
          <p:nvSpPr>
            <p:cNvPr id="329" name="Freeform 376"/>
            <p:cNvSpPr>
              <a:spLocks/>
            </p:cNvSpPr>
            <p:nvPr/>
          </p:nvSpPr>
          <p:spPr bwMode="auto">
            <a:xfrm>
              <a:off x="5029200" y="3813175"/>
              <a:ext cx="428625" cy="26988"/>
            </a:xfrm>
            <a:custGeom>
              <a:avLst/>
              <a:gdLst>
                <a:gd name="T0" fmla="*/ 0 w 270"/>
                <a:gd name="T1" fmla="*/ 0 h 17"/>
                <a:gd name="T2" fmla="*/ 2147483647 w 270"/>
                <a:gd name="T3" fmla="*/ 2147483647 h 17"/>
                <a:gd name="T4" fmla="*/ 2147483647 w 270"/>
                <a:gd name="T5" fmla="*/ 2147483647 h 17"/>
                <a:gd name="T6" fmla="*/ 2147483647 w 270"/>
                <a:gd name="T7" fmla="*/ 0 h 17"/>
                <a:gd name="T8" fmla="*/ 0 w 270"/>
                <a:gd name="T9" fmla="*/ 0 h 17"/>
                <a:gd name="T10" fmla="*/ 0 60000 65536"/>
                <a:gd name="T11" fmla="*/ 0 60000 65536"/>
                <a:gd name="T12" fmla="*/ 0 60000 65536"/>
                <a:gd name="T13" fmla="*/ 0 60000 65536"/>
                <a:gd name="T14" fmla="*/ 0 60000 65536"/>
                <a:gd name="T15" fmla="*/ 0 w 270"/>
                <a:gd name="T16" fmla="*/ 0 h 17"/>
                <a:gd name="T17" fmla="*/ 270 w 270"/>
                <a:gd name="T18" fmla="*/ 17 h 17"/>
              </a:gdLst>
              <a:ahLst/>
              <a:cxnLst>
                <a:cxn ang="T10">
                  <a:pos x="T0" y="T1"/>
                </a:cxn>
                <a:cxn ang="T11">
                  <a:pos x="T2" y="T3"/>
                </a:cxn>
                <a:cxn ang="T12">
                  <a:pos x="T4" y="T5"/>
                </a:cxn>
                <a:cxn ang="T13">
                  <a:pos x="T6" y="T7"/>
                </a:cxn>
                <a:cxn ang="T14">
                  <a:pos x="T8" y="T9"/>
                </a:cxn>
              </a:cxnLst>
              <a:rect l="T15" t="T16" r="T17" b="T18"/>
              <a:pathLst>
                <a:path w="270" h="17">
                  <a:moveTo>
                    <a:pt x="0" y="0"/>
                  </a:moveTo>
                  <a:lnTo>
                    <a:pt x="13" y="16"/>
                  </a:lnTo>
                  <a:lnTo>
                    <a:pt x="269" y="16"/>
                  </a:lnTo>
                  <a:lnTo>
                    <a:pt x="253" y="0"/>
                  </a:lnTo>
                  <a:lnTo>
                    <a:pt x="0" y="0"/>
                  </a:lnTo>
                </a:path>
              </a:pathLst>
            </a:custGeom>
            <a:solidFill>
              <a:srgbClr val="E0E0E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endParaRPr lang="fr-FR"/>
            </a:p>
          </p:txBody>
        </p:sp>
        <p:sp>
          <p:nvSpPr>
            <p:cNvPr id="330" name="Freeform 377"/>
            <p:cNvSpPr>
              <a:spLocks/>
            </p:cNvSpPr>
            <p:nvPr/>
          </p:nvSpPr>
          <p:spPr bwMode="auto">
            <a:xfrm>
              <a:off x="4843463" y="3773488"/>
              <a:ext cx="241300" cy="688975"/>
            </a:xfrm>
            <a:custGeom>
              <a:avLst/>
              <a:gdLst>
                <a:gd name="T0" fmla="*/ 0 w 152"/>
                <a:gd name="T1" fmla="*/ 0 h 434"/>
                <a:gd name="T2" fmla="*/ 2147483647 w 152"/>
                <a:gd name="T3" fmla="*/ 2147483647 h 434"/>
                <a:gd name="T4" fmla="*/ 2147483647 w 152"/>
                <a:gd name="T5" fmla="*/ 2147483647 h 434"/>
                <a:gd name="T6" fmla="*/ 2147483647 w 152"/>
                <a:gd name="T7" fmla="*/ 2147483647 h 434"/>
                <a:gd name="T8" fmla="*/ 2147483647 w 152"/>
                <a:gd name="T9" fmla="*/ 2147483647 h 434"/>
                <a:gd name="T10" fmla="*/ 2147483647 w 152"/>
                <a:gd name="T11" fmla="*/ 2147483647 h 434"/>
                <a:gd name="T12" fmla="*/ 0 w 152"/>
                <a:gd name="T13" fmla="*/ 2147483647 h 434"/>
                <a:gd name="T14" fmla="*/ 0 w 152"/>
                <a:gd name="T15" fmla="*/ 0 h 434"/>
                <a:gd name="T16" fmla="*/ 0 60000 65536"/>
                <a:gd name="T17" fmla="*/ 0 60000 65536"/>
                <a:gd name="T18" fmla="*/ 0 60000 65536"/>
                <a:gd name="T19" fmla="*/ 0 60000 65536"/>
                <a:gd name="T20" fmla="*/ 0 60000 65536"/>
                <a:gd name="T21" fmla="*/ 0 60000 65536"/>
                <a:gd name="T22" fmla="*/ 0 60000 65536"/>
                <a:gd name="T23" fmla="*/ 0 60000 65536"/>
                <a:gd name="T24" fmla="*/ 0 w 152"/>
                <a:gd name="T25" fmla="*/ 0 h 434"/>
                <a:gd name="T26" fmla="*/ 152 w 152"/>
                <a:gd name="T27" fmla="*/ 434 h 43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52" h="434">
                  <a:moveTo>
                    <a:pt x="0" y="0"/>
                  </a:moveTo>
                  <a:lnTo>
                    <a:pt x="115" y="25"/>
                  </a:lnTo>
                  <a:lnTo>
                    <a:pt x="135" y="37"/>
                  </a:lnTo>
                  <a:lnTo>
                    <a:pt x="151" y="158"/>
                  </a:lnTo>
                  <a:lnTo>
                    <a:pt x="131" y="184"/>
                  </a:lnTo>
                  <a:lnTo>
                    <a:pt x="129" y="433"/>
                  </a:lnTo>
                  <a:lnTo>
                    <a:pt x="0" y="317"/>
                  </a:lnTo>
                  <a:lnTo>
                    <a:pt x="0" y="0"/>
                  </a:lnTo>
                </a:path>
              </a:pathLst>
            </a:custGeom>
            <a:gradFill rotWithShape="0">
              <a:gsLst>
                <a:gs pos="0">
                  <a:srgbClr val="000000"/>
                </a:gs>
                <a:gs pos="100000">
                  <a:srgbClr val="A0A0A0"/>
                </a:gs>
              </a:gsLst>
              <a:lin ang="0" scaled="1"/>
            </a:gra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endParaRPr lang="fr-FR"/>
            </a:p>
          </p:txBody>
        </p:sp>
        <p:sp>
          <p:nvSpPr>
            <p:cNvPr id="331" name="Freeform 378"/>
            <p:cNvSpPr>
              <a:spLocks/>
            </p:cNvSpPr>
            <p:nvPr/>
          </p:nvSpPr>
          <p:spPr bwMode="auto">
            <a:xfrm>
              <a:off x="5051425" y="4056063"/>
              <a:ext cx="396875" cy="406400"/>
            </a:xfrm>
            <a:custGeom>
              <a:avLst/>
              <a:gdLst>
                <a:gd name="T0" fmla="*/ 0 w 250"/>
                <a:gd name="T1" fmla="*/ 0 h 256"/>
                <a:gd name="T2" fmla="*/ 0 w 250"/>
                <a:gd name="T3" fmla="*/ 2147483647 h 256"/>
                <a:gd name="T4" fmla="*/ 2147483647 w 250"/>
                <a:gd name="T5" fmla="*/ 2147483647 h 256"/>
                <a:gd name="T6" fmla="*/ 2147483647 w 250"/>
                <a:gd name="T7" fmla="*/ 0 h 256"/>
                <a:gd name="T8" fmla="*/ 0 w 250"/>
                <a:gd name="T9" fmla="*/ 0 h 256"/>
                <a:gd name="T10" fmla="*/ 0 60000 65536"/>
                <a:gd name="T11" fmla="*/ 0 60000 65536"/>
                <a:gd name="T12" fmla="*/ 0 60000 65536"/>
                <a:gd name="T13" fmla="*/ 0 60000 65536"/>
                <a:gd name="T14" fmla="*/ 0 60000 65536"/>
                <a:gd name="T15" fmla="*/ 0 w 250"/>
                <a:gd name="T16" fmla="*/ 0 h 256"/>
                <a:gd name="T17" fmla="*/ 250 w 250"/>
                <a:gd name="T18" fmla="*/ 256 h 256"/>
              </a:gdLst>
              <a:ahLst/>
              <a:cxnLst>
                <a:cxn ang="T10">
                  <a:pos x="T0" y="T1"/>
                </a:cxn>
                <a:cxn ang="T11">
                  <a:pos x="T2" y="T3"/>
                </a:cxn>
                <a:cxn ang="T12">
                  <a:pos x="T4" y="T5"/>
                </a:cxn>
                <a:cxn ang="T13">
                  <a:pos x="T6" y="T7"/>
                </a:cxn>
                <a:cxn ang="T14">
                  <a:pos x="T8" y="T9"/>
                </a:cxn>
              </a:cxnLst>
              <a:rect l="T15" t="T16" r="T17" b="T18"/>
              <a:pathLst>
                <a:path w="250" h="256">
                  <a:moveTo>
                    <a:pt x="0" y="0"/>
                  </a:moveTo>
                  <a:lnTo>
                    <a:pt x="0" y="255"/>
                  </a:lnTo>
                  <a:lnTo>
                    <a:pt x="249" y="255"/>
                  </a:lnTo>
                  <a:lnTo>
                    <a:pt x="249" y="0"/>
                  </a:lnTo>
                  <a:lnTo>
                    <a:pt x="0" y="0"/>
                  </a:lnTo>
                </a:path>
              </a:pathLst>
            </a:custGeom>
            <a:gradFill rotWithShape="0">
              <a:gsLst>
                <a:gs pos="0">
                  <a:srgbClr val="DEDEDE"/>
                </a:gs>
                <a:gs pos="100000">
                  <a:srgbClr val="919191"/>
                </a:gs>
              </a:gsLst>
              <a:lin ang="5400000" scaled="1"/>
            </a:gra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endParaRPr lang="fr-FR"/>
            </a:p>
          </p:txBody>
        </p:sp>
        <p:sp>
          <p:nvSpPr>
            <p:cNvPr id="332" name="Freeform 379"/>
            <p:cNvSpPr>
              <a:spLocks/>
            </p:cNvSpPr>
            <p:nvPr/>
          </p:nvSpPr>
          <p:spPr bwMode="auto">
            <a:xfrm>
              <a:off x="5056188" y="3829050"/>
              <a:ext cx="423862" cy="204788"/>
            </a:xfrm>
            <a:custGeom>
              <a:avLst/>
              <a:gdLst>
                <a:gd name="T0" fmla="*/ 0 w 267"/>
                <a:gd name="T1" fmla="*/ 0 h 129"/>
                <a:gd name="T2" fmla="*/ 2147483647 w 267"/>
                <a:gd name="T3" fmla="*/ 0 h 129"/>
                <a:gd name="T4" fmla="*/ 2147483647 w 267"/>
                <a:gd name="T5" fmla="*/ 2147483647 h 129"/>
                <a:gd name="T6" fmla="*/ 2147483647 w 267"/>
                <a:gd name="T7" fmla="*/ 2147483647 h 129"/>
                <a:gd name="T8" fmla="*/ 0 w 267"/>
                <a:gd name="T9" fmla="*/ 0 h 129"/>
                <a:gd name="T10" fmla="*/ 0 60000 65536"/>
                <a:gd name="T11" fmla="*/ 0 60000 65536"/>
                <a:gd name="T12" fmla="*/ 0 60000 65536"/>
                <a:gd name="T13" fmla="*/ 0 60000 65536"/>
                <a:gd name="T14" fmla="*/ 0 60000 65536"/>
                <a:gd name="T15" fmla="*/ 0 w 267"/>
                <a:gd name="T16" fmla="*/ 0 h 129"/>
                <a:gd name="T17" fmla="*/ 267 w 267"/>
                <a:gd name="T18" fmla="*/ 129 h 129"/>
              </a:gdLst>
              <a:ahLst/>
              <a:cxnLst>
                <a:cxn ang="T10">
                  <a:pos x="T0" y="T1"/>
                </a:cxn>
                <a:cxn ang="T11">
                  <a:pos x="T2" y="T3"/>
                </a:cxn>
                <a:cxn ang="T12">
                  <a:pos x="T4" y="T5"/>
                </a:cxn>
                <a:cxn ang="T13">
                  <a:pos x="T6" y="T7"/>
                </a:cxn>
                <a:cxn ang="T14">
                  <a:pos x="T8" y="T9"/>
                </a:cxn>
              </a:cxnLst>
              <a:rect l="T15" t="T16" r="T17" b="T18"/>
              <a:pathLst>
                <a:path w="267" h="129">
                  <a:moveTo>
                    <a:pt x="0" y="0"/>
                  </a:moveTo>
                  <a:lnTo>
                    <a:pt x="253" y="0"/>
                  </a:lnTo>
                  <a:lnTo>
                    <a:pt x="266" y="128"/>
                  </a:lnTo>
                  <a:lnTo>
                    <a:pt x="9" y="128"/>
                  </a:lnTo>
                  <a:lnTo>
                    <a:pt x="0" y="0"/>
                  </a:lnTo>
                </a:path>
              </a:pathLst>
            </a:custGeom>
            <a:gradFill rotWithShape="0">
              <a:gsLst>
                <a:gs pos="0">
                  <a:srgbClr val="DEDEDE"/>
                </a:gs>
                <a:gs pos="100000">
                  <a:srgbClr val="919191"/>
                </a:gs>
              </a:gsLst>
              <a:lin ang="5400000" scaled="1"/>
            </a:gra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endParaRPr lang="fr-FR"/>
            </a:p>
          </p:txBody>
        </p:sp>
        <p:sp>
          <p:nvSpPr>
            <p:cNvPr id="333" name="Freeform 380"/>
            <p:cNvSpPr>
              <a:spLocks/>
            </p:cNvSpPr>
            <p:nvPr/>
          </p:nvSpPr>
          <p:spPr bwMode="auto">
            <a:xfrm>
              <a:off x="5053013" y="4033838"/>
              <a:ext cx="427037" cy="26987"/>
            </a:xfrm>
            <a:custGeom>
              <a:avLst/>
              <a:gdLst>
                <a:gd name="T0" fmla="*/ 0 w 269"/>
                <a:gd name="T1" fmla="*/ 2147483647 h 17"/>
                <a:gd name="T2" fmla="*/ 2147483647 w 269"/>
                <a:gd name="T3" fmla="*/ 2147483647 h 17"/>
                <a:gd name="T4" fmla="*/ 2147483647 w 269"/>
                <a:gd name="T5" fmla="*/ 0 h 17"/>
                <a:gd name="T6" fmla="*/ 2147483647 w 269"/>
                <a:gd name="T7" fmla="*/ 0 h 17"/>
                <a:gd name="T8" fmla="*/ 0 w 269"/>
                <a:gd name="T9" fmla="*/ 2147483647 h 17"/>
                <a:gd name="T10" fmla="*/ 0 60000 65536"/>
                <a:gd name="T11" fmla="*/ 0 60000 65536"/>
                <a:gd name="T12" fmla="*/ 0 60000 65536"/>
                <a:gd name="T13" fmla="*/ 0 60000 65536"/>
                <a:gd name="T14" fmla="*/ 0 60000 65536"/>
                <a:gd name="T15" fmla="*/ 0 w 269"/>
                <a:gd name="T16" fmla="*/ 0 h 17"/>
                <a:gd name="T17" fmla="*/ 269 w 269"/>
                <a:gd name="T18" fmla="*/ 17 h 17"/>
              </a:gdLst>
              <a:ahLst/>
              <a:cxnLst>
                <a:cxn ang="T10">
                  <a:pos x="T0" y="T1"/>
                </a:cxn>
                <a:cxn ang="T11">
                  <a:pos x="T2" y="T3"/>
                </a:cxn>
                <a:cxn ang="T12">
                  <a:pos x="T4" y="T5"/>
                </a:cxn>
                <a:cxn ang="T13">
                  <a:pos x="T6" y="T7"/>
                </a:cxn>
                <a:cxn ang="T14">
                  <a:pos x="T8" y="T9"/>
                </a:cxn>
              </a:cxnLst>
              <a:rect l="T15" t="T16" r="T17" b="T18"/>
              <a:pathLst>
                <a:path w="269" h="17">
                  <a:moveTo>
                    <a:pt x="0" y="16"/>
                  </a:moveTo>
                  <a:lnTo>
                    <a:pt x="246" y="16"/>
                  </a:lnTo>
                  <a:lnTo>
                    <a:pt x="268" y="0"/>
                  </a:lnTo>
                  <a:lnTo>
                    <a:pt x="10" y="0"/>
                  </a:lnTo>
                  <a:lnTo>
                    <a:pt x="0" y="16"/>
                  </a:lnTo>
                </a:path>
              </a:pathLst>
            </a:custGeom>
            <a:solidFill>
              <a:srgbClr val="676767"/>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endParaRPr lang="fr-FR"/>
            </a:p>
          </p:txBody>
        </p:sp>
        <p:sp>
          <p:nvSpPr>
            <p:cNvPr id="334" name="Freeform 381"/>
            <p:cNvSpPr>
              <a:spLocks/>
            </p:cNvSpPr>
            <p:nvPr/>
          </p:nvSpPr>
          <p:spPr bwMode="auto">
            <a:xfrm>
              <a:off x="5064125" y="3819525"/>
              <a:ext cx="31750" cy="642938"/>
            </a:xfrm>
            <a:custGeom>
              <a:avLst/>
              <a:gdLst>
                <a:gd name="T0" fmla="*/ 0 w 20"/>
                <a:gd name="T1" fmla="*/ 0 h 405"/>
                <a:gd name="T2" fmla="*/ 2147483647 w 20"/>
                <a:gd name="T3" fmla="*/ 2147483647 h 405"/>
                <a:gd name="T4" fmla="*/ 2147483647 w 20"/>
                <a:gd name="T5" fmla="*/ 2147483647 h 405"/>
                <a:gd name="T6" fmla="*/ 2147483647 w 20"/>
                <a:gd name="T7" fmla="*/ 2147483647 h 405"/>
                <a:gd name="T8" fmla="*/ 2147483647 w 20"/>
                <a:gd name="T9" fmla="*/ 2147483647 h 405"/>
                <a:gd name="T10" fmla="*/ 0 60000 65536"/>
                <a:gd name="T11" fmla="*/ 0 60000 65536"/>
                <a:gd name="T12" fmla="*/ 0 60000 65536"/>
                <a:gd name="T13" fmla="*/ 0 60000 65536"/>
                <a:gd name="T14" fmla="*/ 0 60000 65536"/>
                <a:gd name="T15" fmla="*/ 0 w 20"/>
                <a:gd name="T16" fmla="*/ 0 h 405"/>
                <a:gd name="T17" fmla="*/ 20 w 20"/>
                <a:gd name="T18" fmla="*/ 405 h 405"/>
              </a:gdLst>
              <a:ahLst/>
              <a:cxnLst>
                <a:cxn ang="T10">
                  <a:pos x="T0" y="T1"/>
                </a:cxn>
                <a:cxn ang="T11">
                  <a:pos x="T2" y="T3"/>
                </a:cxn>
                <a:cxn ang="T12">
                  <a:pos x="T4" y="T5"/>
                </a:cxn>
                <a:cxn ang="T13">
                  <a:pos x="T6" y="T7"/>
                </a:cxn>
                <a:cxn ang="T14">
                  <a:pos x="T8" y="T9"/>
                </a:cxn>
              </a:cxnLst>
              <a:rect l="T15" t="T16" r="T17" b="T18"/>
              <a:pathLst>
                <a:path w="20" h="405">
                  <a:moveTo>
                    <a:pt x="0" y="0"/>
                  </a:moveTo>
                  <a:lnTo>
                    <a:pt x="6" y="3"/>
                  </a:lnTo>
                  <a:lnTo>
                    <a:pt x="19" y="132"/>
                  </a:lnTo>
                  <a:lnTo>
                    <a:pt x="6" y="148"/>
                  </a:lnTo>
                  <a:lnTo>
                    <a:pt x="6" y="404"/>
                  </a:lnTo>
                </a:path>
              </a:pathLst>
            </a:custGeom>
            <a:noFill/>
            <a:ln w="12700" cap="rnd" cmpd="sng">
              <a:solidFill>
                <a:srgbClr val="676767"/>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fr-FR"/>
            </a:p>
          </p:txBody>
        </p:sp>
        <p:sp>
          <p:nvSpPr>
            <p:cNvPr id="335" name="Freeform 382"/>
            <p:cNvSpPr>
              <a:spLocks/>
            </p:cNvSpPr>
            <p:nvPr/>
          </p:nvSpPr>
          <p:spPr bwMode="auto">
            <a:xfrm>
              <a:off x="5076825" y="3819525"/>
              <a:ext cx="39688" cy="642938"/>
            </a:xfrm>
            <a:custGeom>
              <a:avLst/>
              <a:gdLst>
                <a:gd name="T0" fmla="*/ 0 w 25"/>
                <a:gd name="T1" fmla="*/ 0 h 405"/>
                <a:gd name="T2" fmla="*/ 2147483647 w 25"/>
                <a:gd name="T3" fmla="*/ 2147483647 h 405"/>
                <a:gd name="T4" fmla="*/ 2147483647 w 25"/>
                <a:gd name="T5" fmla="*/ 2147483647 h 405"/>
                <a:gd name="T6" fmla="*/ 2147483647 w 25"/>
                <a:gd name="T7" fmla="*/ 2147483647 h 405"/>
                <a:gd name="T8" fmla="*/ 2147483647 w 25"/>
                <a:gd name="T9" fmla="*/ 2147483647 h 405"/>
                <a:gd name="T10" fmla="*/ 0 60000 65536"/>
                <a:gd name="T11" fmla="*/ 0 60000 65536"/>
                <a:gd name="T12" fmla="*/ 0 60000 65536"/>
                <a:gd name="T13" fmla="*/ 0 60000 65536"/>
                <a:gd name="T14" fmla="*/ 0 60000 65536"/>
                <a:gd name="T15" fmla="*/ 0 w 25"/>
                <a:gd name="T16" fmla="*/ 0 h 405"/>
                <a:gd name="T17" fmla="*/ 25 w 25"/>
                <a:gd name="T18" fmla="*/ 405 h 405"/>
              </a:gdLst>
              <a:ahLst/>
              <a:cxnLst>
                <a:cxn ang="T10">
                  <a:pos x="T0" y="T1"/>
                </a:cxn>
                <a:cxn ang="T11">
                  <a:pos x="T2" y="T3"/>
                </a:cxn>
                <a:cxn ang="T12">
                  <a:pos x="T4" y="T5"/>
                </a:cxn>
                <a:cxn ang="T13">
                  <a:pos x="T6" y="T7"/>
                </a:cxn>
                <a:cxn ang="T14">
                  <a:pos x="T8" y="T9"/>
                </a:cxn>
              </a:cxnLst>
              <a:rect l="T15" t="T16" r="T17" b="T18"/>
              <a:pathLst>
                <a:path w="25" h="405">
                  <a:moveTo>
                    <a:pt x="0" y="0"/>
                  </a:moveTo>
                  <a:lnTo>
                    <a:pt x="11" y="6"/>
                  </a:lnTo>
                  <a:lnTo>
                    <a:pt x="24" y="132"/>
                  </a:lnTo>
                  <a:lnTo>
                    <a:pt x="11" y="148"/>
                  </a:lnTo>
                  <a:lnTo>
                    <a:pt x="11" y="404"/>
                  </a:lnTo>
                </a:path>
              </a:pathLst>
            </a:custGeom>
            <a:noFill/>
            <a:ln w="12700" cap="rnd" cmpd="sng">
              <a:solidFill>
                <a:srgbClr val="676767"/>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fr-FR"/>
            </a:p>
          </p:txBody>
        </p:sp>
        <p:sp>
          <p:nvSpPr>
            <p:cNvPr id="336" name="Freeform 383"/>
            <p:cNvSpPr>
              <a:spLocks/>
            </p:cNvSpPr>
            <p:nvPr/>
          </p:nvSpPr>
          <p:spPr bwMode="auto">
            <a:xfrm>
              <a:off x="5103813" y="3819525"/>
              <a:ext cx="33337" cy="641350"/>
            </a:xfrm>
            <a:custGeom>
              <a:avLst/>
              <a:gdLst>
                <a:gd name="T0" fmla="*/ 0 w 21"/>
                <a:gd name="T1" fmla="*/ 0 h 404"/>
                <a:gd name="T2" fmla="*/ 2147483647 w 21"/>
                <a:gd name="T3" fmla="*/ 2147483647 h 404"/>
                <a:gd name="T4" fmla="*/ 2147483647 w 21"/>
                <a:gd name="T5" fmla="*/ 2147483647 h 404"/>
                <a:gd name="T6" fmla="*/ 2147483647 w 21"/>
                <a:gd name="T7" fmla="*/ 2147483647 h 404"/>
                <a:gd name="T8" fmla="*/ 2147483647 w 21"/>
                <a:gd name="T9" fmla="*/ 2147483647 h 404"/>
                <a:gd name="T10" fmla="*/ 0 60000 65536"/>
                <a:gd name="T11" fmla="*/ 0 60000 65536"/>
                <a:gd name="T12" fmla="*/ 0 60000 65536"/>
                <a:gd name="T13" fmla="*/ 0 60000 65536"/>
                <a:gd name="T14" fmla="*/ 0 60000 65536"/>
                <a:gd name="T15" fmla="*/ 0 w 21"/>
                <a:gd name="T16" fmla="*/ 0 h 404"/>
                <a:gd name="T17" fmla="*/ 21 w 21"/>
                <a:gd name="T18" fmla="*/ 404 h 404"/>
              </a:gdLst>
              <a:ahLst/>
              <a:cxnLst>
                <a:cxn ang="T10">
                  <a:pos x="T0" y="T1"/>
                </a:cxn>
                <a:cxn ang="T11">
                  <a:pos x="T2" y="T3"/>
                </a:cxn>
                <a:cxn ang="T12">
                  <a:pos x="T4" y="T5"/>
                </a:cxn>
                <a:cxn ang="T13">
                  <a:pos x="T6" y="T7"/>
                </a:cxn>
                <a:cxn ang="T14">
                  <a:pos x="T8" y="T9"/>
                </a:cxn>
              </a:cxnLst>
              <a:rect l="T15" t="T16" r="T17" b="T18"/>
              <a:pathLst>
                <a:path w="21" h="404">
                  <a:moveTo>
                    <a:pt x="0" y="0"/>
                  </a:moveTo>
                  <a:lnTo>
                    <a:pt x="7" y="7"/>
                  </a:lnTo>
                  <a:lnTo>
                    <a:pt x="20" y="133"/>
                  </a:lnTo>
                  <a:lnTo>
                    <a:pt x="7" y="148"/>
                  </a:lnTo>
                  <a:lnTo>
                    <a:pt x="7" y="403"/>
                  </a:lnTo>
                </a:path>
              </a:pathLst>
            </a:custGeom>
            <a:noFill/>
            <a:ln w="12700" cap="rnd" cmpd="sng">
              <a:solidFill>
                <a:srgbClr val="676767"/>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fr-FR"/>
            </a:p>
          </p:txBody>
        </p:sp>
        <p:sp>
          <p:nvSpPr>
            <p:cNvPr id="337" name="Freeform 384"/>
            <p:cNvSpPr>
              <a:spLocks/>
            </p:cNvSpPr>
            <p:nvPr/>
          </p:nvSpPr>
          <p:spPr bwMode="auto">
            <a:xfrm>
              <a:off x="5124450" y="3819525"/>
              <a:ext cx="34925" cy="642938"/>
            </a:xfrm>
            <a:custGeom>
              <a:avLst/>
              <a:gdLst>
                <a:gd name="T0" fmla="*/ 0 w 22"/>
                <a:gd name="T1" fmla="*/ 0 h 405"/>
                <a:gd name="T2" fmla="*/ 2147483647 w 22"/>
                <a:gd name="T3" fmla="*/ 2147483647 h 405"/>
                <a:gd name="T4" fmla="*/ 2147483647 w 22"/>
                <a:gd name="T5" fmla="*/ 2147483647 h 405"/>
                <a:gd name="T6" fmla="*/ 2147483647 w 22"/>
                <a:gd name="T7" fmla="*/ 2147483647 h 405"/>
                <a:gd name="T8" fmla="*/ 2147483647 w 22"/>
                <a:gd name="T9" fmla="*/ 2147483647 h 405"/>
                <a:gd name="T10" fmla="*/ 0 60000 65536"/>
                <a:gd name="T11" fmla="*/ 0 60000 65536"/>
                <a:gd name="T12" fmla="*/ 0 60000 65536"/>
                <a:gd name="T13" fmla="*/ 0 60000 65536"/>
                <a:gd name="T14" fmla="*/ 0 60000 65536"/>
                <a:gd name="T15" fmla="*/ 0 w 22"/>
                <a:gd name="T16" fmla="*/ 0 h 405"/>
                <a:gd name="T17" fmla="*/ 22 w 22"/>
                <a:gd name="T18" fmla="*/ 405 h 405"/>
              </a:gdLst>
              <a:ahLst/>
              <a:cxnLst>
                <a:cxn ang="T10">
                  <a:pos x="T0" y="T1"/>
                </a:cxn>
                <a:cxn ang="T11">
                  <a:pos x="T2" y="T3"/>
                </a:cxn>
                <a:cxn ang="T12">
                  <a:pos x="T4" y="T5"/>
                </a:cxn>
                <a:cxn ang="T13">
                  <a:pos x="T6" y="T7"/>
                </a:cxn>
                <a:cxn ang="T14">
                  <a:pos x="T8" y="T9"/>
                </a:cxn>
              </a:cxnLst>
              <a:rect l="T15" t="T16" r="T17" b="T18"/>
              <a:pathLst>
                <a:path w="22" h="405">
                  <a:moveTo>
                    <a:pt x="0" y="0"/>
                  </a:moveTo>
                  <a:lnTo>
                    <a:pt x="7" y="3"/>
                  </a:lnTo>
                  <a:lnTo>
                    <a:pt x="21" y="132"/>
                  </a:lnTo>
                  <a:lnTo>
                    <a:pt x="7" y="146"/>
                  </a:lnTo>
                  <a:lnTo>
                    <a:pt x="7" y="404"/>
                  </a:lnTo>
                </a:path>
              </a:pathLst>
            </a:custGeom>
            <a:noFill/>
            <a:ln w="12700" cap="rnd" cmpd="sng">
              <a:solidFill>
                <a:srgbClr val="676767"/>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fr-FR"/>
            </a:p>
          </p:txBody>
        </p:sp>
        <p:sp>
          <p:nvSpPr>
            <p:cNvPr id="338" name="Freeform 385"/>
            <p:cNvSpPr>
              <a:spLocks/>
            </p:cNvSpPr>
            <p:nvPr/>
          </p:nvSpPr>
          <p:spPr bwMode="auto">
            <a:xfrm>
              <a:off x="5146675" y="3819525"/>
              <a:ext cx="31750" cy="641350"/>
            </a:xfrm>
            <a:custGeom>
              <a:avLst/>
              <a:gdLst>
                <a:gd name="T0" fmla="*/ 0 w 20"/>
                <a:gd name="T1" fmla="*/ 0 h 404"/>
                <a:gd name="T2" fmla="*/ 2147483647 w 20"/>
                <a:gd name="T3" fmla="*/ 2147483647 h 404"/>
                <a:gd name="T4" fmla="*/ 2147483647 w 20"/>
                <a:gd name="T5" fmla="*/ 2147483647 h 404"/>
                <a:gd name="T6" fmla="*/ 2147483647 w 20"/>
                <a:gd name="T7" fmla="*/ 2147483647 h 404"/>
                <a:gd name="T8" fmla="*/ 2147483647 w 20"/>
                <a:gd name="T9" fmla="*/ 2147483647 h 404"/>
                <a:gd name="T10" fmla="*/ 0 60000 65536"/>
                <a:gd name="T11" fmla="*/ 0 60000 65536"/>
                <a:gd name="T12" fmla="*/ 0 60000 65536"/>
                <a:gd name="T13" fmla="*/ 0 60000 65536"/>
                <a:gd name="T14" fmla="*/ 0 60000 65536"/>
                <a:gd name="T15" fmla="*/ 0 w 20"/>
                <a:gd name="T16" fmla="*/ 0 h 404"/>
                <a:gd name="T17" fmla="*/ 20 w 20"/>
                <a:gd name="T18" fmla="*/ 404 h 404"/>
              </a:gdLst>
              <a:ahLst/>
              <a:cxnLst>
                <a:cxn ang="T10">
                  <a:pos x="T0" y="T1"/>
                </a:cxn>
                <a:cxn ang="T11">
                  <a:pos x="T2" y="T3"/>
                </a:cxn>
                <a:cxn ang="T12">
                  <a:pos x="T4" y="T5"/>
                </a:cxn>
                <a:cxn ang="T13">
                  <a:pos x="T6" y="T7"/>
                </a:cxn>
                <a:cxn ang="T14">
                  <a:pos x="T8" y="T9"/>
                </a:cxn>
              </a:cxnLst>
              <a:rect l="T15" t="T16" r="T17" b="T18"/>
              <a:pathLst>
                <a:path w="20" h="404">
                  <a:moveTo>
                    <a:pt x="0" y="0"/>
                  </a:moveTo>
                  <a:lnTo>
                    <a:pt x="6" y="3"/>
                  </a:lnTo>
                  <a:lnTo>
                    <a:pt x="19" y="132"/>
                  </a:lnTo>
                  <a:lnTo>
                    <a:pt x="6" y="146"/>
                  </a:lnTo>
                  <a:lnTo>
                    <a:pt x="6" y="403"/>
                  </a:lnTo>
                </a:path>
              </a:pathLst>
            </a:custGeom>
            <a:noFill/>
            <a:ln w="12700" cap="rnd" cmpd="sng">
              <a:solidFill>
                <a:srgbClr val="676767"/>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fr-FR"/>
            </a:p>
          </p:txBody>
        </p:sp>
        <p:sp>
          <p:nvSpPr>
            <p:cNvPr id="339" name="Rectangle 386"/>
            <p:cNvSpPr>
              <a:spLocks noChangeArrowheads="1"/>
            </p:cNvSpPr>
            <p:nvPr/>
          </p:nvSpPr>
          <p:spPr bwMode="auto">
            <a:xfrm>
              <a:off x="5191125" y="4122738"/>
              <a:ext cx="225425" cy="287337"/>
            </a:xfrm>
            <a:prstGeom prst="rect">
              <a:avLst/>
            </a:prstGeom>
            <a:solidFill>
              <a:srgbClr val="C0C0C0"/>
            </a:solidFill>
            <a:ln w="12700">
              <a:solidFill>
                <a:srgbClr val="808080"/>
              </a:solidFill>
              <a:miter lim="800000"/>
              <a:headEnd/>
              <a:tailEnd/>
            </a:ln>
          </p:spPr>
          <p:txBody>
            <a:bodyPr wrap="none" lIns="90488" tIns="44450" rIns="90488" bIns="44450" anchor="ctr"/>
            <a:lstStyle>
              <a:lvl1pPr eaLnBrk="0" hangingPunct="0">
                <a:defRPr b="1">
                  <a:solidFill>
                    <a:schemeClr val="tx1"/>
                  </a:solidFill>
                  <a:latin typeface="Arial" pitchFamily="34" charset="0"/>
                  <a:cs typeface="Times New Roman" pitchFamily="18" charset="0"/>
                </a:defRPr>
              </a:lvl1pPr>
              <a:lvl2pPr marL="742950" indent="-285750" eaLnBrk="0" hangingPunct="0">
                <a:defRPr b="1">
                  <a:solidFill>
                    <a:schemeClr val="tx1"/>
                  </a:solidFill>
                  <a:latin typeface="Arial" pitchFamily="34" charset="0"/>
                  <a:cs typeface="Times New Roman" pitchFamily="18" charset="0"/>
                </a:defRPr>
              </a:lvl2pPr>
              <a:lvl3pPr marL="1143000" indent="-228600" eaLnBrk="0" hangingPunct="0">
                <a:defRPr b="1">
                  <a:solidFill>
                    <a:schemeClr val="tx1"/>
                  </a:solidFill>
                  <a:latin typeface="Arial" pitchFamily="34" charset="0"/>
                  <a:cs typeface="Times New Roman" pitchFamily="18" charset="0"/>
                </a:defRPr>
              </a:lvl3pPr>
              <a:lvl4pPr marL="1600200" indent="-228600" eaLnBrk="0" hangingPunct="0">
                <a:defRPr b="1">
                  <a:solidFill>
                    <a:schemeClr val="tx1"/>
                  </a:solidFill>
                  <a:latin typeface="Arial" pitchFamily="34" charset="0"/>
                  <a:cs typeface="Times New Roman" pitchFamily="18" charset="0"/>
                </a:defRPr>
              </a:lvl4pPr>
              <a:lvl5pPr marL="2057400" indent="-228600" eaLnBrk="0" hangingPunct="0">
                <a:defRPr b="1">
                  <a:solidFill>
                    <a:schemeClr val="tx1"/>
                  </a:solidFill>
                  <a:latin typeface="Arial" pitchFamily="34" charset="0"/>
                  <a:cs typeface="Times New Roman" pitchFamily="18" charset="0"/>
                </a:defRPr>
              </a:lvl5pPr>
              <a:lvl6pPr marL="25146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6pPr>
              <a:lvl7pPr marL="29718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7pPr>
              <a:lvl8pPr marL="34290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8pPr>
              <a:lvl9pPr marL="38862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9pPr>
            </a:lstStyle>
            <a:p>
              <a:pPr algn="l">
                <a:spcBef>
                  <a:spcPct val="50000"/>
                </a:spcBef>
                <a:buClrTx/>
                <a:buFontTx/>
                <a:buNone/>
              </a:pPr>
              <a:endParaRPr lang="en-GB" altLang="fr-FR" sz="2400" b="0">
                <a:latin typeface="Times New Roman" pitchFamily="18" charset="0"/>
              </a:endParaRPr>
            </a:p>
          </p:txBody>
        </p:sp>
        <p:sp>
          <p:nvSpPr>
            <p:cNvPr id="340" name="Rectangle 387"/>
            <p:cNvSpPr>
              <a:spLocks noChangeArrowheads="1"/>
            </p:cNvSpPr>
            <p:nvPr/>
          </p:nvSpPr>
          <p:spPr bwMode="auto">
            <a:xfrm>
              <a:off x="5191125" y="4184650"/>
              <a:ext cx="225425" cy="36513"/>
            </a:xfrm>
            <a:prstGeom prst="rect">
              <a:avLst/>
            </a:prstGeom>
            <a:solidFill>
              <a:srgbClr val="C0C0C0"/>
            </a:solidFill>
            <a:ln w="12700">
              <a:solidFill>
                <a:srgbClr val="808080"/>
              </a:solidFill>
              <a:miter lim="800000"/>
              <a:headEnd/>
              <a:tailEnd/>
            </a:ln>
          </p:spPr>
          <p:txBody>
            <a:bodyPr wrap="none" lIns="90488" tIns="44450" rIns="90488" bIns="44450" anchor="ctr"/>
            <a:lstStyle>
              <a:lvl1pPr eaLnBrk="0" hangingPunct="0">
                <a:defRPr b="1">
                  <a:solidFill>
                    <a:schemeClr val="tx1"/>
                  </a:solidFill>
                  <a:latin typeface="Arial" pitchFamily="34" charset="0"/>
                  <a:cs typeface="Times New Roman" pitchFamily="18" charset="0"/>
                </a:defRPr>
              </a:lvl1pPr>
              <a:lvl2pPr marL="742950" indent="-285750" eaLnBrk="0" hangingPunct="0">
                <a:defRPr b="1">
                  <a:solidFill>
                    <a:schemeClr val="tx1"/>
                  </a:solidFill>
                  <a:latin typeface="Arial" pitchFamily="34" charset="0"/>
                  <a:cs typeface="Times New Roman" pitchFamily="18" charset="0"/>
                </a:defRPr>
              </a:lvl2pPr>
              <a:lvl3pPr marL="1143000" indent="-228600" eaLnBrk="0" hangingPunct="0">
                <a:defRPr b="1">
                  <a:solidFill>
                    <a:schemeClr val="tx1"/>
                  </a:solidFill>
                  <a:latin typeface="Arial" pitchFamily="34" charset="0"/>
                  <a:cs typeface="Times New Roman" pitchFamily="18" charset="0"/>
                </a:defRPr>
              </a:lvl3pPr>
              <a:lvl4pPr marL="1600200" indent="-228600" eaLnBrk="0" hangingPunct="0">
                <a:defRPr b="1">
                  <a:solidFill>
                    <a:schemeClr val="tx1"/>
                  </a:solidFill>
                  <a:latin typeface="Arial" pitchFamily="34" charset="0"/>
                  <a:cs typeface="Times New Roman" pitchFamily="18" charset="0"/>
                </a:defRPr>
              </a:lvl4pPr>
              <a:lvl5pPr marL="2057400" indent="-228600" eaLnBrk="0" hangingPunct="0">
                <a:defRPr b="1">
                  <a:solidFill>
                    <a:schemeClr val="tx1"/>
                  </a:solidFill>
                  <a:latin typeface="Arial" pitchFamily="34" charset="0"/>
                  <a:cs typeface="Times New Roman" pitchFamily="18" charset="0"/>
                </a:defRPr>
              </a:lvl5pPr>
              <a:lvl6pPr marL="25146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6pPr>
              <a:lvl7pPr marL="29718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7pPr>
              <a:lvl8pPr marL="34290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8pPr>
              <a:lvl9pPr marL="38862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9pPr>
            </a:lstStyle>
            <a:p>
              <a:pPr algn="l">
                <a:spcBef>
                  <a:spcPct val="50000"/>
                </a:spcBef>
                <a:buClrTx/>
                <a:buFontTx/>
                <a:buNone/>
              </a:pPr>
              <a:endParaRPr lang="en-GB" altLang="fr-FR" sz="2400" b="0">
                <a:latin typeface="Times New Roman" pitchFamily="18" charset="0"/>
              </a:endParaRPr>
            </a:p>
          </p:txBody>
        </p:sp>
        <p:sp>
          <p:nvSpPr>
            <p:cNvPr id="341" name="Rectangle 388"/>
            <p:cNvSpPr>
              <a:spLocks noChangeArrowheads="1"/>
            </p:cNvSpPr>
            <p:nvPr/>
          </p:nvSpPr>
          <p:spPr bwMode="auto">
            <a:xfrm>
              <a:off x="5191125" y="4246563"/>
              <a:ext cx="225425" cy="34925"/>
            </a:xfrm>
            <a:prstGeom prst="rect">
              <a:avLst/>
            </a:prstGeom>
            <a:solidFill>
              <a:srgbClr val="C0C0C0"/>
            </a:solidFill>
            <a:ln w="12700">
              <a:solidFill>
                <a:srgbClr val="808080"/>
              </a:solidFill>
              <a:miter lim="800000"/>
              <a:headEnd/>
              <a:tailEnd/>
            </a:ln>
          </p:spPr>
          <p:txBody>
            <a:bodyPr wrap="none" lIns="90488" tIns="44450" rIns="90488" bIns="44450" anchor="ctr"/>
            <a:lstStyle>
              <a:lvl1pPr eaLnBrk="0" hangingPunct="0">
                <a:defRPr b="1">
                  <a:solidFill>
                    <a:schemeClr val="tx1"/>
                  </a:solidFill>
                  <a:latin typeface="Arial" pitchFamily="34" charset="0"/>
                  <a:cs typeface="Times New Roman" pitchFamily="18" charset="0"/>
                </a:defRPr>
              </a:lvl1pPr>
              <a:lvl2pPr marL="742950" indent="-285750" eaLnBrk="0" hangingPunct="0">
                <a:defRPr b="1">
                  <a:solidFill>
                    <a:schemeClr val="tx1"/>
                  </a:solidFill>
                  <a:latin typeface="Arial" pitchFamily="34" charset="0"/>
                  <a:cs typeface="Times New Roman" pitchFamily="18" charset="0"/>
                </a:defRPr>
              </a:lvl2pPr>
              <a:lvl3pPr marL="1143000" indent="-228600" eaLnBrk="0" hangingPunct="0">
                <a:defRPr b="1">
                  <a:solidFill>
                    <a:schemeClr val="tx1"/>
                  </a:solidFill>
                  <a:latin typeface="Arial" pitchFamily="34" charset="0"/>
                  <a:cs typeface="Times New Roman" pitchFamily="18" charset="0"/>
                </a:defRPr>
              </a:lvl3pPr>
              <a:lvl4pPr marL="1600200" indent="-228600" eaLnBrk="0" hangingPunct="0">
                <a:defRPr b="1">
                  <a:solidFill>
                    <a:schemeClr val="tx1"/>
                  </a:solidFill>
                  <a:latin typeface="Arial" pitchFamily="34" charset="0"/>
                  <a:cs typeface="Times New Roman" pitchFamily="18" charset="0"/>
                </a:defRPr>
              </a:lvl4pPr>
              <a:lvl5pPr marL="2057400" indent="-228600" eaLnBrk="0" hangingPunct="0">
                <a:defRPr b="1">
                  <a:solidFill>
                    <a:schemeClr val="tx1"/>
                  </a:solidFill>
                  <a:latin typeface="Arial" pitchFamily="34" charset="0"/>
                  <a:cs typeface="Times New Roman" pitchFamily="18" charset="0"/>
                </a:defRPr>
              </a:lvl5pPr>
              <a:lvl6pPr marL="25146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6pPr>
              <a:lvl7pPr marL="29718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7pPr>
              <a:lvl8pPr marL="34290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8pPr>
              <a:lvl9pPr marL="38862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9pPr>
            </a:lstStyle>
            <a:p>
              <a:pPr algn="l">
                <a:spcBef>
                  <a:spcPct val="50000"/>
                </a:spcBef>
                <a:buClrTx/>
                <a:buFontTx/>
                <a:buNone/>
              </a:pPr>
              <a:endParaRPr lang="en-GB" altLang="fr-FR" sz="2400" b="0">
                <a:latin typeface="Times New Roman" pitchFamily="18" charset="0"/>
              </a:endParaRPr>
            </a:p>
          </p:txBody>
        </p:sp>
        <p:sp>
          <p:nvSpPr>
            <p:cNvPr id="342" name="Rectangle 389"/>
            <p:cNvSpPr>
              <a:spLocks noChangeArrowheads="1"/>
            </p:cNvSpPr>
            <p:nvPr/>
          </p:nvSpPr>
          <p:spPr bwMode="auto">
            <a:xfrm>
              <a:off x="5191125" y="4310063"/>
              <a:ext cx="225425" cy="36512"/>
            </a:xfrm>
            <a:prstGeom prst="rect">
              <a:avLst/>
            </a:prstGeom>
            <a:solidFill>
              <a:srgbClr val="C0C0C0"/>
            </a:solidFill>
            <a:ln w="12700">
              <a:solidFill>
                <a:srgbClr val="808080"/>
              </a:solidFill>
              <a:miter lim="800000"/>
              <a:headEnd/>
              <a:tailEnd/>
            </a:ln>
          </p:spPr>
          <p:txBody>
            <a:bodyPr wrap="none" lIns="90488" tIns="44450" rIns="90488" bIns="44450" anchor="ctr"/>
            <a:lstStyle>
              <a:lvl1pPr eaLnBrk="0" hangingPunct="0">
                <a:defRPr b="1">
                  <a:solidFill>
                    <a:schemeClr val="tx1"/>
                  </a:solidFill>
                  <a:latin typeface="Arial" pitchFamily="34" charset="0"/>
                  <a:cs typeface="Times New Roman" pitchFamily="18" charset="0"/>
                </a:defRPr>
              </a:lvl1pPr>
              <a:lvl2pPr marL="742950" indent="-285750" eaLnBrk="0" hangingPunct="0">
                <a:defRPr b="1">
                  <a:solidFill>
                    <a:schemeClr val="tx1"/>
                  </a:solidFill>
                  <a:latin typeface="Arial" pitchFamily="34" charset="0"/>
                  <a:cs typeface="Times New Roman" pitchFamily="18" charset="0"/>
                </a:defRPr>
              </a:lvl2pPr>
              <a:lvl3pPr marL="1143000" indent="-228600" eaLnBrk="0" hangingPunct="0">
                <a:defRPr b="1">
                  <a:solidFill>
                    <a:schemeClr val="tx1"/>
                  </a:solidFill>
                  <a:latin typeface="Arial" pitchFamily="34" charset="0"/>
                  <a:cs typeface="Times New Roman" pitchFamily="18" charset="0"/>
                </a:defRPr>
              </a:lvl3pPr>
              <a:lvl4pPr marL="1600200" indent="-228600" eaLnBrk="0" hangingPunct="0">
                <a:defRPr b="1">
                  <a:solidFill>
                    <a:schemeClr val="tx1"/>
                  </a:solidFill>
                  <a:latin typeface="Arial" pitchFamily="34" charset="0"/>
                  <a:cs typeface="Times New Roman" pitchFamily="18" charset="0"/>
                </a:defRPr>
              </a:lvl4pPr>
              <a:lvl5pPr marL="2057400" indent="-228600" eaLnBrk="0" hangingPunct="0">
                <a:defRPr b="1">
                  <a:solidFill>
                    <a:schemeClr val="tx1"/>
                  </a:solidFill>
                  <a:latin typeface="Arial" pitchFamily="34" charset="0"/>
                  <a:cs typeface="Times New Roman" pitchFamily="18" charset="0"/>
                </a:defRPr>
              </a:lvl5pPr>
              <a:lvl6pPr marL="25146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6pPr>
              <a:lvl7pPr marL="29718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7pPr>
              <a:lvl8pPr marL="34290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8pPr>
              <a:lvl9pPr marL="38862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9pPr>
            </a:lstStyle>
            <a:p>
              <a:pPr algn="l">
                <a:spcBef>
                  <a:spcPct val="50000"/>
                </a:spcBef>
                <a:buClrTx/>
                <a:buFontTx/>
                <a:buNone/>
              </a:pPr>
              <a:endParaRPr lang="en-GB" altLang="fr-FR" sz="2400" b="0">
                <a:latin typeface="Times New Roman" pitchFamily="18" charset="0"/>
              </a:endParaRPr>
            </a:p>
          </p:txBody>
        </p:sp>
        <p:sp>
          <p:nvSpPr>
            <p:cNvPr id="343" name="Rectangle 390"/>
            <p:cNvSpPr>
              <a:spLocks noChangeArrowheads="1"/>
            </p:cNvSpPr>
            <p:nvPr/>
          </p:nvSpPr>
          <p:spPr bwMode="auto">
            <a:xfrm>
              <a:off x="5214938" y="4184650"/>
              <a:ext cx="166687" cy="34925"/>
            </a:xfrm>
            <a:prstGeom prst="rect">
              <a:avLst/>
            </a:prstGeom>
            <a:solidFill>
              <a:srgbClr val="91919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nchor="ctr"/>
            <a:lstStyle>
              <a:lvl1pPr eaLnBrk="0" hangingPunct="0">
                <a:defRPr b="1">
                  <a:solidFill>
                    <a:schemeClr val="tx1"/>
                  </a:solidFill>
                  <a:latin typeface="Arial" pitchFamily="34" charset="0"/>
                  <a:cs typeface="Times New Roman" pitchFamily="18" charset="0"/>
                </a:defRPr>
              </a:lvl1pPr>
              <a:lvl2pPr marL="742950" indent="-285750" eaLnBrk="0" hangingPunct="0">
                <a:defRPr b="1">
                  <a:solidFill>
                    <a:schemeClr val="tx1"/>
                  </a:solidFill>
                  <a:latin typeface="Arial" pitchFamily="34" charset="0"/>
                  <a:cs typeface="Times New Roman" pitchFamily="18" charset="0"/>
                </a:defRPr>
              </a:lvl2pPr>
              <a:lvl3pPr marL="1143000" indent="-228600" eaLnBrk="0" hangingPunct="0">
                <a:defRPr b="1">
                  <a:solidFill>
                    <a:schemeClr val="tx1"/>
                  </a:solidFill>
                  <a:latin typeface="Arial" pitchFamily="34" charset="0"/>
                  <a:cs typeface="Times New Roman" pitchFamily="18" charset="0"/>
                </a:defRPr>
              </a:lvl3pPr>
              <a:lvl4pPr marL="1600200" indent="-228600" eaLnBrk="0" hangingPunct="0">
                <a:defRPr b="1">
                  <a:solidFill>
                    <a:schemeClr val="tx1"/>
                  </a:solidFill>
                  <a:latin typeface="Arial" pitchFamily="34" charset="0"/>
                  <a:cs typeface="Times New Roman" pitchFamily="18" charset="0"/>
                </a:defRPr>
              </a:lvl4pPr>
              <a:lvl5pPr marL="2057400" indent="-228600" eaLnBrk="0" hangingPunct="0">
                <a:defRPr b="1">
                  <a:solidFill>
                    <a:schemeClr val="tx1"/>
                  </a:solidFill>
                  <a:latin typeface="Arial" pitchFamily="34" charset="0"/>
                  <a:cs typeface="Times New Roman" pitchFamily="18" charset="0"/>
                </a:defRPr>
              </a:lvl5pPr>
              <a:lvl6pPr marL="25146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6pPr>
              <a:lvl7pPr marL="29718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7pPr>
              <a:lvl8pPr marL="34290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8pPr>
              <a:lvl9pPr marL="38862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9pPr>
            </a:lstStyle>
            <a:p>
              <a:pPr algn="l">
                <a:spcBef>
                  <a:spcPct val="50000"/>
                </a:spcBef>
                <a:buClrTx/>
                <a:buFontTx/>
                <a:buNone/>
              </a:pPr>
              <a:endParaRPr lang="en-GB" altLang="fr-FR" sz="2400" b="0">
                <a:latin typeface="Times New Roman" pitchFamily="18" charset="0"/>
              </a:endParaRPr>
            </a:p>
          </p:txBody>
        </p:sp>
        <p:sp>
          <p:nvSpPr>
            <p:cNvPr id="344" name="Rectangle 391"/>
            <p:cNvSpPr>
              <a:spLocks noChangeArrowheads="1"/>
            </p:cNvSpPr>
            <p:nvPr/>
          </p:nvSpPr>
          <p:spPr bwMode="auto">
            <a:xfrm>
              <a:off x="5214938" y="4248150"/>
              <a:ext cx="166687" cy="33338"/>
            </a:xfrm>
            <a:prstGeom prst="rect">
              <a:avLst/>
            </a:prstGeom>
            <a:solidFill>
              <a:srgbClr val="91919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nchor="ctr"/>
            <a:lstStyle>
              <a:lvl1pPr eaLnBrk="0" hangingPunct="0">
                <a:defRPr b="1">
                  <a:solidFill>
                    <a:schemeClr val="tx1"/>
                  </a:solidFill>
                  <a:latin typeface="Arial" pitchFamily="34" charset="0"/>
                  <a:cs typeface="Times New Roman" pitchFamily="18" charset="0"/>
                </a:defRPr>
              </a:lvl1pPr>
              <a:lvl2pPr marL="742950" indent="-285750" eaLnBrk="0" hangingPunct="0">
                <a:defRPr b="1">
                  <a:solidFill>
                    <a:schemeClr val="tx1"/>
                  </a:solidFill>
                  <a:latin typeface="Arial" pitchFamily="34" charset="0"/>
                  <a:cs typeface="Times New Roman" pitchFamily="18" charset="0"/>
                </a:defRPr>
              </a:lvl2pPr>
              <a:lvl3pPr marL="1143000" indent="-228600" eaLnBrk="0" hangingPunct="0">
                <a:defRPr b="1">
                  <a:solidFill>
                    <a:schemeClr val="tx1"/>
                  </a:solidFill>
                  <a:latin typeface="Arial" pitchFamily="34" charset="0"/>
                  <a:cs typeface="Times New Roman" pitchFamily="18" charset="0"/>
                </a:defRPr>
              </a:lvl3pPr>
              <a:lvl4pPr marL="1600200" indent="-228600" eaLnBrk="0" hangingPunct="0">
                <a:defRPr b="1">
                  <a:solidFill>
                    <a:schemeClr val="tx1"/>
                  </a:solidFill>
                  <a:latin typeface="Arial" pitchFamily="34" charset="0"/>
                  <a:cs typeface="Times New Roman" pitchFamily="18" charset="0"/>
                </a:defRPr>
              </a:lvl4pPr>
              <a:lvl5pPr marL="2057400" indent="-228600" eaLnBrk="0" hangingPunct="0">
                <a:defRPr b="1">
                  <a:solidFill>
                    <a:schemeClr val="tx1"/>
                  </a:solidFill>
                  <a:latin typeface="Arial" pitchFamily="34" charset="0"/>
                  <a:cs typeface="Times New Roman" pitchFamily="18" charset="0"/>
                </a:defRPr>
              </a:lvl5pPr>
              <a:lvl6pPr marL="25146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6pPr>
              <a:lvl7pPr marL="29718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7pPr>
              <a:lvl8pPr marL="34290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8pPr>
              <a:lvl9pPr marL="38862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9pPr>
            </a:lstStyle>
            <a:p>
              <a:pPr algn="l">
                <a:spcBef>
                  <a:spcPct val="50000"/>
                </a:spcBef>
                <a:buClrTx/>
                <a:buFontTx/>
                <a:buNone/>
              </a:pPr>
              <a:endParaRPr lang="en-GB" altLang="fr-FR" sz="2400" b="0">
                <a:latin typeface="Times New Roman" pitchFamily="18" charset="0"/>
              </a:endParaRPr>
            </a:p>
          </p:txBody>
        </p:sp>
        <p:sp>
          <p:nvSpPr>
            <p:cNvPr id="345" name="Freeform 392"/>
            <p:cNvSpPr>
              <a:spLocks/>
            </p:cNvSpPr>
            <p:nvPr/>
          </p:nvSpPr>
          <p:spPr bwMode="auto">
            <a:xfrm>
              <a:off x="5334000" y="4121150"/>
              <a:ext cx="26988" cy="26988"/>
            </a:xfrm>
            <a:custGeom>
              <a:avLst/>
              <a:gdLst>
                <a:gd name="T0" fmla="*/ 2147483647 w 17"/>
                <a:gd name="T1" fmla="*/ 0 h 17"/>
                <a:gd name="T2" fmla="*/ 2147483647 w 17"/>
                <a:gd name="T3" fmla="*/ 2147483647 h 17"/>
                <a:gd name="T4" fmla="*/ 0 w 17"/>
                <a:gd name="T5" fmla="*/ 2147483647 h 17"/>
                <a:gd name="T6" fmla="*/ 2147483647 w 17"/>
                <a:gd name="T7" fmla="*/ 0 h 17"/>
                <a:gd name="T8" fmla="*/ 0 60000 65536"/>
                <a:gd name="T9" fmla="*/ 0 60000 65536"/>
                <a:gd name="T10" fmla="*/ 0 60000 65536"/>
                <a:gd name="T11" fmla="*/ 0 60000 65536"/>
                <a:gd name="T12" fmla="*/ 0 w 17"/>
                <a:gd name="T13" fmla="*/ 0 h 17"/>
                <a:gd name="T14" fmla="*/ 17 w 17"/>
                <a:gd name="T15" fmla="*/ 17 h 17"/>
              </a:gdLst>
              <a:ahLst/>
              <a:cxnLst>
                <a:cxn ang="T8">
                  <a:pos x="T0" y="T1"/>
                </a:cxn>
                <a:cxn ang="T9">
                  <a:pos x="T2" y="T3"/>
                </a:cxn>
                <a:cxn ang="T10">
                  <a:pos x="T4" y="T5"/>
                </a:cxn>
                <a:cxn ang="T11">
                  <a:pos x="T6" y="T7"/>
                </a:cxn>
              </a:cxnLst>
              <a:rect l="T12" t="T13" r="T14" b="T15"/>
              <a:pathLst>
                <a:path w="17" h="17">
                  <a:moveTo>
                    <a:pt x="16" y="0"/>
                  </a:moveTo>
                  <a:lnTo>
                    <a:pt x="16" y="16"/>
                  </a:lnTo>
                  <a:lnTo>
                    <a:pt x="0" y="5"/>
                  </a:lnTo>
                  <a:lnTo>
                    <a:pt x="16" y="0"/>
                  </a:lnTo>
                </a:path>
              </a:pathLst>
            </a:custGeom>
            <a:solidFill>
              <a:srgbClr val="60606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endParaRPr lang="fr-FR"/>
            </a:p>
          </p:txBody>
        </p:sp>
        <p:sp>
          <p:nvSpPr>
            <p:cNvPr id="346" name="Rectangle 393"/>
            <p:cNvSpPr>
              <a:spLocks noChangeArrowheads="1"/>
            </p:cNvSpPr>
            <p:nvPr/>
          </p:nvSpPr>
          <p:spPr bwMode="auto">
            <a:xfrm>
              <a:off x="5191125" y="4122738"/>
              <a:ext cx="225425" cy="31750"/>
            </a:xfrm>
            <a:prstGeom prst="rect">
              <a:avLst/>
            </a:prstGeom>
            <a:solidFill>
              <a:srgbClr val="A0A0A0"/>
            </a:solidFill>
            <a:ln w="12700">
              <a:solidFill>
                <a:srgbClr val="808080"/>
              </a:solidFill>
              <a:miter lim="800000"/>
              <a:headEnd/>
              <a:tailEnd/>
            </a:ln>
          </p:spPr>
          <p:txBody>
            <a:bodyPr wrap="none" lIns="90488" tIns="44450" rIns="90488" bIns="44450" anchor="ctr"/>
            <a:lstStyle>
              <a:lvl1pPr eaLnBrk="0" hangingPunct="0">
                <a:defRPr b="1">
                  <a:solidFill>
                    <a:schemeClr val="tx1"/>
                  </a:solidFill>
                  <a:latin typeface="Arial" pitchFamily="34" charset="0"/>
                  <a:cs typeface="Times New Roman" pitchFamily="18" charset="0"/>
                </a:defRPr>
              </a:lvl1pPr>
              <a:lvl2pPr marL="742950" indent="-285750" eaLnBrk="0" hangingPunct="0">
                <a:defRPr b="1">
                  <a:solidFill>
                    <a:schemeClr val="tx1"/>
                  </a:solidFill>
                  <a:latin typeface="Arial" pitchFamily="34" charset="0"/>
                  <a:cs typeface="Times New Roman" pitchFamily="18" charset="0"/>
                </a:defRPr>
              </a:lvl2pPr>
              <a:lvl3pPr marL="1143000" indent="-228600" eaLnBrk="0" hangingPunct="0">
                <a:defRPr b="1">
                  <a:solidFill>
                    <a:schemeClr val="tx1"/>
                  </a:solidFill>
                  <a:latin typeface="Arial" pitchFamily="34" charset="0"/>
                  <a:cs typeface="Times New Roman" pitchFamily="18" charset="0"/>
                </a:defRPr>
              </a:lvl3pPr>
              <a:lvl4pPr marL="1600200" indent="-228600" eaLnBrk="0" hangingPunct="0">
                <a:defRPr b="1">
                  <a:solidFill>
                    <a:schemeClr val="tx1"/>
                  </a:solidFill>
                  <a:latin typeface="Arial" pitchFamily="34" charset="0"/>
                  <a:cs typeface="Times New Roman" pitchFamily="18" charset="0"/>
                </a:defRPr>
              </a:lvl4pPr>
              <a:lvl5pPr marL="2057400" indent="-228600" eaLnBrk="0" hangingPunct="0">
                <a:defRPr b="1">
                  <a:solidFill>
                    <a:schemeClr val="tx1"/>
                  </a:solidFill>
                  <a:latin typeface="Arial" pitchFamily="34" charset="0"/>
                  <a:cs typeface="Times New Roman" pitchFamily="18" charset="0"/>
                </a:defRPr>
              </a:lvl5pPr>
              <a:lvl6pPr marL="25146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6pPr>
              <a:lvl7pPr marL="29718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7pPr>
              <a:lvl8pPr marL="34290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8pPr>
              <a:lvl9pPr marL="38862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9pPr>
            </a:lstStyle>
            <a:p>
              <a:pPr algn="l">
                <a:spcBef>
                  <a:spcPct val="50000"/>
                </a:spcBef>
                <a:buClrTx/>
                <a:buFontTx/>
                <a:buNone/>
              </a:pPr>
              <a:endParaRPr lang="en-GB" altLang="fr-FR" sz="2400" b="0">
                <a:latin typeface="Times New Roman" pitchFamily="18" charset="0"/>
              </a:endParaRPr>
            </a:p>
          </p:txBody>
        </p:sp>
        <p:sp>
          <p:nvSpPr>
            <p:cNvPr id="347" name="Freeform 394"/>
            <p:cNvSpPr>
              <a:spLocks/>
            </p:cNvSpPr>
            <p:nvPr/>
          </p:nvSpPr>
          <p:spPr bwMode="auto">
            <a:xfrm>
              <a:off x="5297488" y="4121150"/>
              <a:ext cx="38100" cy="26988"/>
            </a:xfrm>
            <a:custGeom>
              <a:avLst/>
              <a:gdLst>
                <a:gd name="T0" fmla="*/ 2147483647 w 24"/>
                <a:gd name="T1" fmla="*/ 0 h 17"/>
                <a:gd name="T2" fmla="*/ 0 w 24"/>
                <a:gd name="T3" fmla="*/ 0 h 17"/>
                <a:gd name="T4" fmla="*/ 0 w 24"/>
                <a:gd name="T5" fmla="*/ 2147483647 h 17"/>
                <a:gd name="T6" fmla="*/ 2147483647 w 24"/>
                <a:gd name="T7" fmla="*/ 2147483647 h 17"/>
                <a:gd name="T8" fmla="*/ 2147483647 w 24"/>
                <a:gd name="T9" fmla="*/ 0 h 17"/>
                <a:gd name="T10" fmla="*/ 0 60000 65536"/>
                <a:gd name="T11" fmla="*/ 0 60000 65536"/>
                <a:gd name="T12" fmla="*/ 0 60000 65536"/>
                <a:gd name="T13" fmla="*/ 0 60000 65536"/>
                <a:gd name="T14" fmla="*/ 0 60000 65536"/>
                <a:gd name="T15" fmla="*/ 0 w 24"/>
                <a:gd name="T16" fmla="*/ 0 h 17"/>
                <a:gd name="T17" fmla="*/ 24 w 24"/>
                <a:gd name="T18" fmla="*/ 17 h 17"/>
              </a:gdLst>
              <a:ahLst/>
              <a:cxnLst>
                <a:cxn ang="T10">
                  <a:pos x="T0" y="T1"/>
                </a:cxn>
                <a:cxn ang="T11">
                  <a:pos x="T2" y="T3"/>
                </a:cxn>
                <a:cxn ang="T12">
                  <a:pos x="T4" y="T5"/>
                </a:cxn>
                <a:cxn ang="T13">
                  <a:pos x="T6" y="T7"/>
                </a:cxn>
                <a:cxn ang="T14">
                  <a:pos x="T8" y="T9"/>
                </a:cxn>
              </a:cxnLst>
              <a:rect l="T15" t="T16" r="T17" b="T18"/>
              <a:pathLst>
                <a:path w="24" h="17">
                  <a:moveTo>
                    <a:pt x="23" y="0"/>
                  </a:moveTo>
                  <a:lnTo>
                    <a:pt x="0" y="0"/>
                  </a:lnTo>
                  <a:lnTo>
                    <a:pt x="0" y="16"/>
                  </a:lnTo>
                  <a:lnTo>
                    <a:pt x="19" y="16"/>
                  </a:lnTo>
                  <a:lnTo>
                    <a:pt x="23" y="0"/>
                  </a:lnTo>
                </a:path>
              </a:pathLst>
            </a:custGeom>
            <a:solidFill>
              <a:srgbClr val="80808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endParaRPr lang="fr-FR"/>
            </a:p>
          </p:txBody>
        </p:sp>
        <p:sp>
          <p:nvSpPr>
            <p:cNvPr id="348" name="Freeform 395"/>
            <p:cNvSpPr>
              <a:spLocks/>
            </p:cNvSpPr>
            <p:nvPr/>
          </p:nvSpPr>
          <p:spPr bwMode="auto">
            <a:xfrm>
              <a:off x="5297488" y="4140200"/>
              <a:ext cx="107950" cy="26988"/>
            </a:xfrm>
            <a:custGeom>
              <a:avLst/>
              <a:gdLst>
                <a:gd name="T0" fmla="*/ 2147483647 w 68"/>
                <a:gd name="T1" fmla="*/ 2147483647 h 17"/>
                <a:gd name="T2" fmla="*/ 0 w 68"/>
                <a:gd name="T3" fmla="*/ 2147483647 h 17"/>
                <a:gd name="T4" fmla="*/ 0 w 68"/>
                <a:gd name="T5" fmla="*/ 0 h 17"/>
                <a:gd name="T6" fmla="*/ 2147483647 w 68"/>
                <a:gd name="T7" fmla="*/ 0 h 17"/>
                <a:gd name="T8" fmla="*/ 2147483647 w 68"/>
                <a:gd name="T9" fmla="*/ 2147483647 h 17"/>
                <a:gd name="T10" fmla="*/ 0 60000 65536"/>
                <a:gd name="T11" fmla="*/ 0 60000 65536"/>
                <a:gd name="T12" fmla="*/ 0 60000 65536"/>
                <a:gd name="T13" fmla="*/ 0 60000 65536"/>
                <a:gd name="T14" fmla="*/ 0 60000 65536"/>
                <a:gd name="T15" fmla="*/ 0 w 68"/>
                <a:gd name="T16" fmla="*/ 0 h 17"/>
                <a:gd name="T17" fmla="*/ 68 w 68"/>
                <a:gd name="T18" fmla="*/ 17 h 17"/>
              </a:gdLst>
              <a:ahLst/>
              <a:cxnLst>
                <a:cxn ang="T10">
                  <a:pos x="T0" y="T1"/>
                </a:cxn>
                <a:cxn ang="T11">
                  <a:pos x="T2" y="T3"/>
                </a:cxn>
                <a:cxn ang="T12">
                  <a:pos x="T4" y="T5"/>
                </a:cxn>
                <a:cxn ang="T13">
                  <a:pos x="T6" y="T7"/>
                </a:cxn>
                <a:cxn ang="T14">
                  <a:pos x="T8" y="T9"/>
                </a:cxn>
              </a:cxnLst>
              <a:rect l="T15" t="T16" r="T17" b="T18"/>
              <a:pathLst>
                <a:path w="68" h="17">
                  <a:moveTo>
                    <a:pt x="67" y="16"/>
                  </a:moveTo>
                  <a:lnTo>
                    <a:pt x="0" y="16"/>
                  </a:lnTo>
                  <a:lnTo>
                    <a:pt x="0" y="0"/>
                  </a:lnTo>
                  <a:lnTo>
                    <a:pt x="62" y="0"/>
                  </a:lnTo>
                  <a:lnTo>
                    <a:pt x="67" y="16"/>
                  </a:lnTo>
                </a:path>
              </a:pathLst>
            </a:custGeom>
            <a:solidFill>
              <a:srgbClr val="C0C0C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endParaRPr lang="fr-FR"/>
            </a:p>
          </p:txBody>
        </p:sp>
        <p:sp>
          <p:nvSpPr>
            <p:cNvPr id="349" name="Freeform 396"/>
            <p:cNvSpPr>
              <a:spLocks/>
            </p:cNvSpPr>
            <p:nvPr/>
          </p:nvSpPr>
          <p:spPr bwMode="auto">
            <a:xfrm>
              <a:off x="5346700" y="4122738"/>
              <a:ext cx="58738" cy="26987"/>
            </a:xfrm>
            <a:custGeom>
              <a:avLst/>
              <a:gdLst>
                <a:gd name="T0" fmla="*/ 2147483647 w 37"/>
                <a:gd name="T1" fmla="*/ 0 h 17"/>
                <a:gd name="T2" fmla="*/ 0 w 37"/>
                <a:gd name="T3" fmla="*/ 0 h 17"/>
                <a:gd name="T4" fmla="*/ 0 w 37"/>
                <a:gd name="T5" fmla="*/ 2147483647 h 17"/>
                <a:gd name="T6" fmla="*/ 2147483647 w 37"/>
                <a:gd name="T7" fmla="*/ 2147483647 h 17"/>
                <a:gd name="T8" fmla="*/ 2147483647 w 37"/>
                <a:gd name="T9" fmla="*/ 0 h 17"/>
                <a:gd name="T10" fmla="*/ 0 60000 65536"/>
                <a:gd name="T11" fmla="*/ 0 60000 65536"/>
                <a:gd name="T12" fmla="*/ 0 60000 65536"/>
                <a:gd name="T13" fmla="*/ 0 60000 65536"/>
                <a:gd name="T14" fmla="*/ 0 60000 65536"/>
                <a:gd name="T15" fmla="*/ 0 w 37"/>
                <a:gd name="T16" fmla="*/ 0 h 17"/>
                <a:gd name="T17" fmla="*/ 37 w 37"/>
                <a:gd name="T18" fmla="*/ 17 h 17"/>
              </a:gdLst>
              <a:ahLst/>
              <a:cxnLst>
                <a:cxn ang="T10">
                  <a:pos x="T0" y="T1"/>
                </a:cxn>
                <a:cxn ang="T11">
                  <a:pos x="T2" y="T3"/>
                </a:cxn>
                <a:cxn ang="T12">
                  <a:pos x="T4" y="T5"/>
                </a:cxn>
                <a:cxn ang="T13">
                  <a:pos x="T6" y="T7"/>
                </a:cxn>
                <a:cxn ang="T14">
                  <a:pos x="T8" y="T9"/>
                </a:cxn>
              </a:cxnLst>
              <a:rect l="T15" t="T16" r="T17" b="T18"/>
              <a:pathLst>
                <a:path w="37" h="17">
                  <a:moveTo>
                    <a:pt x="36" y="0"/>
                  </a:moveTo>
                  <a:lnTo>
                    <a:pt x="0" y="0"/>
                  </a:lnTo>
                  <a:lnTo>
                    <a:pt x="0" y="16"/>
                  </a:lnTo>
                  <a:lnTo>
                    <a:pt x="32" y="16"/>
                  </a:lnTo>
                  <a:lnTo>
                    <a:pt x="36" y="0"/>
                  </a:lnTo>
                </a:path>
              </a:pathLst>
            </a:custGeom>
            <a:solidFill>
              <a:srgbClr val="80808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endParaRPr lang="fr-FR"/>
            </a:p>
          </p:txBody>
        </p:sp>
        <p:sp>
          <p:nvSpPr>
            <p:cNvPr id="350" name="Freeform 397"/>
            <p:cNvSpPr>
              <a:spLocks/>
            </p:cNvSpPr>
            <p:nvPr/>
          </p:nvSpPr>
          <p:spPr bwMode="auto">
            <a:xfrm>
              <a:off x="5405438" y="4122738"/>
              <a:ext cx="26987" cy="26987"/>
            </a:xfrm>
            <a:custGeom>
              <a:avLst/>
              <a:gdLst>
                <a:gd name="T0" fmla="*/ 0 w 17"/>
                <a:gd name="T1" fmla="*/ 0 h 17"/>
                <a:gd name="T2" fmla="*/ 0 w 17"/>
                <a:gd name="T3" fmla="*/ 2147483647 h 17"/>
                <a:gd name="T4" fmla="*/ 2147483647 w 17"/>
                <a:gd name="T5" fmla="*/ 2147483647 h 17"/>
                <a:gd name="T6" fmla="*/ 0 w 17"/>
                <a:gd name="T7" fmla="*/ 0 h 17"/>
                <a:gd name="T8" fmla="*/ 0 60000 65536"/>
                <a:gd name="T9" fmla="*/ 0 60000 65536"/>
                <a:gd name="T10" fmla="*/ 0 60000 65536"/>
                <a:gd name="T11" fmla="*/ 0 60000 65536"/>
                <a:gd name="T12" fmla="*/ 0 w 17"/>
                <a:gd name="T13" fmla="*/ 0 h 17"/>
                <a:gd name="T14" fmla="*/ 17 w 17"/>
                <a:gd name="T15" fmla="*/ 17 h 17"/>
              </a:gdLst>
              <a:ahLst/>
              <a:cxnLst>
                <a:cxn ang="T8">
                  <a:pos x="T0" y="T1"/>
                </a:cxn>
                <a:cxn ang="T9">
                  <a:pos x="T2" y="T3"/>
                </a:cxn>
                <a:cxn ang="T10">
                  <a:pos x="T4" y="T5"/>
                </a:cxn>
                <a:cxn ang="T11">
                  <a:pos x="T6" y="T7"/>
                </a:cxn>
              </a:cxnLst>
              <a:rect l="T12" t="T13" r="T14" b="T15"/>
              <a:pathLst>
                <a:path w="17" h="17">
                  <a:moveTo>
                    <a:pt x="0" y="0"/>
                  </a:moveTo>
                  <a:lnTo>
                    <a:pt x="0" y="16"/>
                  </a:lnTo>
                  <a:lnTo>
                    <a:pt x="16" y="4"/>
                  </a:lnTo>
                  <a:lnTo>
                    <a:pt x="0" y="0"/>
                  </a:lnTo>
                </a:path>
              </a:pathLst>
            </a:custGeom>
            <a:solidFill>
              <a:srgbClr val="60606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endParaRPr lang="fr-FR"/>
            </a:p>
          </p:txBody>
        </p:sp>
        <p:sp>
          <p:nvSpPr>
            <p:cNvPr id="351" name="Oval 398"/>
            <p:cNvSpPr>
              <a:spLocks noChangeArrowheads="1"/>
            </p:cNvSpPr>
            <p:nvPr/>
          </p:nvSpPr>
          <p:spPr bwMode="auto">
            <a:xfrm>
              <a:off x="5360988" y="4157663"/>
              <a:ext cx="0" cy="0"/>
            </a:xfrm>
            <a:prstGeom prst="ellipse">
              <a:avLst/>
            </a:prstGeom>
            <a:solidFill>
              <a:srgbClr val="C0C0C0"/>
            </a:solidFill>
            <a:ln w="12700">
              <a:solidFill>
                <a:srgbClr val="808080"/>
              </a:solidFill>
              <a:round/>
              <a:headEnd/>
              <a:tailEnd/>
            </a:ln>
          </p:spPr>
          <p:txBody>
            <a:bodyPr wrap="none" lIns="90488" tIns="44450" rIns="90488" bIns="44450" anchor="ctr"/>
            <a:lstStyle>
              <a:lvl1pPr eaLnBrk="0" hangingPunct="0">
                <a:defRPr b="1">
                  <a:solidFill>
                    <a:schemeClr val="tx1"/>
                  </a:solidFill>
                  <a:latin typeface="Arial" pitchFamily="34" charset="0"/>
                  <a:cs typeface="Times New Roman" pitchFamily="18" charset="0"/>
                </a:defRPr>
              </a:lvl1pPr>
              <a:lvl2pPr marL="742950" indent="-285750" eaLnBrk="0" hangingPunct="0">
                <a:defRPr b="1">
                  <a:solidFill>
                    <a:schemeClr val="tx1"/>
                  </a:solidFill>
                  <a:latin typeface="Arial" pitchFamily="34" charset="0"/>
                  <a:cs typeface="Times New Roman" pitchFamily="18" charset="0"/>
                </a:defRPr>
              </a:lvl2pPr>
              <a:lvl3pPr marL="1143000" indent="-228600" eaLnBrk="0" hangingPunct="0">
                <a:defRPr b="1">
                  <a:solidFill>
                    <a:schemeClr val="tx1"/>
                  </a:solidFill>
                  <a:latin typeface="Arial" pitchFamily="34" charset="0"/>
                  <a:cs typeface="Times New Roman" pitchFamily="18" charset="0"/>
                </a:defRPr>
              </a:lvl3pPr>
              <a:lvl4pPr marL="1600200" indent="-228600" eaLnBrk="0" hangingPunct="0">
                <a:defRPr b="1">
                  <a:solidFill>
                    <a:schemeClr val="tx1"/>
                  </a:solidFill>
                  <a:latin typeface="Arial" pitchFamily="34" charset="0"/>
                  <a:cs typeface="Times New Roman" pitchFamily="18" charset="0"/>
                </a:defRPr>
              </a:lvl4pPr>
              <a:lvl5pPr marL="2057400" indent="-228600" eaLnBrk="0" hangingPunct="0">
                <a:defRPr b="1">
                  <a:solidFill>
                    <a:schemeClr val="tx1"/>
                  </a:solidFill>
                  <a:latin typeface="Arial" pitchFamily="34" charset="0"/>
                  <a:cs typeface="Times New Roman" pitchFamily="18" charset="0"/>
                </a:defRPr>
              </a:lvl5pPr>
              <a:lvl6pPr marL="25146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6pPr>
              <a:lvl7pPr marL="29718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7pPr>
              <a:lvl8pPr marL="34290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8pPr>
              <a:lvl9pPr marL="38862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9pPr>
            </a:lstStyle>
            <a:p>
              <a:pPr algn="l">
                <a:spcBef>
                  <a:spcPct val="50000"/>
                </a:spcBef>
                <a:buClrTx/>
                <a:buFontTx/>
                <a:buNone/>
              </a:pPr>
              <a:endParaRPr lang="en-GB" altLang="fr-FR" sz="2400" b="0">
                <a:latin typeface="Times New Roman" pitchFamily="18" charset="0"/>
              </a:endParaRPr>
            </a:p>
          </p:txBody>
        </p:sp>
        <p:sp>
          <p:nvSpPr>
            <p:cNvPr id="352" name="Freeform 399"/>
            <p:cNvSpPr>
              <a:spLocks/>
            </p:cNvSpPr>
            <p:nvPr/>
          </p:nvSpPr>
          <p:spPr bwMode="auto">
            <a:xfrm>
              <a:off x="5192713" y="4133850"/>
              <a:ext cx="219075" cy="26988"/>
            </a:xfrm>
            <a:custGeom>
              <a:avLst/>
              <a:gdLst>
                <a:gd name="T0" fmla="*/ 0 w 138"/>
                <a:gd name="T1" fmla="*/ 2147483647 h 17"/>
                <a:gd name="T2" fmla="*/ 2147483647 w 138"/>
                <a:gd name="T3" fmla="*/ 2147483647 h 17"/>
                <a:gd name="T4" fmla="*/ 2147483647 w 138"/>
                <a:gd name="T5" fmla="*/ 0 h 17"/>
                <a:gd name="T6" fmla="*/ 0 w 138"/>
                <a:gd name="T7" fmla="*/ 0 h 17"/>
                <a:gd name="T8" fmla="*/ 0 w 138"/>
                <a:gd name="T9" fmla="*/ 2147483647 h 17"/>
                <a:gd name="T10" fmla="*/ 0 60000 65536"/>
                <a:gd name="T11" fmla="*/ 0 60000 65536"/>
                <a:gd name="T12" fmla="*/ 0 60000 65536"/>
                <a:gd name="T13" fmla="*/ 0 60000 65536"/>
                <a:gd name="T14" fmla="*/ 0 60000 65536"/>
                <a:gd name="T15" fmla="*/ 0 w 138"/>
                <a:gd name="T16" fmla="*/ 0 h 17"/>
                <a:gd name="T17" fmla="*/ 138 w 138"/>
                <a:gd name="T18" fmla="*/ 17 h 17"/>
              </a:gdLst>
              <a:ahLst/>
              <a:cxnLst>
                <a:cxn ang="T10">
                  <a:pos x="T0" y="T1"/>
                </a:cxn>
                <a:cxn ang="T11">
                  <a:pos x="T2" y="T3"/>
                </a:cxn>
                <a:cxn ang="T12">
                  <a:pos x="T4" y="T5"/>
                </a:cxn>
                <a:cxn ang="T13">
                  <a:pos x="T6" y="T7"/>
                </a:cxn>
                <a:cxn ang="T14">
                  <a:pos x="T8" y="T9"/>
                </a:cxn>
              </a:cxnLst>
              <a:rect l="T15" t="T16" r="T17" b="T18"/>
              <a:pathLst>
                <a:path w="138" h="17">
                  <a:moveTo>
                    <a:pt x="0" y="16"/>
                  </a:moveTo>
                  <a:lnTo>
                    <a:pt x="137" y="16"/>
                  </a:lnTo>
                  <a:lnTo>
                    <a:pt x="137" y="0"/>
                  </a:lnTo>
                  <a:lnTo>
                    <a:pt x="0" y="0"/>
                  </a:lnTo>
                  <a:lnTo>
                    <a:pt x="0" y="16"/>
                  </a:lnTo>
                </a:path>
              </a:pathLst>
            </a:custGeom>
            <a:solidFill>
              <a:srgbClr val="60606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endParaRPr lang="fr-FR"/>
            </a:p>
          </p:txBody>
        </p:sp>
        <p:sp>
          <p:nvSpPr>
            <p:cNvPr id="353" name="Freeform 400"/>
            <p:cNvSpPr>
              <a:spLocks/>
            </p:cNvSpPr>
            <p:nvPr/>
          </p:nvSpPr>
          <p:spPr bwMode="auto">
            <a:xfrm>
              <a:off x="5232400" y="4192588"/>
              <a:ext cx="141288" cy="26987"/>
            </a:xfrm>
            <a:custGeom>
              <a:avLst/>
              <a:gdLst>
                <a:gd name="T0" fmla="*/ 0 w 89"/>
                <a:gd name="T1" fmla="*/ 2147483647 h 17"/>
                <a:gd name="T2" fmla="*/ 2147483647 w 89"/>
                <a:gd name="T3" fmla="*/ 2147483647 h 17"/>
                <a:gd name="T4" fmla="*/ 2147483647 w 89"/>
                <a:gd name="T5" fmla="*/ 0 h 17"/>
                <a:gd name="T6" fmla="*/ 0 w 89"/>
                <a:gd name="T7" fmla="*/ 0 h 17"/>
                <a:gd name="T8" fmla="*/ 0 w 89"/>
                <a:gd name="T9" fmla="*/ 2147483647 h 17"/>
                <a:gd name="T10" fmla="*/ 0 60000 65536"/>
                <a:gd name="T11" fmla="*/ 0 60000 65536"/>
                <a:gd name="T12" fmla="*/ 0 60000 65536"/>
                <a:gd name="T13" fmla="*/ 0 60000 65536"/>
                <a:gd name="T14" fmla="*/ 0 60000 65536"/>
                <a:gd name="T15" fmla="*/ 0 w 89"/>
                <a:gd name="T16" fmla="*/ 0 h 17"/>
                <a:gd name="T17" fmla="*/ 89 w 89"/>
                <a:gd name="T18" fmla="*/ 17 h 17"/>
              </a:gdLst>
              <a:ahLst/>
              <a:cxnLst>
                <a:cxn ang="T10">
                  <a:pos x="T0" y="T1"/>
                </a:cxn>
                <a:cxn ang="T11">
                  <a:pos x="T2" y="T3"/>
                </a:cxn>
                <a:cxn ang="T12">
                  <a:pos x="T4" y="T5"/>
                </a:cxn>
                <a:cxn ang="T13">
                  <a:pos x="T6" y="T7"/>
                </a:cxn>
                <a:cxn ang="T14">
                  <a:pos x="T8" y="T9"/>
                </a:cxn>
              </a:cxnLst>
              <a:rect l="T15" t="T16" r="T17" b="T18"/>
              <a:pathLst>
                <a:path w="89" h="17">
                  <a:moveTo>
                    <a:pt x="0" y="16"/>
                  </a:moveTo>
                  <a:lnTo>
                    <a:pt x="88" y="16"/>
                  </a:lnTo>
                  <a:lnTo>
                    <a:pt x="88" y="0"/>
                  </a:lnTo>
                  <a:lnTo>
                    <a:pt x="0" y="0"/>
                  </a:lnTo>
                  <a:lnTo>
                    <a:pt x="0" y="16"/>
                  </a:lnTo>
                </a:path>
              </a:pathLst>
            </a:custGeom>
            <a:solidFill>
              <a:srgbClr val="80808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endParaRPr lang="fr-FR"/>
            </a:p>
          </p:txBody>
        </p:sp>
        <p:sp>
          <p:nvSpPr>
            <p:cNvPr id="354" name="Freeform 401"/>
            <p:cNvSpPr>
              <a:spLocks/>
            </p:cNvSpPr>
            <p:nvPr/>
          </p:nvSpPr>
          <p:spPr bwMode="auto">
            <a:xfrm>
              <a:off x="5273675" y="4206875"/>
              <a:ext cx="63500" cy="26988"/>
            </a:xfrm>
            <a:custGeom>
              <a:avLst/>
              <a:gdLst>
                <a:gd name="T0" fmla="*/ 0 w 40"/>
                <a:gd name="T1" fmla="*/ 2147483647 h 17"/>
                <a:gd name="T2" fmla="*/ 0 w 40"/>
                <a:gd name="T3" fmla="*/ 0 h 17"/>
                <a:gd name="T4" fmla="*/ 2147483647 w 40"/>
                <a:gd name="T5" fmla="*/ 0 h 17"/>
                <a:gd name="T6" fmla="*/ 2147483647 w 40"/>
                <a:gd name="T7" fmla="*/ 2147483647 h 17"/>
                <a:gd name="T8" fmla="*/ 0 60000 65536"/>
                <a:gd name="T9" fmla="*/ 0 60000 65536"/>
                <a:gd name="T10" fmla="*/ 0 60000 65536"/>
                <a:gd name="T11" fmla="*/ 0 60000 65536"/>
                <a:gd name="T12" fmla="*/ 0 w 40"/>
                <a:gd name="T13" fmla="*/ 0 h 17"/>
                <a:gd name="T14" fmla="*/ 40 w 40"/>
                <a:gd name="T15" fmla="*/ 17 h 17"/>
              </a:gdLst>
              <a:ahLst/>
              <a:cxnLst>
                <a:cxn ang="T8">
                  <a:pos x="T0" y="T1"/>
                </a:cxn>
                <a:cxn ang="T9">
                  <a:pos x="T2" y="T3"/>
                </a:cxn>
                <a:cxn ang="T10">
                  <a:pos x="T4" y="T5"/>
                </a:cxn>
                <a:cxn ang="T11">
                  <a:pos x="T6" y="T7"/>
                </a:cxn>
              </a:cxnLst>
              <a:rect l="T12" t="T13" r="T14" b="T15"/>
              <a:pathLst>
                <a:path w="40" h="17">
                  <a:moveTo>
                    <a:pt x="0" y="16"/>
                  </a:moveTo>
                  <a:lnTo>
                    <a:pt x="0" y="0"/>
                  </a:lnTo>
                  <a:lnTo>
                    <a:pt x="36" y="0"/>
                  </a:lnTo>
                  <a:lnTo>
                    <a:pt x="39" y="16"/>
                  </a:lnTo>
                </a:path>
              </a:pathLst>
            </a:custGeom>
            <a:noFill/>
            <a:ln w="12700" cap="rnd" cmpd="sng">
              <a:solidFill>
                <a:srgbClr val="808080"/>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fr-FR"/>
            </a:p>
          </p:txBody>
        </p:sp>
        <p:sp>
          <p:nvSpPr>
            <p:cNvPr id="355" name="Freeform 402"/>
            <p:cNvSpPr>
              <a:spLocks/>
            </p:cNvSpPr>
            <p:nvPr/>
          </p:nvSpPr>
          <p:spPr bwMode="auto">
            <a:xfrm>
              <a:off x="5089525" y="3857625"/>
              <a:ext cx="61913" cy="52388"/>
            </a:xfrm>
            <a:custGeom>
              <a:avLst/>
              <a:gdLst>
                <a:gd name="T0" fmla="*/ 2147483647 w 39"/>
                <a:gd name="T1" fmla="*/ 0 h 33"/>
                <a:gd name="T2" fmla="*/ 0 w 39"/>
                <a:gd name="T3" fmla="*/ 0 h 33"/>
                <a:gd name="T4" fmla="*/ 0 w 39"/>
                <a:gd name="T5" fmla="*/ 2147483647 h 33"/>
                <a:gd name="T6" fmla="*/ 2147483647 w 39"/>
                <a:gd name="T7" fmla="*/ 2147483647 h 33"/>
                <a:gd name="T8" fmla="*/ 2147483647 w 39"/>
                <a:gd name="T9" fmla="*/ 0 h 33"/>
                <a:gd name="T10" fmla="*/ 0 60000 65536"/>
                <a:gd name="T11" fmla="*/ 0 60000 65536"/>
                <a:gd name="T12" fmla="*/ 0 60000 65536"/>
                <a:gd name="T13" fmla="*/ 0 60000 65536"/>
                <a:gd name="T14" fmla="*/ 0 60000 65536"/>
                <a:gd name="T15" fmla="*/ 0 w 39"/>
                <a:gd name="T16" fmla="*/ 0 h 33"/>
                <a:gd name="T17" fmla="*/ 39 w 39"/>
                <a:gd name="T18" fmla="*/ 33 h 33"/>
              </a:gdLst>
              <a:ahLst/>
              <a:cxnLst>
                <a:cxn ang="T10">
                  <a:pos x="T0" y="T1"/>
                </a:cxn>
                <a:cxn ang="T11">
                  <a:pos x="T2" y="T3"/>
                </a:cxn>
                <a:cxn ang="T12">
                  <a:pos x="T4" y="T5"/>
                </a:cxn>
                <a:cxn ang="T13">
                  <a:pos x="T6" y="T7"/>
                </a:cxn>
                <a:cxn ang="T14">
                  <a:pos x="T8" y="T9"/>
                </a:cxn>
              </a:cxnLst>
              <a:rect l="T15" t="T16" r="T17" b="T18"/>
              <a:pathLst>
                <a:path w="39" h="33">
                  <a:moveTo>
                    <a:pt x="35" y="0"/>
                  </a:moveTo>
                  <a:lnTo>
                    <a:pt x="0" y="0"/>
                  </a:lnTo>
                  <a:lnTo>
                    <a:pt x="0" y="32"/>
                  </a:lnTo>
                  <a:lnTo>
                    <a:pt x="38" y="32"/>
                  </a:lnTo>
                  <a:lnTo>
                    <a:pt x="35" y="0"/>
                  </a:lnTo>
                </a:path>
              </a:pathLst>
            </a:custGeom>
            <a:solidFill>
              <a:srgbClr val="C0C0C0"/>
            </a:solidFill>
            <a:ln w="12700" cap="rnd" cmpd="sng">
              <a:solidFill>
                <a:srgbClr val="676767"/>
              </a:solidFill>
              <a:prstDash val="solid"/>
              <a:round/>
              <a:headEnd type="none" w="sm" len="sm"/>
              <a:tailEnd type="none" w="sm" len="sm"/>
            </a:ln>
          </p:spPr>
          <p:txBody>
            <a:bodyPr/>
            <a:lstStyle/>
            <a:p>
              <a:endParaRPr lang="fr-FR"/>
            </a:p>
          </p:txBody>
        </p:sp>
        <p:sp>
          <p:nvSpPr>
            <p:cNvPr id="356" name="Freeform 403"/>
            <p:cNvSpPr>
              <a:spLocks/>
            </p:cNvSpPr>
            <p:nvPr/>
          </p:nvSpPr>
          <p:spPr bwMode="auto">
            <a:xfrm>
              <a:off x="5095875" y="3941763"/>
              <a:ext cx="61913" cy="49212"/>
            </a:xfrm>
            <a:custGeom>
              <a:avLst/>
              <a:gdLst>
                <a:gd name="T0" fmla="*/ 2147483647 w 39"/>
                <a:gd name="T1" fmla="*/ 0 h 31"/>
                <a:gd name="T2" fmla="*/ 0 w 39"/>
                <a:gd name="T3" fmla="*/ 0 h 31"/>
                <a:gd name="T4" fmla="*/ 0 w 39"/>
                <a:gd name="T5" fmla="*/ 2147483647 h 31"/>
                <a:gd name="T6" fmla="*/ 2147483647 w 39"/>
                <a:gd name="T7" fmla="*/ 2147483647 h 31"/>
                <a:gd name="T8" fmla="*/ 2147483647 w 39"/>
                <a:gd name="T9" fmla="*/ 0 h 31"/>
                <a:gd name="T10" fmla="*/ 0 60000 65536"/>
                <a:gd name="T11" fmla="*/ 0 60000 65536"/>
                <a:gd name="T12" fmla="*/ 0 60000 65536"/>
                <a:gd name="T13" fmla="*/ 0 60000 65536"/>
                <a:gd name="T14" fmla="*/ 0 60000 65536"/>
                <a:gd name="T15" fmla="*/ 0 w 39"/>
                <a:gd name="T16" fmla="*/ 0 h 31"/>
                <a:gd name="T17" fmla="*/ 39 w 39"/>
                <a:gd name="T18" fmla="*/ 31 h 31"/>
              </a:gdLst>
              <a:ahLst/>
              <a:cxnLst>
                <a:cxn ang="T10">
                  <a:pos x="T0" y="T1"/>
                </a:cxn>
                <a:cxn ang="T11">
                  <a:pos x="T2" y="T3"/>
                </a:cxn>
                <a:cxn ang="T12">
                  <a:pos x="T4" y="T5"/>
                </a:cxn>
                <a:cxn ang="T13">
                  <a:pos x="T6" y="T7"/>
                </a:cxn>
                <a:cxn ang="T14">
                  <a:pos x="T8" y="T9"/>
                </a:cxn>
              </a:cxnLst>
              <a:rect l="T15" t="T16" r="T17" b="T18"/>
              <a:pathLst>
                <a:path w="39" h="31">
                  <a:moveTo>
                    <a:pt x="35" y="0"/>
                  </a:moveTo>
                  <a:lnTo>
                    <a:pt x="0" y="0"/>
                  </a:lnTo>
                  <a:lnTo>
                    <a:pt x="0" y="30"/>
                  </a:lnTo>
                  <a:lnTo>
                    <a:pt x="38" y="30"/>
                  </a:lnTo>
                  <a:lnTo>
                    <a:pt x="35" y="0"/>
                  </a:lnTo>
                </a:path>
              </a:pathLst>
            </a:custGeom>
            <a:solidFill>
              <a:srgbClr val="C0C0C0"/>
            </a:solidFill>
            <a:ln w="12700" cap="rnd" cmpd="sng">
              <a:solidFill>
                <a:srgbClr val="676767"/>
              </a:solidFill>
              <a:prstDash val="solid"/>
              <a:round/>
              <a:headEnd type="none" w="sm" len="sm"/>
              <a:tailEnd type="none" w="sm" len="sm"/>
            </a:ln>
          </p:spPr>
          <p:txBody>
            <a:bodyPr/>
            <a:lstStyle/>
            <a:p>
              <a:endParaRPr lang="fr-FR"/>
            </a:p>
          </p:txBody>
        </p:sp>
        <p:sp>
          <p:nvSpPr>
            <p:cNvPr id="357" name="Freeform 404"/>
            <p:cNvSpPr>
              <a:spLocks/>
            </p:cNvSpPr>
            <p:nvPr/>
          </p:nvSpPr>
          <p:spPr bwMode="auto">
            <a:xfrm>
              <a:off x="5189538" y="3935413"/>
              <a:ext cx="247650" cy="61912"/>
            </a:xfrm>
            <a:custGeom>
              <a:avLst/>
              <a:gdLst>
                <a:gd name="T0" fmla="*/ 0 w 156"/>
                <a:gd name="T1" fmla="*/ 0 h 39"/>
                <a:gd name="T2" fmla="*/ 2147483647 w 156"/>
                <a:gd name="T3" fmla="*/ 2147483647 h 39"/>
                <a:gd name="T4" fmla="*/ 2147483647 w 156"/>
                <a:gd name="T5" fmla="*/ 2147483647 h 39"/>
                <a:gd name="T6" fmla="*/ 2147483647 w 156"/>
                <a:gd name="T7" fmla="*/ 0 h 39"/>
                <a:gd name="T8" fmla="*/ 0 w 156"/>
                <a:gd name="T9" fmla="*/ 0 h 39"/>
                <a:gd name="T10" fmla="*/ 0 60000 65536"/>
                <a:gd name="T11" fmla="*/ 0 60000 65536"/>
                <a:gd name="T12" fmla="*/ 0 60000 65536"/>
                <a:gd name="T13" fmla="*/ 0 60000 65536"/>
                <a:gd name="T14" fmla="*/ 0 60000 65536"/>
                <a:gd name="T15" fmla="*/ 0 w 156"/>
                <a:gd name="T16" fmla="*/ 0 h 39"/>
                <a:gd name="T17" fmla="*/ 156 w 156"/>
                <a:gd name="T18" fmla="*/ 39 h 39"/>
              </a:gdLst>
              <a:ahLst/>
              <a:cxnLst>
                <a:cxn ang="T10">
                  <a:pos x="T0" y="T1"/>
                </a:cxn>
                <a:cxn ang="T11">
                  <a:pos x="T2" y="T3"/>
                </a:cxn>
                <a:cxn ang="T12">
                  <a:pos x="T4" y="T5"/>
                </a:cxn>
                <a:cxn ang="T13">
                  <a:pos x="T6" y="T7"/>
                </a:cxn>
                <a:cxn ang="T14">
                  <a:pos x="T8" y="T9"/>
                </a:cxn>
              </a:cxnLst>
              <a:rect l="T15" t="T16" r="T17" b="T18"/>
              <a:pathLst>
                <a:path w="156" h="39">
                  <a:moveTo>
                    <a:pt x="0" y="0"/>
                  </a:moveTo>
                  <a:lnTo>
                    <a:pt x="4" y="38"/>
                  </a:lnTo>
                  <a:lnTo>
                    <a:pt x="155" y="38"/>
                  </a:lnTo>
                  <a:lnTo>
                    <a:pt x="150" y="0"/>
                  </a:lnTo>
                  <a:lnTo>
                    <a:pt x="0" y="0"/>
                  </a:lnTo>
                </a:path>
              </a:pathLst>
            </a:custGeom>
            <a:solidFill>
              <a:srgbClr val="676767"/>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endParaRPr lang="fr-FR"/>
            </a:p>
          </p:txBody>
        </p:sp>
        <p:sp>
          <p:nvSpPr>
            <p:cNvPr id="358" name="Freeform 405"/>
            <p:cNvSpPr>
              <a:spLocks/>
            </p:cNvSpPr>
            <p:nvPr/>
          </p:nvSpPr>
          <p:spPr bwMode="auto">
            <a:xfrm>
              <a:off x="5238750" y="3951288"/>
              <a:ext cx="26988" cy="26987"/>
            </a:xfrm>
            <a:custGeom>
              <a:avLst/>
              <a:gdLst>
                <a:gd name="T0" fmla="*/ 0 w 17"/>
                <a:gd name="T1" fmla="*/ 0 h 17"/>
                <a:gd name="T2" fmla="*/ 2147483647 w 17"/>
                <a:gd name="T3" fmla="*/ 0 h 17"/>
                <a:gd name="T4" fmla="*/ 2147483647 w 17"/>
                <a:gd name="T5" fmla="*/ 2147483647 h 17"/>
                <a:gd name="T6" fmla="*/ 0 w 17"/>
                <a:gd name="T7" fmla="*/ 2147483647 h 17"/>
                <a:gd name="T8" fmla="*/ 0 w 17"/>
                <a:gd name="T9" fmla="*/ 0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0"/>
                  </a:moveTo>
                  <a:lnTo>
                    <a:pt x="16" y="0"/>
                  </a:lnTo>
                  <a:lnTo>
                    <a:pt x="16" y="16"/>
                  </a:lnTo>
                  <a:lnTo>
                    <a:pt x="0" y="16"/>
                  </a:lnTo>
                  <a:lnTo>
                    <a:pt x="0" y="0"/>
                  </a:lnTo>
                </a:path>
              </a:pathLst>
            </a:custGeom>
            <a:solidFill>
              <a:srgbClr val="C0C0C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endParaRPr lang="fr-FR"/>
            </a:p>
          </p:txBody>
        </p:sp>
        <p:sp>
          <p:nvSpPr>
            <p:cNvPr id="359" name="Freeform 406"/>
            <p:cNvSpPr>
              <a:spLocks/>
            </p:cNvSpPr>
            <p:nvPr/>
          </p:nvSpPr>
          <p:spPr bwMode="auto">
            <a:xfrm>
              <a:off x="5238750" y="3970338"/>
              <a:ext cx="26988" cy="26987"/>
            </a:xfrm>
            <a:custGeom>
              <a:avLst/>
              <a:gdLst>
                <a:gd name="T0" fmla="*/ 0 w 17"/>
                <a:gd name="T1" fmla="*/ 0 h 17"/>
                <a:gd name="T2" fmla="*/ 2147483647 w 17"/>
                <a:gd name="T3" fmla="*/ 0 h 17"/>
                <a:gd name="T4" fmla="*/ 2147483647 w 17"/>
                <a:gd name="T5" fmla="*/ 2147483647 h 17"/>
                <a:gd name="T6" fmla="*/ 0 w 17"/>
                <a:gd name="T7" fmla="*/ 2147483647 h 17"/>
                <a:gd name="T8" fmla="*/ 0 w 17"/>
                <a:gd name="T9" fmla="*/ 0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0"/>
                  </a:moveTo>
                  <a:lnTo>
                    <a:pt x="16" y="0"/>
                  </a:lnTo>
                  <a:lnTo>
                    <a:pt x="16" y="16"/>
                  </a:lnTo>
                  <a:lnTo>
                    <a:pt x="0" y="16"/>
                  </a:lnTo>
                  <a:lnTo>
                    <a:pt x="0" y="0"/>
                  </a:lnTo>
                </a:path>
              </a:pathLst>
            </a:custGeom>
            <a:solidFill>
              <a:srgbClr val="C0C0C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endParaRPr lang="fr-FR"/>
            </a:p>
          </p:txBody>
        </p:sp>
        <p:sp>
          <p:nvSpPr>
            <p:cNvPr id="360" name="Freeform 407"/>
            <p:cNvSpPr>
              <a:spLocks/>
            </p:cNvSpPr>
            <p:nvPr/>
          </p:nvSpPr>
          <p:spPr bwMode="auto">
            <a:xfrm>
              <a:off x="5297488" y="3959225"/>
              <a:ext cx="26987" cy="26988"/>
            </a:xfrm>
            <a:custGeom>
              <a:avLst/>
              <a:gdLst>
                <a:gd name="T0" fmla="*/ 0 w 17"/>
                <a:gd name="T1" fmla="*/ 0 h 17"/>
                <a:gd name="T2" fmla="*/ 2147483647 w 17"/>
                <a:gd name="T3" fmla="*/ 0 h 17"/>
                <a:gd name="T4" fmla="*/ 2147483647 w 17"/>
                <a:gd name="T5" fmla="*/ 2147483647 h 17"/>
                <a:gd name="T6" fmla="*/ 0 w 17"/>
                <a:gd name="T7" fmla="*/ 2147483647 h 17"/>
                <a:gd name="T8" fmla="*/ 0 w 17"/>
                <a:gd name="T9" fmla="*/ 0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0"/>
                  </a:moveTo>
                  <a:lnTo>
                    <a:pt x="16" y="0"/>
                  </a:lnTo>
                  <a:lnTo>
                    <a:pt x="16" y="16"/>
                  </a:lnTo>
                  <a:lnTo>
                    <a:pt x="0" y="16"/>
                  </a:lnTo>
                  <a:lnTo>
                    <a:pt x="0" y="0"/>
                  </a:lnTo>
                </a:path>
              </a:pathLst>
            </a:custGeom>
            <a:solidFill>
              <a:srgbClr val="00800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endParaRPr lang="fr-FR"/>
            </a:p>
          </p:txBody>
        </p:sp>
        <p:sp>
          <p:nvSpPr>
            <p:cNvPr id="361" name="Oval 408"/>
            <p:cNvSpPr>
              <a:spLocks noChangeArrowheads="1"/>
            </p:cNvSpPr>
            <p:nvPr/>
          </p:nvSpPr>
          <p:spPr bwMode="auto">
            <a:xfrm>
              <a:off x="5207000" y="3959225"/>
              <a:ext cx="25400" cy="25400"/>
            </a:xfrm>
            <a:prstGeom prst="ellipse">
              <a:avLst/>
            </a:pr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wrap="none" lIns="90488" tIns="44450" rIns="90488" bIns="44450" anchor="ctr"/>
            <a:lstStyle>
              <a:lvl1pPr eaLnBrk="0" hangingPunct="0">
                <a:defRPr b="1">
                  <a:solidFill>
                    <a:schemeClr val="tx1"/>
                  </a:solidFill>
                  <a:latin typeface="Arial" pitchFamily="34" charset="0"/>
                  <a:cs typeface="Times New Roman" pitchFamily="18" charset="0"/>
                </a:defRPr>
              </a:lvl1pPr>
              <a:lvl2pPr marL="742950" indent="-285750" eaLnBrk="0" hangingPunct="0">
                <a:defRPr b="1">
                  <a:solidFill>
                    <a:schemeClr val="tx1"/>
                  </a:solidFill>
                  <a:latin typeface="Arial" pitchFamily="34" charset="0"/>
                  <a:cs typeface="Times New Roman" pitchFamily="18" charset="0"/>
                </a:defRPr>
              </a:lvl2pPr>
              <a:lvl3pPr marL="1143000" indent="-228600" eaLnBrk="0" hangingPunct="0">
                <a:defRPr b="1">
                  <a:solidFill>
                    <a:schemeClr val="tx1"/>
                  </a:solidFill>
                  <a:latin typeface="Arial" pitchFamily="34" charset="0"/>
                  <a:cs typeface="Times New Roman" pitchFamily="18" charset="0"/>
                </a:defRPr>
              </a:lvl3pPr>
              <a:lvl4pPr marL="1600200" indent="-228600" eaLnBrk="0" hangingPunct="0">
                <a:defRPr b="1">
                  <a:solidFill>
                    <a:schemeClr val="tx1"/>
                  </a:solidFill>
                  <a:latin typeface="Arial" pitchFamily="34" charset="0"/>
                  <a:cs typeface="Times New Roman" pitchFamily="18" charset="0"/>
                </a:defRPr>
              </a:lvl4pPr>
              <a:lvl5pPr marL="2057400" indent="-228600" eaLnBrk="0" hangingPunct="0">
                <a:defRPr b="1">
                  <a:solidFill>
                    <a:schemeClr val="tx1"/>
                  </a:solidFill>
                  <a:latin typeface="Arial" pitchFamily="34" charset="0"/>
                  <a:cs typeface="Times New Roman" pitchFamily="18" charset="0"/>
                </a:defRPr>
              </a:lvl5pPr>
              <a:lvl6pPr marL="25146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6pPr>
              <a:lvl7pPr marL="29718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7pPr>
              <a:lvl8pPr marL="34290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8pPr>
              <a:lvl9pPr marL="38862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9pPr>
            </a:lstStyle>
            <a:p>
              <a:pPr algn="l">
                <a:spcBef>
                  <a:spcPct val="50000"/>
                </a:spcBef>
                <a:buClrTx/>
                <a:buFontTx/>
                <a:buNone/>
              </a:pPr>
              <a:endParaRPr lang="en-GB" altLang="fr-FR" sz="2400" b="0">
                <a:latin typeface="Times New Roman" pitchFamily="18" charset="0"/>
              </a:endParaRPr>
            </a:p>
          </p:txBody>
        </p:sp>
        <p:sp>
          <p:nvSpPr>
            <p:cNvPr id="362" name="Freeform 409"/>
            <p:cNvSpPr>
              <a:spLocks/>
            </p:cNvSpPr>
            <p:nvPr/>
          </p:nvSpPr>
          <p:spPr bwMode="auto">
            <a:xfrm>
              <a:off x="6307138" y="3638550"/>
              <a:ext cx="479425" cy="39688"/>
            </a:xfrm>
            <a:custGeom>
              <a:avLst/>
              <a:gdLst>
                <a:gd name="T0" fmla="*/ 2147483647 w 302"/>
                <a:gd name="T1" fmla="*/ 2147483647 h 25"/>
                <a:gd name="T2" fmla="*/ 2147483647 w 302"/>
                <a:gd name="T3" fmla="*/ 2147483647 h 25"/>
                <a:gd name="T4" fmla="*/ 2147483647 w 302"/>
                <a:gd name="T5" fmla="*/ 0 h 25"/>
                <a:gd name="T6" fmla="*/ 0 w 302"/>
                <a:gd name="T7" fmla="*/ 0 h 25"/>
                <a:gd name="T8" fmla="*/ 2147483647 w 302"/>
                <a:gd name="T9" fmla="*/ 2147483647 h 25"/>
                <a:gd name="T10" fmla="*/ 0 60000 65536"/>
                <a:gd name="T11" fmla="*/ 0 60000 65536"/>
                <a:gd name="T12" fmla="*/ 0 60000 65536"/>
                <a:gd name="T13" fmla="*/ 0 60000 65536"/>
                <a:gd name="T14" fmla="*/ 0 60000 65536"/>
                <a:gd name="T15" fmla="*/ 0 w 302"/>
                <a:gd name="T16" fmla="*/ 0 h 25"/>
                <a:gd name="T17" fmla="*/ 302 w 302"/>
                <a:gd name="T18" fmla="*/ 25 h 25"/>
              </a:gdLst>
              <a:ahLst/>
              <a:cxnLst>
                <a:cxn ang="T10">
                  <a:pos x="T0" y="T1"/>
                </a:cxn>
                <a:cxn ang="T11">
                  <a:pos x="T2" y="T3"/>
                </a:cxn>
                <a:cxn ang="T12">
                  <a:pos x="T4" y="T5"/>
                </a:cxn>
                <a:cxn ang="T13">
                  <a:pos x="T6" y="T7"/>
                </a:cxn>
                <a:cxn ang="T14">
                  <a:pos x="T8" y="T9"/>
                </a:cxn>
              </a:cxnLst>
              <a:rect l="T15" t="T16" r="T17" b="T18"/>
              <a:pathLst>
                <a:path w="302" h="25">
                  <a:moveTo>
                    <a:pt x="95" y="24"/>
                  </a:moveTo>
                  <a:lnTo>
                    <a:pt x="301" y="21"/>
                  </a:lnTo>
                  <a:lnTo>
                    <a:pt x="159" y="0"/>
                  </a:lnTo>
                  <a:lnTo>
                    <a:pt x="0" y="0"/>
                  </a:lnTo>
                  <a:lnTo>
                    <a:pt x="95" y="24"/>
                  </a:lnTo>
                </a:path>
              </a:pathLst>
            </a:custGeom>
            <a:gradFill rotWithShape="0">
              <a:gsLst>
                <a:gs pos="0">
                  <a:srgbClr val="E0E0E0"/>
                </a:gs>
                <a:gs pos="100000">
                  <a:srgbClr val="000000"/>
                </a:gs>
              </a:gsLst>
              <a:lin ang="2700000" scaled="1"/>
            </a:gra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endParaRPr lang="fr-FR"/>
            </a:p>
          </p:txBody>
        </p:sp>
        <p:sp>
          <p:nvSpPr>
            <p:cNvPr id="363" name="Freeform 410"/>
            <p:cNvSpPr>
              <a:spLocks/>
            </p:cNvSpPr>
            <p:nvPr/>
          </p:nvSpPr>
          <p:spPr bwMode="auto">
            <a:xfrm>
              <a:off x="6457950" y="3673475"/>
              <a:ext cx="350838" cy="26988"/>
            </a:xfrm>
            <a:custGeom>
              <a:avLst/>
              <a:gdLst>
                <a:gd name="T0" fmla="*/ 0 w 221"/>
                <a:gd name="T1" fmla="*/ 0 h 17"/>
                <a:gd name="T2" fmla="*/ 2147483647 w 221"/>
                <a:gd name="T3" fmla="*/ 2147483647 h 17"/>
                <a:gd name="T4" fmla="*/ 2147483647 w 221"/>
                <a:gd name="T5" fmla="*/ 2147483647 h 17"/>
                <a:gd name="T6" fmla="*/ 2147483647 w 221"/>
                <a:gd name="T7" fmla="*/ 0 h 17"/>
                <a:gd name="T8" fmla="*/ 0 w 221"/>
                <a:gd name="T9" fmla="*/ 0 h 17"/>
                <a:gd name="T10" fmla="*/ 0 60000 65536"/>
                <a:gd name="T11" fmla="*/ 0 60000 65536"/>
                <a:gd name="T12" fmla="*/ 0 60000 65536"/>
                <a:gd name="T13" fmla="*/ 0 60000 65536"/>
                <a:gd name="T14" fmla="*/ 0 60000 65536"/>
                <a:gd name="T15" fmla="*/ 0 w 221"/>
                <a:gd name="T16" fmla="*/ 0 h 17"/>
                <a:gd name="T17" fmla="*/ 221 w 221"/>
                <a:gd name="T18" fmla="*/ 17 h 17"/>
              </a:gdLst>
              <a:ahLst/>
              <a:cxnLst>
                <a:cxn ang="T10">
                  <a:pos x="T0" y="T1"/>
                </a:cxn>
                <a:cxn ang="T11">
                  <a:pos x="T2" y="T3"/>
                </a:cxn>
                <a:cxn ang="T12">
                  <a:pos x="T4" y="T5"/>
                </a:cxn>
                <a:cxn ang="T13">
                  <a:pos x="T6" y="T7"/>
                </a:cxn>
                <a:cxn ang="T14">
                  <a:pos x="T8" y="T9"/>
                </a:cxn>
              </a:cxnLst>
              <a:rect l="T15" t="T16" r="T17" b="T18"/>
              <a:pathLst>
                <a:path w="221" h="17">
                  <a:moveTo>
                    <a:pt x="0" y="0"/>
                  </a:moveTo>
                  <a:lnTo>
                    <a:pt x="10" y="16"/>
                  </a:lnTo>
                  <a:lnTo>
                    <a:pt x="220" y="16"/>
                  </a:lnTo>
                  <a:lnTo>
                    <a:pt x="207" y="0"/>
                  </a:lnTo>
                  <a:lnTo>
                    <a:pt x="0" y="0"/>
                  </a:lnTo>
                </a:path>
              </a:pathLst>
            </a:custGeom>
            <a:solidFill>
              <a:srgbClr val="E0E0E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endParaRPr lang="fr-FR"/>
            </a:p>
          </p:txBody>
        </p:sp>
        <p:sp>
          <p:nvSpPr>
            <p:cNvPr id="364" name="Freeform 411"/>
            <p:cNvSpPr>
              <a:spLocks/>
            </p:cNvSpPr>
            <p:nvPr/>
          </p:nvSpPr>
          <p:spPr bwMode="auto">
            <a:xfrm>
              <a:off x="6307138" y="3638550"/>
              <a:ext cx="195262" cy="590550"/>
            </a:xfrm>
            <a:custGeom>
              <a:avLst/>
              <a:gdLst>
                <a:gd name="T0" fmla="*/ 0 w 123"/>
                <a:gd name="T1" fmla="*/ 0 h 372"/>
                <a:gd name="T2" fmla="*/ 2147483647 w 123"/>
                <a:gd name="T3" fmla="*/ 2147483647 h 372"/>
                <a:gd name="T4" fmla="*/ 2147483647 w 123"/>
                <a:gd name="T5" fmla="*/ 2147483647 h 372"/>
                <a:gd name="T6" fmla="*/ 2147483647 w 123"/>
                <a:gd name="T7" fmla="*/ 2147483647 h 372"/>
                <a:gd name="T8" fmla="*/ 2147483647 w 123"/>
                <a:gd name="T9" fmla="*/ 2147483647 h 372"/>
                <a:gd name="T10" fmla="*/ 2147483647 w 123"/>
                <a:gd name="T11" fmla="*/ 2147483647 h 372"/>
                <a:gd name="T12" fmla="*/ 0 w 123"/>
                <a:gd name="T13" fmla="*/ 2147483647 h 372"/>
                <a:gd name="T14" fmla="*/ 0 w 123"/>
                <a:gd name="T15" fmla="*/ 0 h 372"/>
                <a:gd name="T16" fmla="*/ 0 60000 65536"/>
                <a:gd name="T17" fmla="*/ 0 60000 65536"/>
                <a:gd name="T18" fmla="*/ 0 60000 65536"/>
                <a:gd name="T19" fmla="*/ 0 60000 65536"/>
                <a:gd name="T20" fmla="*/ 0 60000 65536"/>
                <a:gd name="T21" fmla="*/ 0 60000 65536"/>
                <a:gd name="T22" fmla="*/ 0 60000 65536"/>
                <a:gd name="T23" fmla="*/ 0 60000 65536"/>
                <a:gd name="T24" fmla="*/ 0 w 123"/>
                <a:gd name="T25" fmla="*/ 0 h 372"/>
                <a:gd name="T26" fmla="*/ 123 w 123"/>
                <a:gd name="T27" fmla="*/ 372 h 37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23" h="372">
                  <a:moveTo>
                    <a:pt x="0" y="0"/>
                  </a:moveTo>
                  <a:lnTo>
                    <a:pt x="93" y="22"/>
                  </a:lnTo>
                  <a:lnTo>
                    <a:pt x="110" y="32"/>
                  </a:lnTo>
                  <a:lnTo>
                    <a:pt x="122" y="136"/>
                  </a:lnTo>
                  <a:lnTo>
                    <a:pt x="105" y="157"/>
                  </a:lnTo>
                  <a:lnTo>
                    <a:pt x="103" y="371"/>
                  </a:lnTo>
                  <a:lnTo>
                    <a:pt x="0" y="271"/>
                  </a:lnTo>
                  <a:lnTo>
                    <a:pt x="0" y="0"/>
                  </a:lnTo>
                </a:path>
              </a:pathLst>
            </a:custGeom>
            <a:gradFill rotWithShape="0">
              <a:gsLst>
                <a:gs pos="0">
                  <a:srgbClr val="000000"/>
                </a:gs>
                <a:gs pos="100000">
                  <a:srgbClr val="A0A0A0"/>
                </a:gs>
              </a:gsLst>
              <a:lin ang="0" scaled="1"/>
            </a:gra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endParaRPr lang="fr-FR"/>
            </a:p>
          </p:txBody>
        </p:sp>
        <p:sp>
          <p:nvSpPr>
            <p:cNvPr id="365" name="Freeform 412"/>
            <p:cNvSpPr>
              <a:spLocks/>
            </p:cNvSpPr>
            <p:nvPr/>
          </p:nvSpPr>
          <p:spPr bwMode="auto">
            <a:xfrm>
              <a:off x="6475413" y="3878263"/>
              <a:ext cx="323850" cy="350837"/>
            </a:xfrm>
            <a:custGeom>
              <a:avLst/>
              <a:gdLst>
                <a:gd name="T0" fmla="*/ 0 w 204"/>
                <a:gd name="T1" fmla="*/ 0 h 221"/>
                <a:gd name="T2" fmla="*/ 0 w 204"/>
                <a:gd name="T3" fmla="*/ 2147483647 h 221"/>
                <a:gd name="T4" fmla="*/ 2147483647 w 204"/>
                <a:gd name="T5" fmla="*/ 2147483647 h 221"/>
                <a:gd name="T6" fmla="*/ 2147483647 w 204"/>
                <a:gd name="T7" fmla="*/ 0 h 221"/>
                <a:gd name="T8" fmla="*/ 0 w 204"/>
                <a:gd name="T9" fmla="*/ 0 h 221"/>
                <a:gd name="T10" fmla="*/ 0 60000 65536"/>
                <a:gd name="T11" fmla="*/ 0 60000 65536"/>
                <a:gd name="T12" fmla="*/ 0 60000 65536"/>
                <a:gd name="T13" fmla="*/ 0 60000 65536"/>
                <a:gd name="T14" fmla="*/ 0 60000 65536"/>
                <a:gd name="T15" fmla="*/ 0 w 204"/>
                <a:gd name="T16" fmla="*/ 0 h 221"/>
                <a:gd name="T17" fmla="*/ 204 w 204"/>
                <a:gd name="T18" fmla="*/ 221 h 221"/>
              </a:gdLst>
              <a:ahLst/>
              <a:cxnLst>
                <a:cxn ang="T10">
                  <a:pos x="T0" y="T1"/>
                </a:cxn>
                <a:cxn ang="T11">
                  <a:pos x="T2" y="T3"/>
                </a:cxn>
                <a:cxn ang="T12">
                  <a:pos x="T4" y="T5"/>
                </a:cxn>
                <a:cxn ang="T13">
                  <a:pos x="T6" y="T7"/>
                </a:cxn>
                <a:cxn ang="T14">
                  <a:pos x="T8" y="T9"/>
                </a:cxn>
              </a:cxnLst>
              <a:rect l="T15" t="T16" r="T17" b="T18"/>
              <a:pathLst>
                <a:path w="204" h="221">
                  <a:moveTo>
                    <a:pt x="0" y="0"/>
                  </a:moveTo>
                  <a:lnTo>
                    <a:pt x="0" y="220"/>
                  </a:lnTo>
                  <a:lnTo>
                    <a:pt x="203" y="220"/>
                  </a:lnTo>
                  <a:lnTo>
                    <a:pt x="203" y="0"/>
                  </a:lnTo>
                  <a:lnTo>
                    <a:pt x="0" y="0"/>
                  </a:lnTo>
                </a:path>
              </a:pathLst>
            </a:custGeom>
            <a:gradFill rotWithShape="0">
              <a:gsLst>
                <a:gs pos="0">
                  <a:srgbClr val="DEDEDE"/>
                </a:gs>
                <a:gs pos="100000">
                  <a:srgbClr val="919191"/>
                </a:gs>
              </a:gsLst>
              <a:lin ang="5400000" scaled="1"/>
            </a:gra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endParaRPr lang="fr-FR"/>
            </a:p>
          </p:txBody>
        </p:sp>
        <p:sp>
          <p:nvSpPr>
            <p:cNvPr id="366" name="Freeform 413"/>
            <p:cNvSpPr>
              <a:spLocks/>
            </p:cNvSpPr>
            <p:nvPr/>
          </p:nvSpPr>
          <p:spPr bwMode="auto">
            <a:xfrm>
              <a:off x="6480175" y="3683000"/>
              <a:ext cx="347663" cy="177800"/>
            </a:xfrm>
            <a:custGeom>
              <a:avLst/>
              <a:gdLst>
                <a:gd name="T0" fmla="*/ 0 w 219"/>
                <a:gd name="T1" fmla="*/ 0 h 112"/>
                <a:gd name="T2" fmla="*/ 2147483647 w 219"/>
                <a:gd name="T3" fmla="*/ 0 h 112"/>
                <a:gd name="T4" fmla="*/ 2147483647 w 219"/>
                <a:gd name="T5" fmla="*/ 2147483647 h 112"/>
                <a:gd name="T6" fmla="*/ 2147483647 w 219"/>
                <a:gd name="T7" fmla="*/ 2147483647 h 112"/>
                <a:gd name="T8" fmla="*/ 0 w 219"/>
                <a:gd name="T9" fmla="*/ 0 h 112"/>
                <a:gd name="T10" fmla="*/ 0 60000 65536"/>
                <a:gd name="T11" fmla="*/ 0 60000 65536"/>
                <a:gd name="T12" fmla="*/ 0 60000 65536"/>
                <a:gd name="T13" fmla="*/ 0 60000 65536"/>
                <a:gd name="T14" fmla="*/ 0 60000 65536"/>
                <a:gd name="T15" fmla="*/ 0 w 219"/>
                <a:gd name="T16" fmla="*/ 0 h 112"/>
                <a:gd name="T17" fmla="*/ 219 w 219"/>
                <a:gd name="T18" fmla="*/ 112 h 112"/>
              </a:gdLst>
              <a:ahLst/>
              <a:cxnLst>
                <a:cxn ang="T10">
                  <a:pos x="T0" y="T1"/>
                </a:cxn>
                <a:cxn ang="T11">
                  <a:pos x="T2" y="T3"/>
                </a:cxn>
                <a:cxn ang="T12">
                  <a:pos x="T4" y="T5"/>
                </a:cxn>
                <a:cxn ang="T13">
                  <a:pos x="T6" y="T7"/>
                </a:cxn>
                <a:cxn ang="T14">
                  <a:pos x="T8" y="T9"/>
                </a:cxn>
              </a:cxnLst>
              <a:rect l="T15" t="T16" r="T17" b="T18"/>
              <a:pathLst>
                <a:path w="219" h="112">
                  <a:moveTo>
                    <a:pt x="0" y="0"/>
                  </a:moveTo>
                  <a:lnTo>
                    <a:pt x="207" y="0"/>
                  </a:lnTo>
                  <a:lnTo>
                    <a:pt x="218" y="111"/>
                  </a:lnTo>
                  <a:lnTo>
                    <a:pt x="7" y="111"/>
                  </a:lnTo>
                  <a:lnTo>
                    <a:pt x="0" y="0"/>
                  </a:lnTo>
                </a:path>
              </a:pathLst>
            </a:custGeom>
            <a:gradFill rotWithShape="0">
              <a:gsLst>
                <a:gs pos="0">
                  <a:srgbClr val="DEDEDE"/>
                </a:gs>
                <a:gs pos="100000">
                  <a:srgbClr val="919191"/>
                </a:gs>
              </a:gsLst>
              <a:lin ang="5400000" scaled="1"/>
            </a:gra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endParaRPr lang="fr-FR"/>
            </a:p>
          </p:txBody>
        </p:sp>
        <p:sp>
          <p:nvSpPr>
            <p:cNvPr id="367" name="Freeform 414"/>
            <p:cNvSpPr>
              <a:spLocks/>
            </p:cNvSpPr>
            <p:nvPr/>
          </p:nvSpPr>
          <p:spPr bwMode="auto">
            <a:xfrm>
              <a:off x="6478588" y="3860800"/>
              <a:ext cx="349250" cy="26988"/>
            </a:xfrm>
            <a:custGeom>
              <a:avLst/>
              <a:gdLst>
                <a:gd name="T0" fmla="*/ 0 w 220"/>
                <a:gd name="T1" fmla="*/ 2147483647 h 17"/>
                <a:gd name="T2" fmla="*/ 2147483647 w 220"/>
                <a:gd name="T3" fmla="*/ 2147483647 h 17"/>
                <a:gd name="T4" fmla="*/ 2147483647 w 220"/>
                <a:gd name="T5" fmla="*/ 0 h 17"/>
                <a:gd name="T6" fmla="*/ 2147483647 w 220"/>
                <a:gd name="T7" fmla="*/ 0 h 17"/>
                <a:gd name="T8" fmla="*/ 0 w 220"/>
                <a:gd name="T9" fmla="*/ 2147483647 h 17"/>
                <a:gd name="T10" fmla="*/ 0 60000 65536"/>
                <a:gd name="T11" fmla="*/ 0 60000 65536"/>
                <a:gd name="T12" fmla="*/ 0 60000 65536"/>
                <a:gd name="T13" fmla="*/ 0 60000 65536"/>
                <a:gd name="T14" fmla="*/ 0 60000 65536"/>
                <a:gd name="T15" fmla="*/ 0 w 220"/>
                <a:gd name="T16" fmla="*/ 0 h 17"/>
                <a:gd name="T17" fmla="*/ 220 w 220"/>
                <a:gd name="T18" fmla="*/ 17 h 17"/>
              </a:gdLst>
              <a:ahLst/>
              <a:cxnLst>
                <a:cxn ang="T10">
                  <a:pos x="T0" y="T1"/>
                </a:cxn>
                <a:cxn ang="T11">
                  <a:pos x="T2" y="T3"/>
                </a:cxn>
                <a:cxn ang="T12">
                  <a:pos x="T4" y="T5"/>
                </a:cxn>
                <a:cxn ang="T13">
                  <a:pos x="T6" y="T7"/>
                </a:cxn>
                <a:cxn ang="T14">
                  <a:pos x="T8" y="T9"/>
                </a:cxn>
              </a:cxnLst>
              <a:rect l="T15" t="T16" r="T17" b="T18"/>
              <a:pathLst>
                <a:path w="220" h="17">
                  <a:moveTo>
                    <a:pt x="0" y="16"/>
                  </a:moveTo>
                  <a:lnTo>
                    <a:pt x="200" y="16"/>
                  </a:lnTo>
                  <a:lnTo>
                    <a:pt x="219" y="0"/>
                  </a:lnTo>
                  <a:lnTo>
                    <a:pt x="8" y="0"/>
                  </a:lnTo>
                  <a:lnTo>
                    <a:pt x="0" y="16"/>
                  </a:lnTo>
                </a:path>
              </a:pathLst>
            </a:custGeom>
            <a:solidFill>
              <a:srgbClr val="676767"/>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endParaRPr lang="fr-FR"/>
            </a:p>
          </p:txBody>
        </p:sp>
        <p:sp>
          <p:nvSpPr>
            <p:cNvPr id="368" name="Freeform 415"/>
            <p:cNvSpPr>
              <a:spLocks/>
            </p:cNvSpPr>
            <p:nvPr/>
          </p:nvSpPr>
          <p:spPr bwMode="auto">
            <a:xfrm>
              <a:off x="6483350" y="3676650"/>
              <a:ext cx="30163" cy="552450"/>
            </a:xfrm>
            <a:custGeom>
              <a:avLst/>
              <a:gdLst>
                <a:gd name="T0" fmla="*/ 0 w 19"/>
                <a:gd name="T1" fmla="*/ 0 h 348"/>
                <a:gd name="T2" fmla="*/ 2147483647 w 19"/>
                <a:gd name="T3" fmla="*/ 2147483647 h 348"/>
                <a:gd name="T4" fmla="*/ 2147483647 w 19"/>
                <a:gd name="T5" fmla="*/ 2147483647 h 348"/>
                <a:gd name="T6" fmla="*/ 2147483647 w 19"/>
                <a:gd name="T7" fmla="*/ 2147483647 h 348"/>
                <a:gd name="T8" fmla="*/ 2147483647 w 19"/>
                <a:gd name="T9" fmla="*/ 2147483647 h 348"/>
                <a:gd name="T10" fmla="*/ 0 60000 65536"/>
                <a:gd name="T11" fmla="*/ 0 60000 65536"/>
                <a:gd name="T12" fmla="*/ 0 60000 65536"/>
                <a:gd name="T13" fmla="*/ 0 60000 65536"/>
                <a:gd name="T14" fmla="*/ 0 60000 65536"/>
                <a:gd name="T15" fmla="*/ 0 w 19"/>
                <a:gd name="T16" fmla="*/ 0 h 348"/>
                <a:gd name="T17" fmla="*/ 19 w 19"/>
                <a:gd name="T18" fmla="*/ 348 h 348"/>
              </a:gdLst>
              <a:ahLst/>
              <a:cxnLst>
                <a:cxn ang="T10">
                  <a:pos x="T0" y="T1"/>
                </a:cxn>
                <a:cxn ang="T11">
                  <a:pos x="T2" y="T3"/>
                </a:cxn>
                <a:cxn ang="T12">
                  <a:pos x="T4" y="T5"/>
                </a:cxn>
                <a:cxn ang="T13">
                  <a:pos x="T6" y="T7"/>
                </a:cxn>
                <a:cxn ang="T14">
                  <a:pos x="T8" y="T9"/>
                </a:cxn>
              </a:cxnLst>
              <a:rect l="T15" t="T16" r="T17" b="T18"/>
              <a:pathLst>
                <a:path w="19" h="348">
                  <a:moveTo>
                    <a:pt x="0" y="0"/>
                  </a:moveTo>
                  <a:lnTo>
                    <a:pt x="6" y="3"/>
                  </a:lnTo>
                  <a:lnTo>
                    <a:pt x="18" y="114"/>
                  </a:lnTo>
                  <a:lnTo>
                    <a:pt x="6" y="127"/>
                  </a:lnTo>
                  <a:lnTo>
                    <a:pt x="6" y="347"/>
                  </a:lnTo>
                </a:path>
              </a:pathLst>
            </a:custGeom>
            <a:noFill/>
            <a:ln w="12700" cap="rnd" cmpd="sng">
              <a:solidFill>
                <a:srgbClr val="676767"/>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fr-FR"/>
            </a:p>
          </p:txBody>
        </p:sp>
        <p:sp>
          <p:nvSpPr>
            <p:cNvPr id="369" name="Freeform 416"/>
            <p:cNvSpPr>
              <a:spLocks/>
            </p:cNvSpPr>
            <p:nvPr/>
          </p:nvSpPr>
          <p:spPr bwMode="auto">
            <a:xfrm>
              <a:off x="6499225" y="3676650"/>
              <a:ext cx="30163" cy="552450"/>
            </a:xfrm>
            <a:custGeom>
              <a:avLst/>
              <a:gdLst>
                <a:gd name="T0" fmla="*/ 0 w 19"/>
                <a:gd name="T1" fmla="*/ 0 h 348"/>
                <a:gd name="T2" fmla="*/ 2147483647 w 19"/>
                <a:gd name="T3" fmla="*/ 2147483647 h 348"/>
                <a:gd name="T4" fmla="*/ 2147483647 w 19"/>
                <a:gd name="T5" fmla="*/ 2147483647 h 348"/>
                <a:gd name="T6" fmla="*/ 2147483647 w 19"/>
                <a:gd name="T7" fmla="*/ 2147483647 h 348"/>
                <a:gd name="T8" fmla="*/ 2147483647 w 19"/>
                <a:gd name="T9" fmla="*/ 2147483647 h 348"/>
                <a:gd name="T10" fmla="*/ 0 60000 65536"/>
                <a:gd name="T11" fmla="*/ 0 60000 65536"/>
                <a:gd name="T12" fmla="*/ 0 60000 65536"/>
                <a:gd name="T13" fmla="*/ 0 60000 65536"/>
                <a:gd name="T14" fmla="*/ 0 60000 65536"/>
                <a:gd name="T15" fmla="*/ 0 w 19"/>
                <a:gd name="T16" fmla="*/ 0 h 348"/>
                <a:gd name="T17" fmla="*/ 19 w 19"/>
                <a:gd name="T18" fmla="*/ 348 h 348"/>
              </a:gdLst>
              <a:ahLst/>
              <a:cxnLst>
                <a:cxn ang="T10">
                  <a:pos x="T0" y="T1"/>
                </a:cxn>
                <a:cxn ang="T11">
                  <a:pos x="T2" y="T3"/>
                </a:cxn>
                <a:cxn ang="T12">
                  <a:pos x="T4" y="T5"/>
                </a:cxn>
                <a:cxn ang="T13">
                  <a:pos x="T6" y="T7"/>
                </a:cxn>
                <a:cxn ang="T14">
                  <a:pos x="T8" y="T9"/>
                </a:cxn>
              </a:cxnLst>
              <a:rect l="T15" t="T16" r="T17" b="T18"/>
              <a:pathLst>
                <a:path w="19" h="348">
                  <a:moveTo>
                    <a:pt x="0" y="0"/>
                  </a:moveTo>
                  <a:lnTo>
                    <a:pt x="8" y="5"/>
                  </a:lnTo>
                  <a:lnTo>
                    <a:pt x="18" y="114"/>
                  </a:lnTo>
                  <a:lnTo>
                    <a:pt x="8" y="127"/>
                  </a:lnTo>
                  <a:lnTo>
                    <a:pt x="8" y="347"/>
                  </a:lnTo>
                </a:path>
              </a:pathLst>
            </a:custGeom>
            <a:noFill/>
            <a:ln w="12700" cap="rnd" cmpd="sng">
              <a:solidFill>
                <a:srgbClr val="676767"/>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fr-FR"/>
            </a:p>
          </p:txBody>
        </p:sp>
        <p:sp>
          <p:nvSpPr>
            <p:cNvPr id="370" name="Freeform 417"/>
            <p:cNvSpPr>
              <a:spLocks/>
            </p:cNvSpPr>
            <p:nvPr/>
          </p:nvSpPr>
          <p:spPr bwMode="auto">
            <a:xfrm>
              <a:off x="6523038" y="3676650"/>
              <a:ext cx="26987" cy="552450"/>
            </a:xfrm>
            <a:custGeom>
              <a:avLst/>
              <a:gdLst>
                <a:gd name="T0" fmla="*/ 0 w 17"/>
                <a:gd name="T1" fmla="*/ 0 h 348"/>
                <a:gd name="T2" fmla="*/ 2147483647 w 17"/>
                <a:gd name="T3" fmla="*/ 2147483647 h 348"/>
                <a:gd name="T4" fmla="*/ 2147483647 w 17"/>
                <a:gd name="T5" fmla="*/ 2147483647 h 348"/>
                <a:gd name="T6" fmla="*/ 2147483647 w 17"/>
                <a:gd name="T7" fmla="*/ 2147483647 h 348"/>
                <a:gd name="T8" fmla="*/ 2147483647 w 17"/>
                <a:gd name="T9" fmla="*/ 2147483647 h 348"/>
                <a:gd name="T10" fmla="*/ 0 60000 65536"/>
                <a:gd name="T11" fmla="*/ 0 60000 65536"/>
                <a:gd name="T12" fmla="*/ 0 60000 65536"/>
                <a:gd name="T13" fmla="*/ 0 60000 65536"/>
                <a:gd name="T14" fmla="*/ 0 60000 65536"/>
                <a:gd name="T15" fmla="*/ 0 w 17"/>
                <a:gd name="T16" fmla="*/ 0 h 348"/>
                <a:gd name="T17" fmla="*/ 17 w 17"/>
                <a:gd name="T18" fmla="*/ 348 h 348"/>
              </a:gdLst>
              <a:ahLst/>
              <a:cxnLst>
                <a:cxn ang="T10">
                  <a:pos x="T0" y="T1"/>
                </a:cxn>
                <a:cxn ang="T11">
                  <a:pos x="T2" y="T3"/>
                </a:cxn>
                <a:cxn ang="T12">
                  <a:pos x="T4" y="T5"/>
                </a:cxn>
                <a:cxn ang="T13">
                  <a:pos x="T6" y="T7"/>
                </a:cxn>
                <a:cxn ang="T14">
                  <a:pos x="T8" y="T9"/>
                </a:cxn>
              </a:cxnLst>
              <a:rect l="T15" t="T16" r="T17" b="T18"/>
              <a:pathLst>
                <a:path w="17" h="348">
                  <a:moveTo>
                    <a:pt x="0" y="0"/>
                  </a:moveTo>
                  <a:lnTo>
                    <a:pt x="5" y="6"/>
                  </a:lnTo>
                  <a:lnTo>
                    <a:pt x="16" y="114"/>
                  </a:lnTo>
                  <a:lnTo>
                    <a:pt x="5" y="127"/>
                  </a:lnTo>
                  <a:lnTo>
                    <a:pt x="5" y="347"/>
                  </a:lnTo>
                </a:path>
              </a:pathLst>
            </a:custGeom>
            <a:noFill/>
            <a:ln w="12700" cap="rnd" cmpd="sng">
              <a:solidFill>
                <a:srgbClr val="676767"/>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fr-FR"/>
            </a:p>
          </p:txBody>
        </p:sp>
        <p:sp>
          <p:nvSpPr>
            <p:cNvPr id="371" name="Freeform 418"/>
            <p:cNvSpPr>
              <a:spLocks/>
            </p:cNvSpPr>
            <p:nvPr/>
          </p:nvSpPr>
          <p:spPr bwMode="auto">
            <a:xfrm>
              <a:off x="6535738" y="3676650"/>
              <a:ext cx="28575" cy="552450"/>
            </a:xfrm>
            <a:custGeom>
              <a:avLst/>
              <a:gdLst>
                <a:gd name="T0" fmla="*/ 0 w 18"/>
                <a:gd name="T1" fmla="*/ 0 h 348"/>
                <a:gd name="T2" fmla="*/ 2147483647 w 18"/>
                <a:gd name="T3" fmla="*/ 2147483647 h 348"/>
                <a:gd name="T4" fmla="*/ 2147483647 w 18"/>
                <a:gd name="T5" fmla="*/ 2147483647 h 348"/>
                <a:gd name="T6" fmla="*/ 2147483647 w 18"/>
                <a:gd name="T7" fmla="*/ 2147483647 h 348"/>
                <a:gd name="T8" fmla="*/ 2147483647 w 18"/>
                <a:gd name="T9" fmla="*/ 2147483647 h 348"/>
                <a:gd name="T10" fmla="*/ 0 60000 65536"/>
                <a:gd name="T11" fmla="*/ 0 60000 65536"/>
                <a:gd name="T12" fmla="*/ 0 60000 65536"/>
                <a:gd name="T13" fmla="*/ 0 60000 65536"/>
                <a:gd name="T14" fmla="*/ 0 60000 65536"/>
                <a:gd name="T15" fmla="*/ 0 w 18"/>
                <a:gd name="T16" fmla="*/ 0 h 348"/>
                <a:gd name="T17" fmla="*/ 18 w 18"/>
                <a:gd name="T18" fmla="*/ 348 h 348"/>
              </a:gdLst>
              <a:ahLst/>
              <a:cxnLst>
                <a:cxn ang="T10">
                  <a:pos x="T0" y="T1"/>
                </a:cxn>
                <a:cxn ang="T11">
                  <a:pos x="T2" y="T3"/>
                </a:cxn>
                <a:cxn ang="T12">
                  <a:pos x="T4" y="T5"/>
                </a:cxn>
                <a:cxn ang="T13">
                  <a:pos x="T6" y="T7"/>
                </a:cxn>
                <a:cxn ang="T14">
                  <a:pos x="T8" y="T9"/>
                </a:cxn>
              </a:cxnLst>
              <a:rect l="T15" t="T16" r="T17" b="T18"/>
              <a:pathLst>
                <a:path w="18" h="348">
                  <a:moveTo>
                    <a:pt x="0" y="0"/>
                  </a:moveTo>
                  <a:lnTo>
                    <a:pt x="6" y="3"/>
                  </a:lnTo>
                  <a:lnTo>
                    <a:pt x="17" y="114"/>
                  </a:lnTo>
                  <a:lnTo>
                    <a:pt x="6" y="126"/>
                  </a:lnTo>
                  <a:lnTo>
                    <a:pt x="6" y="347"/>
                  </a:lnTo>
                </a:path>
              </a:pathLst>
            </a:custGeom>
            <a:noFill/>
            <a:ln w="12700" cap="rnd" cmpd="sng">
              <a:solidFill>
                <a:srgbClr val="676767"/>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fr-FR"/>
            </a:p>
          </p:txBody>
        </p:sp>
        <p:sp>
          <p:nvSpPr>
            <p:cNvPr id="372" name="Freeform 419"/>
            <p:cNvSpPr>
              <a:spLocks/>
            </p:cNvSpPr>
            <p:nvPr/>
          </p:nvSpPr>
          <p:spPr bwMode="auto">
            <a:xfrm>
              <a:off x="6553200" y="3676650"/>
              <a:ext cx="26988" cy="552450"/>
            </a:xfrm>
            <a:custGeom>
              <a:avLst/>
              <a:gdLst>
                <a:gd name="T0" fmla="*/ 0 w 17"/>
                <a:gd name="T1" fmla="*/ 0 h 348"/>
                <a:gd name="T2" fmla="*/ 2147483647 w 17"/>
                <a:gd name="T3" fmla="*/ 2147483647 h 348"/>
                <a:gd name="T4" fmla="*/ 2147483647 w 17"/>
                <a:gd name="T5" fmla="*/ 2147483647 h 348"/>
                <a:gd name="T6" fmla="*/ 2147483647 w 17"/>
                <a:gd name="T7" fmla="*/ 2147483647 h 348"/>
                <a:gd name="T8" fmla="*/ 2147483647 w 17"/>
                <a:gd name="T9" fmla="*/ 2147483647 h 348"/>
                <a:gd name="T10" fmla="*/ 0 60000 65536"/>
                <a:gd name="T11" fmla="*/ 0 60000 65536"/>
                <a:gd name="T12" fmla="*/ 0 60000 65536"/>
                <a:gd name="T13" fmla="*/ 0 60000 65536"/>
                <a:gd name="T14" fmla="*/ 0 60000 65536"/>
                <a:gd name="T15" fmla="*/ 0 w 17"/>
                <a:gd name="T16" fmla="*/ 0 h 348"/>
                <a:gd name="T17" fmla="*/ 17 w 17"/>
                <a:gd name="T18" fmla="*/ 348 h 348"/>
              </a:gdLst>
              <a:ahLst/>
              <a:cxnLst>
                <a:cxn ang="T10">
                  <a:pos x="T0" y="T1"/>
                </a:cxn>
                <a:cxn ang="T11">
                  <a:pos x="T2" y="T3"/>
                </a:cxn>
                <a:cxn ang="T12">
                  <a:pos x="T4" y="T5"/>
                </a:cxn>
                <a:cxn ang="T13">
                  <a:pos x="T6" y="T7"/>
                </a:cxn>
                <a:cxn ang="T14">
                  <a:pos x="T8" y="T9"/>
                </a:cxn>
              </a:cxnLst>
              <a:rect l="T15" t="T16" r="T17" b="T18"/>
              <a:pathLst>
                <a:path w="17" h="348">
                  <a:moveTo>
                    <a:pt x="0" y="0"/>
                  </a:moveTo>
                  <a:lnTo>
                    <a:pt x="5" y="3"/>
                  </a:lnTo>
                  <a:lnTo>
                    <a:pt x="16" y="114"/>
                  </a:lnTo>
                  <a:lnTo>
                    <a:pt x="5" y="126"/>
                  </a:lnTo>
                  <a:lnTo>
                    <a:pt x="5" y="347"/>
                  </a:lnTo>
                </a:path>
              </a:pathLst>
            </a:custGeom>
            <a:noFill/>
            <a:ln w="12700" cap="rnd" cmpd="sng">
              <a:solidFill>
                <a:srgbClr val="676767"/>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fr-FR"/>
            </a:p>
          </p:txBody>
        </p:sp>
        <p:sp>
          <p:nvSpPr>
            <p:cNvPr id="373" name="Rectangle 420"/>
            <p:cNvSpPr>
              <a:spLocks noChangeArrowheads="1"/>
            </p:cNvSpPr>
            <p:nvPr/>
          </p:nvSpPr>
          <p:spPr bwMode="auto">
            <a:xfrm>
              <a:off x="6591300" y="3940175"/>
              <a:ext cx="180975" cy="241300"/>
            </a:xfrm>
            <a:prstGeom prst="rect">
              <a:avLst/>
            </a:prstGeom>
            <a:solidFill>
              <a:srgbClr val="C0C0C0"/>
            </a:solidFill>
            <a:ln w="12700">
              <a:solidFill>
                <a:srgbClr val="808080"/>
              </a:solidFill>
              <a:miter lim="800000"/>
              <a:headEnd/>
              <a:tailEnd/>
            </a:ln>
          </p:spPr>
          <p:txBody>
            <a:bodyPr wrap="none" lIns="90488" tIns="44450" rIns="90488" bIns="44450" anchor="ctr"/>
            <a:lstStyle>
              <a:lvl1pPr eaLnBrk="0" hangingPunct="0">
                <a:defRPr b="1">
                  <a:solidFill>
                    <a:schemeClr val="tx1"/>
                  </a:solidFill>
                  <a:latin typeface="Arial" pitchFamily="34" charset="0"/>
                  <a:cs typeface="Times New Roman" pitchFamily="18" charset="0"/>
                </a:defRPr>
              </a:lvl1pPr>
              <a:lvl2pPr marL="742950" indent="-285750" eaLnBrk="0" hangingPunct="0">
                <a:defRPr b="1">
                  <a:solidFill>
                    <a:schemeClr val="tx1"/>
                  </a:solidFill>
                  <a:latin typeface="Arial" pitchFamily="34" charset="0"/>
                  <a:cs typeface="Times New Roman" pitchFamily="18" charset="0"/>
                </a:defRPr>
              </a:lvl2pPr>
              <a:lvl3pPr marL="1143000" indent="-228600" eaLnBrk="0" hangingPunct="0">
                <a:defRPr b="1">
                  <a:solidFill>
                    <a:schemeClr val="tx1"/>
                  </a:solidFill>
                  <a:latin typeface="Arial" pitchFamily="34" charset="0"/>
                  <a:cs typeface="Times New Roman" pitchFamily="18" charset="0"/>
                </a:defRPr>
              </a:lvl3pPr>
              <a:lvl4pPr marL="1600200" indent="-228600" eaLnBrk="0" hangingPunct="0">
                <a:defRPr b="1">
                  <a:solidFill>
                    <a:schemeClr val="tx1"/>
                  </a:solidFill>
                  <a:latin typeface="Arial" pitchFamily="34" charset="0"/>
                  <a:cs typeface="Times New Roman" pitchFamily="18" charset="0"/>
                </a:defRPr>
              </a:lvl4pPr>
              <a:lvl5pPr marL="2057400" indent="-228600" eaLnBrk="0" hangingPunct="0">
                <a:defRPr b="1">
                  <a:solidFill>
                    <a:schemeClr val="tx1"/>
                  </a:solidFill>
                  <a:latin typeface="Arial" pitchFamily="34" charset="0"/>
                  <a:cs typeface="Times New Roman" pitchFamily="18" charset="0"/>
                </a:defRPr>
              </a:lvl5pPr>
              <a:lvl6pPr marL="25146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6pPr>
              <a:lvl7pPr marL="29718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7pPr>
              <a:lvl8pPr marL="34290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8pPr>
              <a:lvl9pPr marL="38862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9pPr>
            </a:lstStyle>
            <a:p>
              <a:pPr algn="l">
                <a:spcBef>
                  <a:spcPct val="50000"/>
                </a:spcBef>
                <a:buClrTx/>
                <a:buFontTx/>
                <a:buNone/>
              </a:pPr>
              <a:endParaRPr lang="en-GB" altLang="fr-FR" sz="2400" b="0">
                <a:latin typeface="Times New Roman" pitchFamily="18" charset="0"/>
              </a:endParaRPr>
            </a:p>
          </p:txBody>
        </p:sp>
        <p:sp>
          <p:nvSpPr>
            <p:cNvPr id="374" name="Rectangle 421"/>
            <p:cNvSpPr>
              <a:spLocks noChangeArrowheads="1"/>
            </p:cNvSpPr>
            <p:nvPr/>
          </p:nvSpPr>
          <p:spPr bwMode="auto">
            <a:xfrm>
              <a:off x="6591300" y="3992563"/>
              <a:ext cx="180975" cy="26987"/>
            </a:xfrm>
            <a:prstGeom prst="rect">
              <a:avLst/>
            </a:prstGeom>
            <a:solidFill>
              <a:srgbClr val="C0C0C0"/>
            </a:solidFill>
            <a:ln w="12700">
              <a:solidFill>
                <a:srgbClr val="808080"/>
              </a:solidFill>
              <a:miter lim="800000"/>
              <a:headEnd/>
              <a:tailEnd/>
            </a:ln>
          </p:spPr>
          <p:txBody>
            <a:bodyPr wrap="none" lIns="90488" tIns="44450" rIns="90488" bIns="44450" anchor="ctr"/>
            <a:lstStyle>
              <a:lvl1pPr eaLnBrk="0" hangingPunct="0">
                <a:defRPr b="1">
                  <a:solidFill>
                    <a:schemeClr val="tx1"/>
                  </a:solidFill>
                  <a:latin typeface="Arial" pitchFamily="34" charset="0"/>
                  <a:cs typeface="Times New Roman" pitchFamily="18" charset="0"/>
                </a:defRPr>
              </a:lvl1pPr>
              <a:lvl2pPr marL="742950" indent="-285750" eaLnBrk="0" hangingPunct="0">
                <a:defRPr b="1">
                  <a:solidFill>
                    <a:schemeClr val="tx1"/>
                  </a:solidFill>
                  <a:latin typeface="Arial" pitchFamily="34" charset="0"/>
                  <a:cs typeface="Times New Roman" pitchFamily="18" charset="0"/>
                </a:defRPr>
              </a:lvl2pPr>
              <a:lvl3pPr marL="1143000" indent="-228600" eaLnBrk="0" hangingPunct="0">
                <a:defRPr b="1">
                  <a:solidFill>
                    <a:schemeClr val="tx1"/>
                  </a:solidFill>
                  <a:latin typeface="Arial" pitchFamily="34" charset="0"/>
                  <a:cs typeface="Times New Roman" pitchFamily="18" charset="0"/>
                </a:defRPr>
              </a:lvl3pPr>
              <a:lvl4pPr marL="1600200" indent="-228600" eaLnBrk="0" hangingPunct="0">
                <a:defRPr b="1">
                  <a:solidFill>
                    <a:schemeClr val="tx1"/>
                  </a:solidFill>
                  <a:latin typeface="Arial" pitchFamily="34" charset="0"/>
                  <a:cs typeface="Times New Roman" pitchFamily="18" charset="0"/>
                </a:defRPr>
              </a:lvl4pPr>
              <a:lvl5pPr marL="2057400" indent="-228600" eaLnBrk="0" hangingPunct="0">
                <a:defRPr b="1">
                  <a:solidFill>
                    <a:schemeClr val="tx1"/>
                  </a:solidFill>
                  <a:latin typeface="Arial" pitchFamily="34" charset="0"/>
                  <a:cs typeface="Times New Roman" pitchFamily="18" charset="0"/>
                </a:defRPr>
              </a:lvl5pPr>
              <a:lvl6pPr marL="25146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6pPr>
              <a:lvl7pPr marL="29718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7pPr>
              <a:lvl8pPr marL="34290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8pPr>
              <a:lvl9pPr marL="38862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9pPr>
            </a:lstStyle>
            <a:p>
              <a:pPr algn="l">
                <a:spcBef>
                  <a:spcPct val="50000"/>
                </a:spcBef>
                <a:buClrTx/>
                <a:buFontTx/>
                <a:buNone/>
              </a:pPr>
              <a:endParaRPr lang="en-GB" altLang="fr-FR" sz="2400" b="0">
                <a:latin typeface="Times New Roman" pitchFamily="18" charset="0"/>
              </a:endParaRPr>
            </a:p>
          </p:txBody>
        </p:sp>
        <p:sp>
          <p:nvSpPr>
            <p:cNvPr id="375" name="Rectangle 422"/>
            <p:cNvSpPr>
              <a:spLocks noChangeArrowheads="1"/>
            </p:cNvSpPr>
            <p:nvPr/>
          </p:nvSpPr>
          <p:spPr bwMode="auto">
            <a:xfrm>
              <a:off x="6591300" y="4046538"/>
              <a:ext cx="180975" cy="25400"/>
            </a:xfrm>
            <a:prstGeom prst="rect">
              <a:avLst/>
            </a:prstGeom>
            <a:solidFill>
              <a:srgbClr val="C0C0C0"/>
            </a:solidFill>
            <a:ln w="12700">
              <a:solidFill>
                <a:srgbClr val="808080"/>
              </a:solidFill>
              <a:miter lim="800000"/>
              <a:headEnd/>
              <a:tailEnd/>
            </a:ln>
          </p:spPr>
          <p:txBody>
            <a:bodyPr wrap="none" lIns="90488" tIns="44450" rIns="90488" bIns="44450" anchor="ctr"/>
            <a:lstStyle>
              <a:lvl1pPr eaLnBrk="0" hangingPunct="0">
                <a:defRPr b="1">
                  <a:solidFill>
                    <a:schemeClr val="tx1"/>
                  </a:solidFill>
                  <a:latin typeface="Arial" pitchFamily="34" charset="0"/>
                  <a:cs typeface="Times New Roman" pitchFamily="18" charset="0"/>
                </a:defRPr>
              </a:lvl1pPr>
              <a:lvl2pPr marL="742950" indent="-285750" eaLnBrk="0" hangingPunct="0">
                <a:defRPr b="1">
                  <a:solidFill>
                    <a:schemeClr val="tx1"/>
                  </a:solidFill>
                  <a:latin typeface="Arial" pitchFamily="34" charset="0"/>
                  <a:cs typeface="Times New Roman" pitchFamily="18" charset="0"/>
                </a:defRPr>
              </a:lvl2pPr>
              <a:lvl3pPr marL="1143000" indent="-228600" eaLnBrk="0" hangingPunct="0">
                <a:defRPr b="1">
                  <a:solidFill>
                    <a:schemeClr val="tx1"/>
                  </a:solidFill>
                  <a:latin typeface="Arial" pitchFamily="34" charset="0"/>
                  <a:cs typeface="Times New Roman" pitchFamily="18" charset="0"/>
                </a:defRPr>
              </a:lvl3pPr>
              <a:lvl4pPr marL="1600200" indent="-228600" eaLnBrk="0" hangingPunct="0">
                <a:defRPr b="1">
                  <a:solidFill>
                    <a:schemeClr val="tx1"/>
                  </a:solidFill>
                  <a:latin typeface="Arial" pitchFamily="34" charset="0"/>
                  <a:cs typeface="Times New Roman" pitchFamily="18" charset="0"/>
                </a:defRPr>
              </a:lvl4pPr>
              <a:lvl5pPr marL="2057400" indent="-228600" eaLnBrk="0" hangingPunct="0">
                <a:defRPr b="1">
                  <a:solidFill>
                    <a:schemeClr val="tx1"/>
                  </a:solidFill>
                  <a:latin typeface="Arial" pitchFamily="34" charset="0"/>
                  <a:cs typeface="Times New Roman" pitchFamily="18" charset="0"/>
                </a:defRPr>
              </a:lvl5pPr>
              <a:lvl6pPr marL="25146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6pPr>
              <a:lvl7pPr marL="29718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7pPr>
              <a:lvl8pPr marL="34290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8pPr>
              <a:lvl9pPr marL="38862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9pPr>
            </a:lstStyle>
            <a:p>
              <a:pPr algn="l">
                <a:spcBef>
                  <a:spcPct val="50000"/>
                </a:spcBef>
                <a:buClrTx/>
                <a:buFontTx/>
                <a:buNone/>
              </a:pPr>
              <a:endParaRPr lang="en-GB" altLang="fr-FR" sz="2400" b="0">
                <a:latin typeface="Times New Roman" pitchFamily="18" charset="0"/>
              </a:endParaRPr>
            </a:p>
          </p:txBody>
        </p:sp>
        <p:sp>
          <p:nvSpPr>
            <p:cNvPr id="376" name="Rectangle 423"/>
            <p:cNvSpPr>
              <a:spLocks noChangeArrowheads="1"/>
            </p:cNvSpPr>
            <p:nvPr/>
          </p:nvSpPr>
          <p:spPr bwMode="auto">
            <a:xfrm>
              <a:off x="6591300" y="4100513"/>
              <a:ext cx="180975" cy="26987"/>
            </a:xfrm>
            <a:prstGeom prst="rect">
              <a:avLst/>
            </a:prstGeom>
            <a:solidFill>
              <a:srgbClr val="C0C0C0"/>
            </a:solidFill>
            <a:ln w="12700">
              <a:solidFill>
                <a:srgbClr val="808080"/>
              </a:solidFill>
              <a:miter lim="800000"/>
              <a:headEnd/>
              <a:tailEnd/>
            </a:ln>
          </p:spPr>
          <p:txBody>
            <a:bodyPr wrap="none" lIns="90488" tIns="44450" rIns="90488" bIns="44450" anchor="ctr"/>
            <a:lstStyle>
              <a:lvl1pPr eaLnBrk="0" hangingPunct="0">
                <a:defRPr b="1">
                  <a:solidFill>
                    <a:schemeClr val="tx1"/>
                  </a:solidFill>
                  <a:latin typeface="Arial" pitchFamily="34" charset="0"/>
                  <a:cs typeface="Times New Roman" pitchFamily="18" charset="0"/>
                </a:defRPr>
              </a:lvl1pPr>
              <a:lvl2pPr marL="742950" indent="-285750" eaLnBrk="0" hangingPunct="0">
                <a:defRPr b="1">
                  <a:solidFill>
                    <a:schemeClr val="tx1"/>
                  </a:solidFill>
                  <a:latin typeface="Arial" pitchFamily="34" charset="0"/>
                  <a:cs typeface="Times New Roman" pitchFamily="18" charset="0"/>
                </a:defRPr>
              </a:lvl2pPr>
              <a:lvl3pPr marL="1143000" indent="-228600" eaLnBrk="0" hangingPunct="0">
                <a:defRPr b="1">
                  <a:solidFill>
                    <a:schemeClr val="tx1"/>
                  </a:solidFill>
                  <a:latin typeface="Arial" pitchFamily="34" charset="0"/>
                  <a:cs typeface="Times New Roman" pitchFamily="18" charset="0"/>
                </a:defRPr>
              </a:lvl3pPr>
              <a:lvl4pPr marL="1600200" indent="-228600" eaLnBrk="0" hangingPunct="0">
                <a:defRPr b="1">
                  <a:solidFill>
                    <a:schemeClr val="tx1"/>
                  </a:solidFill>
                  <a:latin typeface="Arial" pitchFamily="34" charset="0"/>
                  <a:cs typeface="Times New Roman" pitchFamily="18" charset="0"/>
                </a:defRPr>
              </a:lvl4pPr>
              <a:lvl5pPr marL="2057400" indent="-228600" eaLnBrk="0" hangingPunct="0">
                <a:defRPr b="1">
                  <a:solidFill>
                    <a:schemeClr val="tx1"/>
                  </a:solidFill>
                  <a:latin typeface="Arial" pitchFamily="34" charset="0"/>
                  <a:cs typeface="Times New Roman" pitchFamily="18" charset="0"/>
                </a:defRPr>
              </a:lvl5pPr>
              <a:lvl6pPr marL="25146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6pPr>
              <a:lvl7pPr marL="29718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7pPr>
              <a:lvl8pPr marL="34290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8pPr>
              <a:lvl9pPr marL="38862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9pPr>
            </a:lstStyle>
            <a:p>
              <a:pPr algn="l">
                <a:spcBef>
                  <a:spcPct val="50000"/>
                </a:spcBef>
                <a:buClrTx/>
                <a:buFontTx/>
                <a:buNone/>
              </a:pPr>
              <a:endParaRPr lang="en-GB" altLang="fr-FR" sz="2400" b="0">
                <a:latin typeface="Times New Roman" pitchFamily="18" charset="0"/>
              </a:endParaRPr>
            </a:p>
          </p:txBody>
        </p:sp>
        <p:sp>
          <p:nvSpPr>
            <p:cNvPr id="377" name="Rectangle 424"/>
            <p:cNvSpPr>
              <a:spLocks noChangeArrowheads="1"/>
            </p:cNvSpPr>
            <p:nvPr/>
          </p:nvSpPr>
          <p:spPr bwMode="auto">
            <a:xfrm>
              <a:off x="6610350" y="3990975"/>
              <a:ext cx="133350" cy="28575"/>
            </a:xfrm>
            <a:prstGeom prst="rect">
              <a:avLst/>
            </a:prstGeom>
            <a:solidFill>
              <a:srgbClr val="91919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nchor="ctr"/>
            <a:lstStyle>
              <a:lvl1pPr eaLnBrk="0" hangingPunct="0">
                <a:defRPr b="1">
                  <a:solidFill>
                    <a:schemeClr val="tx1"/>
                  </a:solidFill>
                  <a:latin typeface="Arial" pitchFamily="34" charset="0"/>
                  <a:cs typeface="Times New Roman" pitchFamily="18" charset="0"/>
                </a:defRPr>
              </a:lvl1pPr>
              <a:lvl2pPr marL="742950" indent="-285750" eaLnBrk="0" hangingPunct="0">
                <a:defRPr b="1">
                  <a:solidFill>
                    <a:schemeClr val="tx1"/>
                  </a:solidFill>
                  <a:latin typeface="Arial" pitchFamily="34" charset="0"/>
                  <a:cs typeface="Times New Roman" pitchFamily="18" charset="0"/>
                </a:defRPr>
              </a:lvl2pPr>
              <a:lvl3pPr marL="1143000" indent="-228600" eaLnBrk="0" hangingPunct="0">
                <a:defRPr b="1">
                  <a:solidFill>
                    <a:schemeClr val="tx1"/>
                  </a:solidFill>
                  <a:latin typeface="Arial" pitchFamily="34" charset="0"/>
                  <a:cs typeface="Times New Roman" pitchFamily="18" charset="0"/>
                </a:defRPr>
              </a:lvl3pPr>
              <a:lvl4pPr marL="1600200" indent="-228600" eaLnBrk="0" hangingPunct="0">
                <a:defRPr b="1">
                  <a:solidFill>
                    <a:schemeClr val="tx1"/>
                  </a:solidFill>
                  <a:latin typeface="Arial" pitchFamily="34" charset="0"/>
                  <a:cs typeface="Times New Roman" pitchFamily="18" charset="0"/>
                </a:defRPr>
              </a:lvl4pPr>
              <a:lvl5pPr marL="2057400" indent="-228600" eaLnBrk="0" hangingPunct="0">
                <a:defRPr b="1">
                  <a:solidFill>
                    <a:schemeClr val="tx1"/>
                  </a:solidFill>
                  <a:latin typeface="Arial" pitchFamily="34" charset="0"/>
                  <a:cs typeface="Times New Roman" pitchFamily="18" charset="0"/>
                </a:defRPr>
              </a:lvl5pPr>
              <a:lvl6pPr marL="25146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6pPr>
              <a:lvl7pPr marL="29718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7pPr>
              <a:lvl8pPr marL="34290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8pPr>
              <a:lvl9pPr marL="38862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9pPr>
            </a:lstStyle>
            <a:p>
              <a:pPr algn="l">
                <a:spcBef>
                  <a:spcPct val="50000"/>
                </a:spcBef>
                <a:buClrTx/>
                <a:buFontTx/>
                <a:buNone/>
              </a:pPr>
              <a:endParaRPr lang="en-GB" altLang="fr-FR" sz="2400" b="0">
                <a:latin typeface="Times New Roman" pitchFamily="18" charset="0"/>
              </a:endParaRPr>
            </a:p>
          </p:txBody>
        </p:sp>
        <p:sp>
          <p:nvSpPr>
            <p:cNvPr id="378" name="Rectangle 425"/>
            <p:cNvSpPr>
              <a:spLocks noChangeArrowheads="1"/>
            </p:cNvSpPr>
            <p:nvPr/>
          </p:nvSpPr>
          <p:spPr bwMode="auto">
            <a:xfrm>
              <a:off x="6610350" y="4044950"/>
              <a:ext cx="133350" cy="28575"/>
            </a:xfrm>
            <a:prstGeom prst="rect">
              <a:avLst/>
            </a:prstGeom>
            <a:solidFill>
              <a:srgbClr val="91919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nchor="ctr"/>
            <a:lstStyle>
              <a:lvl1pPr eaLnBrk="0" hangingPunct="0">
                <a:defRPr b="1">
                  <a:solidFill>
                    <a:schemeClr val="tx1"/>
                  </a:solidFill>
                  <a:latin typeface="Arial" pitchFamily="34" charset="0"/>
                  <a:cs typeface="Times New Roman" pitchFamily="18" charset="0"/>
                </a:defRPr>
              </a:lvl1pPr>
              <a:lvl2pPr marL="742950" indent="-285750" eaLnBrk="0" hangingPunct="0">
                <a:defRPr b="1">
                  <a:solidFill>
                    <a:schemeClr val="tx1"/>
                  </a:solidFill>
                  <a:latin typeface="Arial" pitchFamily="34" charset="0"/>
                  <a:cs typeface="Times New Roman" pitchFamily="18" charset="0"/>
                </a:defRPr>
              </a:lvl2pPr>
              <a:lvl3pPr marL="1143000" indent="-228600" eaLnBrk="0" hangingPunct="0">
                <a:defRPr b="1">
                  <a:solidFill>
                    <a:schemeClr val="tx1"/>
                  </a:solidFill>
                  <a:latin typeface="Arial" pitchFamily="34" charset="0"/>
                  <a:cs typeface="Times New Roman" pitchFamily="18" charset="0"/>
                </a:defRPr>
              </a:lvl3pPr>
              <a:lvl4pPr marL="1600200" indent="-228600" eaLnBrk="0" hangingPunct="0">
                <a:defRPr b="1">
                  <a:solidFill>
                    <a:schemeClr val="tx1"/>
                  </a:solidFill>
                  <a:latin typeface="Arial" pitchFamily="34" charset="0"/>
                  <a:cs typeface="Times New Roman" pitchFamily="18" charset="0"/>
                </a:defRPr>
              </a:lvl4pPr>
              <a:lvl5pPr marL="2057400" indent="-228600" eaLnBrk="0" hangingPunct="0">
                <a:defRPr b="1">
                  <a:solidFill>
                    <a:schemeClr val="tx1"/>
                  </a:solidFill>
                  <a:latin typeface="Arial" pitchFamily="34" charset="0"/>
                  <a:cs typeface="Times New Roman" pitchFamily="18" charset="0"/>
                </a:defRPr>
              </a:lvl5pPr>
              <a:lvl6pPr marL="25146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6pPr>
              <a:lvl7pPr marL="29718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7pPr>
              <a:lvl8pPr marL="34290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8pPr>
              <a:lvl9pPr marL="38862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9pPr>
            </a:lstStyle>
            <a:p>
              <a:pPr algn="l">
                <a:spcBef>
                  <a:spcPct val="50000"/>
                </a:spcBef>
                <a:buClrTx/>
                <a:buFontTx/>
                <a:buNone/>
              </a:pPr>
              <a:endParaRPr lang="en-GB" altLang="fr-FR" sz="2400" b="0">
                <a:latin typeface="Times New Roman" pitchFamily="18" charset="0"/>
              </a:endParaRPr>
            </a:p>
          </p:txBody>
        </p:sp>
        <p:sp>
          <p:nvSpPr>
            <p:cNvPr id="379" name="Freeform 426"/>
            <p:cNvSpPr>
              <a:spLocks/>
            </p:cNvSpPr>
            <p:nvPr/>
          </p:nvSpPr>
          <p:spPr bwMode="auto">
            <a:xfrm>
              <a:off x="6710363" y="3933825"/>
              <a:ext cx="26987" cy="26988"/>
            </a:xfrm>
            <a:custGeom>
              <a:avLst/>
              <a:gdLst>
                <a:gd name="T0" fmla="*/ 2147483647 w 17"/>
                <a:gd name="T1" fmla="*/ 0 h 17"/>
                <a:gd name="T2" fmla="*/ 2147483647 w 17"/>
                <a:gd name="T3" fmla="*/ 2147483647 h 17"/>
                <a:gd name="T4" fmla="*/ 0 w 17"/>
                <a:gd name="T5" fmla="*/ 2147483647 h 17"/>
                <a:gd name="T6" fmla="*/ 2147483647 w 17"/>
                <a:gd name="T7" fmla="*/ 0 h 17"/>
                <a:gd name="T8" fmla="*/ 0 60000 65536"/>
                <a:gd name="T9" fmla="*/ 0 60000 65536"/>
                <a:gd name="T10" fmla="*/ 0 60000 65536"/>
                <a:gd name="T11" fmla="*/ 0 60000 65536"/>
                <a:gd name="T12" fmla="*/ 0 w 17"/>
                <a:gd name="T13" fmla="*/ 0 h 17"/>
                <a:gd name="T14" fmla="*/ 17 w 17"/>
                <a:gd name="T15" fmla="*/ 17 h 17"/>
              </a:gdLst>
              <a:ahLst/>
              <a:cxnLst>
                <a:cxn ang="T8">
                  <a:pos x="T0" y="T1"/>
                </a:cxn>
                <a:cxn ang="T9">
                  <a:pos x="T2" y="T3"/>
                </a:cxn>
                <a:cxn ang="T10">
                  <a:pos x="T4" y="T5"/>
                </a:cxn>
                <a:cxn ang="T11">
                  <a:pos x="T6" y="T7"/>
                </a:cxn>
              </a:cxnLst>
              <a:rect l="T12" t="T13" r="T14" b="T15"/>
              <a:pathLst>
                <a:path w="17" h="17">
                  <a:moveTo>
                    <a:pt x="16" y="0"/>
                  </a:moveTo>
                  <a:lnTo>
                    <a:pt x="16" y="16"/>
                  </a:lnTo>
                  <a:lnTo>
                    <a:pt x="0" y="5"/>
                  </a:lnTo>
                  <a:lnTo>
                    <a:pt x="16" y="0"/>
                  </a:lnTo>
                </a:path>
              </a:pathLst>
            </a:custGeom>
            <a:solidFill>
              <a:srgbClr val="60606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endParaRPr lang="fr-FR"/>
            </a:p>
          </p:txBody>
        </p:sp>
        <p:sp>
          <p:nvSpPr>
            <p:cNvPr id="380" name="Rectangle 427"/>
            <p:cNvSpPr>
              <a:spLocks noChangeArrowheads="1"/>
            </p:cNvSpPr>
            <p:nvPr/>
          </p:nvSpPr>
          <p:spPr bwMode="auto">
            <a:xfrm>
              <a:off x="6591300" y="3940175"/>
              <a:ext cx="180975" cy="23813"/>
            </a:xfrm>
            <a:prstGeom prst="rect">
              <a:avLst/>
            </a:prstGeom>
            <a:solidFill>
              <a:srgbClr val="A0A0A0"/>
            </a:solidFill>
            <a:ln w="12700">
              <a:solidFill>
                <a:srgbClr val="808080"/>
              </a:solidFill>
              <a:miter lim="800000"/>
              <a:headEnd/>
              <a:tailEnd/>
            </a:ln>
          </p:spPr>
          <p:txBody>
            <a:bodyPr wrap="none" lIns="90488" tIns="44450" rIns="90488" bIns="44450" anchor="ctr"/>
            <a:lstStyle>
              <a:lvl1pPr eaLnBrk="0" hangingPunct="0">
                <a:defRPr b="1">
                  <a:solidFill>
                    <a:schemeClr val="tx1"/>
                  </a:solidFill>
                  <a:latin typeface="Arial" pitchFamily="34" charset="0"/>
                  <a:cs typeface="Times New Roman" pitchFamily="18" charset="0"/>
                </a:defRPr>
              </a:lvl1pPr>
              <a:lvl2pPr marL="742950" indent="-285750" eaLnBrk="0" hangingPunct="0">
                <a:defRPr b="1">
                  <a:solidFill>
                    <a:schemeClr val="tx1"/>
                  </a:solidFill>
                  <a:latin typeface="Arial" pitchFamily="34" charset="0"/>
                  <a:cs typeface="Times New Roman" pitchFamily="18" charset="0"/>
                </a:defRPr>
              </a:lvl2pPr>
              <a:lvl3pPr marL="1143000" indent="-228600" eaLnBrk="0" hangingPunct="0">
                <a:defRPr b="1">
                  <a:solidFill>
                    <a:schemeClr val="tx1"/>
                  </a:solidFill>
                  <a:latin typeface="Arial" pitchFamily="34" charset="0"/>
                  <a:cs typeface="Times New Roman" pitchFamily="18" charset="0"/>
                </a:defRPr>
              </a:lvl3pPr>
              <a:lvl4pPr marL="1600200" indent="-228600" eaLnBrk="0" hangingPunct="0">
                <a:defRPr b="1">
                  <a:solidFill>
                    <a:schemeClr val="tx1"/>
                  </a:solidFill>
                  <a:latin typeface="Arial" pitchFamily="34" charset="0"/>
                  <a:cs typeface="Times New Roman" pitchFamily="18" charset="0"/>
                </a:defRPr>
              </a:lvl4pPr>
              <a:lvl5pPr marL="2057400" indent="-228600" eaLnBrk="0" hangingPunct="0">
                <a:defRPr b="1">
                  <a:solidFill>
                    <a:schemeClr val="tx1"/>
                  </a:solidFill>
                  <a:latin typeface="Arial" pitchFamily="34" charset="0"/>
                  <a:cs typeface="Times New Roman" pitchFamily="18" charset="0"/>
                </a:defRPr>
              </a:lvl5pPr>
              <a:lvl6pPr marL="25146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6pPr>
              <a:lvl7pPr marL="29718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7pPr>
              <a:lvl8pPr marL="34290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8pPr>
              <a:lvl9pPr marL="38862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9pPr>
            </a:lstStyle>
            <a:p>
              <a:pPr algn="l">
                <a:spcBef>
                  <a:spcPct val="50000"/>
                </a:spcBef>
                <a:buClrTx/>
                <a:buFontTx/>
                <a:buNone/>
              </a:pPr>
              <a:endParaRPr lang="en-GB" altLang="fr-FR" sz="2400" b="0">
                <a:latin typeface="Times New Roman" pitchFamily="18" charset="0"/>
              </a:endParaRPr>
            </a:p>
          </p:txBody>
        </p:sp>
        <p:sp>
          <p:nvSpPr>
            <p:cNvPr id="381" name="Freeform 428"/>
            <p:cNvSpPr>
              <a:spLocks/>
            </p:cNvSpPr>
            <p:nvPr/>
          </p:nvSpPr>
          <p:spPr bwMode="auto">
            <a:xfrm>
              <a:off x="6677025" y="3933825"/>
              <a:ext cx="33338" cy="26988"/>
            </a:xfrm>
            <a:custGeom>
              <a:avLst/>
              <a:gdLst>
                <a:gd name="T0" fmla="*/ 2147483647 w 21"/>
                <a:gd name="T1" fmla="*/ 0 h 17"/>
                <a:gd name="T2" fmla="*/ 0 w 21"/>
                <a:gd name="T3" fmla="*/ 0 h 17"/>
                <a:gd name="T4" fmla="*/ 0 w 21"/>
                <a:gd name="T5" fmla="*/ 2147483647 h 17"/>
                <a:gd name="T6" fmla="*/ 2147483647 w 21"/>
                <a:gd name="T7" fmla="*/ 2147483647 h 17"/>
                <a:gd name="T8" fmla="*/ 2147483647 w 21"/>
                <a:gd name="T9" fmla="*/ 0 h 17"/>
                <a:gd name="T10" fmla="*/ 0 60000 65536"/>
                <a:gd name="T11" fmla="*/ 0 60000 65536"/>
                <a:gd name="T12" fmla="*/ 0 60000 65536"/>
                <a:gd name="T13" fmla="*/ 0 60000 65536"/>
                <a:gd name="T14" fmla="*/ 0 60000 65536"/>
                <a:gd name="T15" fmla="*/ 0 w 21"/>
                <a:gd name="T16" fmla="*/ 0 h 17"/>
                <a:gd name="T17" fmla="*/ 21 w 21"/>
                <a:gd name="T18" fmla="*/ 17 h 17"/>
              </a:gdLst>
              <a:ahLst/>
              <a:cxnLst>
                <a:cxn ang="T10">
                  <a:pos x="T0" y="T1"/>
                </a:cxn>
                <a:cxn ang="T11">
                  <a:pos x="T2" y="T3"/>
                </a:cxn>
                <a:cxn ang="T12">
                  <a:pos x="T4" y="T5"/>
                </a:cxn>
                <a:cxn ang="T13">
                  <a:pos x="T6" y="T7"/>
                </a:cxn>
                <a:cxn ang="T14">
                  <a:pos x="T8" y="T9"/>
                </a:cxn>
              </a:cxnLst>
              <a:rect l="T15" t="T16" r="T17" b="T18"/>
              <a:pathLst>
                <a:path w="21" h="17">
                  <a:moveTo>
                    <a:pt x="20" y="0"/>
                  </a:moveTo>
                  <a:lnTo>
                    <a:pt x="0" y="0"/>
                  </a:lnTo>
                  <a:lnTo>
                    <a:pt x="0" y="16"/>
                  </a:lnTo>
                  <a:lnTo>
                    <a:pt x="16" y="16"/>
                  </a:lnTo>
                  <a:lnTo>
                    <a:pt x="20" y="0"/>
                  </a:lnTo>
                </a:path>
              </a:pathLst>
            </a:custGeom>
            <a:solidFill>
              <a:srgbClr val="80808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endParaRPr lang="fr-FR"/>
            </a:p>
          </p:txBody>
        </p:sp>
        <p:sp>
          <p:nvSpPr>
            <p:cNvPr id="382" name="Freeform 429"/>
            <p:cNvSpPr>
              <a:spLocks/>
            </p:cNvSpPr>
            <p:nvPr/>
          </p:nvSpPr>
          <p:spPr bwMode="auto">
            <a:xfrm>
              <a:off x="6677025" y="3952875"/>
              <a:ext cx="88900" cy="26988"/>
            </a:xfrm>
            <a:custGeom>
              <a:avLst/>
              <a:gdLst>
                <a:gd name="T0" fmla="*/ 2147483647 w 56"/>
                <a:gd name="T1" fmla="*/ 2147483647 h 17"/>
                <a:gd name="T2" fmla="*/ 0 w 56"/>
                <a:gd name="T3" fmla="*/ 2147483647 h 17"/>
                <a:gd name="T4" fmla="*/ 0 w 56"/>
                <a:gd name="T5" fmla="*/ 0 h 17"/>
                <a:gd name="T6" fmla="*/ 2147483647 w 56"/>
                <a:gd name="T7" fmla="*/ 0 h 17"/>
                <a:gd name="T8" fmla="*/ 2147483647 w 56"/>
                <a:gd name="T9" fmla="*/ 2147483647 h 17"/>
                <a:gd name="T10" fmla="*/ 0 60000 65536"/>
                <a:gd name="T11" fmla="*/ 0 60000 65536"/>
                <a:gd name="T12" fmla="*/ 0 60000 65536"/>
                <a:gd name="T13" fmla="*/ 0 60000 65536"/>
                <a:gd name="T14" fmla="*/ 0 60000 65536"/>
                <a:gd name="T15" fmla="*/ 0 w 56"/>
                <a:gd name="T16" fmla="*/ 0 h 17"/>
                <a:gd name="T17" fmla="*/ 56 w 56"/>
                <a:gd name="T18" fmla="*/ 17 h 17"/>
              </a:gdLst>
              <a:ahLst/>
              <a:cxnLst>
                <a:cxn ang="T10">
                  <a:pos x="T0" y="T1"/>
                </a:cxn>
                <a:cxn ang="T11">
                  <a:pos x="T2" y="T3"/>
                </a:cxn>
                <a:cxn ang="T12">
                  <a:pos x="T4" y="T5"/>
                </a:cxn>
                <a:cxn ang="T13">
                  <a:pos x="T6" y="T7"/>
                </a:cxn>
                <a:cxn ang="T14">
                  <a:pos x="T8" y="T9"/>
                </a:cxn>
              </a:cxnLst>
              <a:rect l="T15" t="T16" r="T17" b="T18"/>
              <a:pathLst>
                <a:path w="56" h="17">
                  <a:moveTo>
                    <a:pt x="55" y="16"/>
                  </a:moveTo>
                  <a:lnTo>
                    <a:pt x="0" y="16"/>
                  </a:lnTo>
                  <a:lnTo>
                    <a:pt x="0" y="0"/>
                  </a:lnTo>
                  <a:lnTo>
                    <a:pt x="50" y="0"/>
                  </a:lnTo>
                  <a:lnTo>
                    <a:pt x="55" y="16"/>
                  </a:lnTo>
                </a:path>
              </a:pathLst>
            </a:custGeom>
            <a:solidFill>
              <a:srgbClr val="C0C0C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endParaRPr lang="fr-FR"/>
            </a:p>
          </p:txBody>
        </p:sp>
        <p:sp>
          <p:nvSpPr>
            <p:cNvPr id="383" name="Freeform 430"/>
            <p:cNvSpPr>
              <a:spLocks/>
            </p:cNvSpPr>
            <p:nvPr/>
          </p:nvSpPr>
          <p:spPr bwMode="auto">
            <a:xfrm>
              <a:off x="6715125" y="3937000"/>
              <a:ext cx="50800" cy="26988"/>
            </a:xfrm>
            <a:custGeom>
              <a:avLst/>
              <a:gdLst>
                <a:gd name="T0" fmla="*/ 2147483647 w 32"/>
                <a:gd name="T1" fmla="*/ 0 h 17"/>
                <a:gd name="T2" fmla="*/ 0 w 32"/>
                <a:gd name="T3" fmla="*/ 0 h 17"/>
                <a:gd name="T4" fmla="*/ 0 w 32"/>
                <a:gd name="T5" fmla="*/ 2147483647 h 17"/>
                <a:gd name="T6" fmla="*/ 2147483647 w 32"/>
                <a:gd name="T7" fmla="*/ 2147483647 h 17"/>
                <a:gd name="T8" fmla="*/ 2147483647 w 32"/>
                <a:gd name="T9" fmla="*/ 0 h 17"/>
                <a:gd name="T10" fmla="*/ 0 60000 65536"/>
                <a:gd name="T11" fmla="*/ 0 60000 65536"/>
                <a:gd name="T12" fmla="*/ 0 60000 65536"/>
                <a:gd name="T13" fmla="*/ 0 60000 65536"/>
                <a:gd name="T14" fmla="*/ 0 60000 65536"/>
                <a:gd name="T15" fmla="*/ 0 w 32"/>
                <a:gd name="T16" fmla="*/ 0 h 17"/>
                <a:gd name="T17" fmla="*/ 32 w 32"/>
                <a:gd name="T18" fmla="*/ 17 h 17"/>
              </a:gdLst>
              <a:ahLst/>
              <a:cxnLst>
                <a:cxn ang="T10">
                  <a:pos x="T0" y="T1"/>
                </a:cxn>
                <a:cxn ang="T11">
                  <a:pos x="T2" y="T3"/>
                </a:cxn>
                <a:cxn ang="T12">
                  <a:pos x="T4" y="T5"/>
                </a:cxn>
                <a:cxn ang="T13">
                  <a:pos x="T6" y="T7"/>
                </a:cxn>
                <a:cxn ang="T14">
                  <a:pos x="T8" y="T9"/>
                </a:cxn>
              </a:cxnLst>
              <a:rect l="T15" t="T16" r="T17" b="T18"/>
              <a:pathLst>
                <a:path w="32" h="17">
                  <a:moveTo>
                    <a:pt x="31" y="0"/>
                  </a:moveTo>
                  <a:lnTo>
                    <a:pt x="0" y="0"/>
                  </a:lnTo>
                  <a:lnTo>
                    <a:pt x="0" y="16"/>
                  </a:lnTo>
                  <a:lnTo>
                    <a:pt x="27" y="16"/>
                  </a:lnTo>
                  <a:lnTo>
                    <a:pt x="31" y="0"/>
                  </a:lnTo>
                </a:path>
              </a:pathLst>
            </a:custGeom>
            <a:solidFill>
              <a:srgbClr val="80808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endParaRPr lang="fr-FR"/>
            </a:p>
          </p:txBody>
        </p:sp>
        <p:sp>
          <p:nvSpPr>
            <p:cNvPr id="384" name="Freeform 431"/>
            <p:cNvSpPr>
              <a:spLocks/>
            </p:cNvSpPr>
            <p:nvPr/>
          </p:nvSpPr>
          <p:spPr bwMode="auto">
            <a:xfrm>
              <a:off x="6765925" y="3937000"/>
              <a:ext cx="26988" cy="26988"/>
            </a:xfrm>
            <a:custGeom>
              <a:avLst/>
              <a:gdLst>
                <a:gd name="T0" fmla="*/ 0 w 17"/>
                <a:gd name="T1" fmla="*/ 0 h 17"/>
                <a:gd name="T2" fmla="*/ 0 w 17"/>
                <a:gd name="T3" fmla="*/ 2147483647 h 17"/>
                <a:gd name="T4" fmla="*/ 2147483647 w 17"/>
                <a:gd name="T5" fmla="*/ 2147483647 h 17"/>
                <a:gd name="T6" fmla="*/ 0 w 17"/>
                <a:gd name="T7" fmla="*/ 0 h 17"/>
                <a:gd name="T8" fmla="*/ 0 60000 65536"/>
                <a:gd name="T9" fmla="*/ 0 60000 65536"/>
                <a:gd name="T10" fmla="*/ 0 60000 65536"/>
                <a:gd name="T11" fmla="*/ 0 60000 65536"/>
                <a:gd name="T12" fmla="*/ 0 w 17"/>
                <a:gd name="T13" fmla="*/ 0 h 17"/>
                <a:gd name="T14" fmla="*/ 17 w 17"/>
                <a:gd name="T15" fmla="*/ 17 h 17"/>
              </a:gdLst>
              <a:ahLst/>
              <a:cxnLst>
                <a:cxn ang="T8">
                  <a:pos x="T0" y="T1"/>
                </a:cxn>
                <a:cxn ang="T9">
                  <a:pos x="T2" y="T3"/>
                </a:cxn>
                <a:cxn ang="T10">
                  <a:pos x="T4" y="T5"/>
                </a:cxn>
                <a:cxn ang="T11">
                  <a:pos x="T6" y="T7"/>
                </a:cxn>
              </a:cxnLst>
              <a:rect l="T12" t="T13" r="T14" b="T15"/>
              <a:pathLst>
                <a:path w="17" h="17">
                  <a:moveTo>
                    <a:pt x="0" y="0"/>
                  </a:moveTo>
                  <a:lnTo>
                    <a:pt x="0" y="16"/>
                  </a:lnTo>
                  <a:lnTo>
                    <a:pt x="16" y="4"/>
                  </a:lnTo>
                  <a:lnTo>
                    <a:pt x="0" y="0"/>
                  </a:lnTo>
                </a:path>
              </a:pathLst>
            </a:custGeom>
            <a:solidFill>
              <a:srgbClr val="60606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endParaRPr lang="fr-FR"/>
            </a:p>
          </p:txBody>
        </p:sp>
        <p:sp>
          <p:nvSpPr>
            <p:cNvPr id="385" name="Oval 432"/>
            <p:cNvSpPr>
              <a:spLocks noChangeArrowheads="1"/>
            </p:cNvSpPr>
            <p:nvPr/>
          </p:nvSpPr>
          <p:spPr bwMode="auto">
            <a:xfrm>
              <a:off x="6732588" y="3968750"/>
              <a:ext cx="0" cy="0"/>
            </a:xfrm>
            <a:prstGeom prst="ellipse">
              <a:avLst/>
            </a:prstGeom>
            <a:solidFill>
              <a:srgbClr val="C0C0C0"/>
            </a:solidFill>
            <a:ln w="12700">
              <a:solidFill>
                <a:srgbClr val="808080"/>
              </a:solidFill>
              <a:round/>
              <a:headEnd/>
              <a:tailEnd/>
            </a:ln>
          </p:spPr>
          <p:txBody>
            <a:bodyPr wrap="none" lIns="90488" tIns="44450" rIns="90488" bIns="44450" anchor="ctr"/>
            <a:lstStyle>
              <a:lvl1pPr eaLnBrk="0" hangingPunct="0">
                <a:defRPr b="1">
                  <a:solidFill>
                    <a:schemeClr val="tx1"/>
                  </a:solidFill>
                  <a:latin typeface="Arial" pitchFamily="34" charset="0"/>
                  <a:cs typeface="Times New Roman" pitchFamily="18" charset="0"/>
                </a:defRPr>
              </a:lvl1pPr>
              <a:lvl2pPr marL="742950" indent="-285750" eaLnBrk="0" hangingPunct="0">
                <a:defRPr b="1">
                  <a:solidFill>
                    <a:schemeClr val="tx1"/>
                  </a:solidFill>
                  <a:latin typeface="Arial" pitchFamily="34" charset="0"/>
                  <a:cs typeface="Times New Roman" pitchFamily="18" charset="0"/>
                </a:defRPr>
              </a:lvl2pPr>
              <a:lvl3pPr marL="1143000" indent="-228600" eaLnBrk="0" hangingPunct="0">
                <a:defRPr b="1">
                  <a:solidFill>
                    <a:schemeClr val="tx1"/>
                  </a:solidFill>
                  <a:latin typeface="Arial" pitchFamily="34" charset="0"/>
                  <a:cs typeface="Times New Roman" pitchFamily="18" charset="0"/>
                </a:defRPr>
              </a:lvl3pPr>
              <a:lvl4pPr marL="1600200" indent="-228600" eaLnBrk="0" hangingPunct="0">
                <a:defRPr b="1">
                  <a:solidFill>
                    <a:schemeClr val="tx1"/>
                  </a:solidFill>
                  <a:latin typeface="Arial" pitchFamily="34" charset="0"/>
                  <a:cs typeface="Times New Roman" pitchFamily="18" charset="0"/>
                </a:defRPr>
              </a:lvl4pPr>
              <a:lvl5pPr marL="2057400" indent="-228600" eaLnBrk="0" hangingPunct="0">
                <a:defRPr b="1">
                  <a:solidFill>
                    <a:schemeClr val="tx1"/>
                  </a:solidFill>
                  <a:latin typeface="Arial" pitchFamily="34" charset="0"/>
                  <a:cs typeface="Times New Roman" pitchFamily="18" charset="0"/>
                </a:defRPr>
              </a:lvl5pPr>
              <a:lvl6pPr marL="25146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6pPr>
              <a:lvl7pPr marL="29718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7pPr>
              <a:lvl8pPr marL="34290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8pPr>
              <a:lvl9pPr marL="38862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9pPr>
            </a:lstStyle>
            <a:p>
              <a:pPr algn="l">
                <a:spcBef>
                  <a:spcPct val="50000"/>
                </a:spcBef>
                <a:buClrTx/>
                <a:buFontTx/>
                <a:buNone/>
              </a:pPr>
              <a:endParaRPr lang="en-GB" altLang="fr-FR" sz="2400" b="0">
                <a:latin typeface="Times New Roman" pitchFamily="18" charset="0"/>
              </a:endParaRPr>
            </a:p>
          </p:txBody>
        </p:sp>
        <p:sp>
          <p:nvSpPr>
            <p:cNvPr id="386" name="Freeform 433"/>
            <p:cNvSpPr>
              <a:spLocks/>
            </p:cNvSpPr>
            <p:nvPr/>
          </p:nvSpPr>
          <p:spPr bwMode="auto">
            <a:xfrm>
              <a:off x="6592888" y="3948113"/>
              <a:ext cx="180975" cy="26987"/>
            </a:xfrm>
            <a:custGeom>
              <a:avLst/>
              <a:gdLst>
                <a:gd name="T0" fmla="*/ 0 w 114"/>
                <a:gd name="T1" fmla="*/ 2147483647 h 17"/>
                <a:gd name="T2" fmla="*/ 2147483647 w 114"/>
                <a:gd name="T3" fmla="*/ 2147483647 h 17"/>
                <a:gd name="T4" fmla="*/ 2147483647 w 114"/>
                <a:gd name="T5" fmla="*/ 0 h 17"/>
                <a:gd name="T6" fmla="*/ 0 w 114"/>
                <a:gd name="T7" fmla="*/ 0 h 17"/>
                <a:gd name="T8" fmla="*/ 0 w 114"/>
                <a:gd name="T9" fmla="*/ 2147483647 h 17"/>
                <a:gd name="T10" fmla="*/ 0 60000 65536"/>
                <a:gd name="T11" fmla="*/ 0 60000 65536"/>
                <a:gd name="T12" fmla="*/ 0 60000 65536"/>
                <a:gd name="T13" fmla="*/ 0 60000 65536"/>
                <a:gd name="T14" fmla="*/ 0 60000 65536"/>
                <a:gd name="T15" fmla="*/ 0 w 114"/>
                <a:gd name="T16" fmla="*/ 0 h 17"/>
                <a:gd name="T17" fmla="*/ 114 w 114"/>
                <a:gd name="T18" fmla="*/ 17 h 17"/>
              </a:gdLst>
              <a:ahLst/>
              <a:cxnLst>
                <a:cxn ang="T10">
                  <a:pos x="T0" y="T1"/>
                </a:cxn>
                <a:cxn ang="T11">
                  <a:pos x="T2" y="T3"/>
                </a:cxn>
                <a:cxn ang="T12">
                  <a:pos x="T4" y="T5"/>
                </a:cxn>
                <a:cxn ang="T13">
                  <a:pos x="T6" y="T7"/>
                </a:cxn>
                <a:cxn ang="T14">
                  <a:pos x="T8" y="T9"/>
                </a:cxn>
              </a:cxnLst>
              <a:rect l="T15" t="T16" r="T17" b="T18"/>
              <a:pathLst>
                <a:path w="114" h="17">
                  <a:moveTo>
                    <a:pt x="0" y="16"/>
                  </a:moveTo>
                  <a:lnTo>
                    <a:pt x="113" y="16"/>
                  </a:lnTo>
                  <a:lnTo>
                    <a:pt x="113" y="0"/>
                  </a:lnTo>
                  <a:lnTo>
                    <a:pt x="0" y="0"/>
                  </a:lnTo>
                  <a:lnTo>
                    <a:pt x="0" y="16"/>
                  </a:lnTo>
                </a:path>
              </a:pathLst>
            </a:custGeom>
            <a:solidFill>
              <a:srgbClr val="60606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endParaRPr lang="fr-FR"/>
            </a:p>
          </p:txBody>
        </p:sp>
        <p:sp>
          <p:nvSpPr>
            <p:cNvPr id="387" name="Freeform 434"/>
            <p:cNvSpPr>
              <a:spLocks/>
            </p:cNvSpPr>
            <p:nvPr/>
          </p:nvSpPr>
          <p:spPr bwMode="auto">
            <a:xfrm>
              <a:off x="6623050" y="3998913"/>
              <a:ext cx="115888" cy="26987"/>
            </a:xfrm>
            <a:custGeom>
              <a:avLst/>
              <a:gdLst>
                <a:gd name="T0" fmla="*/ 0 w 73"/>
                <a:gd name="T1" fmla="*/ 2147483647 h 17"/>
                <a:gd name="T2" fmla="*/ 2147483647 w 73"/>
                <a:gd name="T3" fmla="*/ 2147483647 h 17"/>
                <a:gd name="T4" fmla="*/ 2147483647 w 73"/>
                <a:gd name="T5" fmla="*/ 0 h 17"/>
                <a:gd name="T6" fmla="*/ 0 w 73"/>
                <a:gd name="T7" fmla="*/ 0 h 17"/>
                <a:gd name="T8" fmla="*/ 0 w 73"/>
                <a:gd name="T9" fmla="*/ 2147483647 h 17"/>
                <a:gd name="T10" fmla="*/ 0 60000 65536"/>
                <a:gd name="T11" fmla="*/ 0 60000 65536"/>
                <a:gd name="T12" fmla="*/ 0 60000 65536"/>
                <a:gd name="T13" fmla="*/ 0 60000 65536"/>
                <a:gd name="T14" fmla="*/ 0 60000 65536"/>
                <a:gd name="T15" fmla="*/ 0 w 73"/>
                <a:gd name="T16" fmla="*/ 0 h 17"/>
                <a:gd name="T17" fmla="*/ 73 w 73"/>
                <a:gd name="T18" fmla="*/ 17 h 17"/>
              </a:gdLst>
              <a:ahLst/>
              <a:cxnLst>
                <a:cxn ang="T10">
                  <a:pos x="T0" y="T1"/>
                </a:cxn>
                <a:cxn ang="T11">
                  <a:pos x="T2" y="T3"/>
                </a:cxn>
                <a:cxn ang="T12">
                  <a:pos x="T4" y="T5"/>
                </a:cxn>
                <a:cxn ang="T13">
                  <a:pos x="T6" y="T7"/>
                </a:cxn>
                <a:cxn ang="T14">
                  <a:pos x="T8" y="T9"/>
                </a:cxn>
              </a:cxnLst>
              <a:rect l="T15" t="T16" r="T17" b="T18"/>
              <a:pathLst>
                <a:path w="73" h="17">
                  <a:moveTo>
                    <a:pt x="0" y="16"/>
                  </a:moveTo>
                  <a:lnTo>
                    <a:pt x="72" y="16"/>
                  </a:lnTo>
                  <a:lnTo>
                    <a:pt x="72" y="0"/>
                  </a:lnTo>
                  <a:lnTo>
                    <a:pt x="0" y="0"/>
                  </a:lnTo>
                  <a:lnTo>
                    <a:pt x="0" y="16"/>
                  </a:lnTo>
                </a:path>
              </a:pathLst>
            </a:custGeom>
            <a:solidFill>
              <a:srgbClr val="80808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endParaRPr lang="fr-FR"/>
            </a:p>
          </p:txBody>
        </p:sp>
        <p:sp>
          <p:nvSpPr>
            <p:cNvPr id="388" name="Freeform 435"/>
            <p:cNvSpPr>
              <a:spLocks/>
            </p:cNvSpPr>
            <p:nvPr/>
          </p:nvSpPr>
          <p:spPr bwMode="auto">
            <a:xfrm>
              <a:off x="6656388" y="4008438"/>
              <a:ext cx="55562" cy="26987"/>
            </a:xfrm>
            <a:custGeom>
              <a:avLst/>
              <a:gdLst>
                <a:gd name="T0" fmla="*/ 0 w 35"/>
                <a:gd name="T1" fmla="*/ 2147483647 h 17"/>
                <a:gd name="T2" fmla="*/ 0 w 35"/>
                <a:gd name="T3" fmla="*/ 0 h 17"/>
                <a:gd name="T4" fmla="*/ 2147483647 w 35"/>
                <a:gd name="T5" fmla="*/ 0 h 17"/>
                <a:gd name="T6" fmla="*/ 2147483647 w 35"/>
                <a:gd name="T7" fmla="*/ 2147483647 h 17"/>
                <a:gd name="T8" fmla="*/ 0 60000 65536"/>
                <a:gd name="T9" fmla="*/ 0 60000 65536"/>
                <a:gd name="T10" fmla="*/ 0 60000 65536"/>
                <a:gd name="T11" fmla="*/ 0 60000 65536"/>
                <a:gd name="T12" fmla="*/ 0 w 35"/>
                <a:gd name="T13" fmla="*/ 0 h 17"/>
                <a:gd name="T14" fmla="*/ 35 w 35"/>
                <a:gd name="T15" fmla="*/ 17 h 17"/>
              </a:gdLst>
              <a:ahLst/>
              <a:cxnLst>
                <a:cxn ang="T8">
                  <a:pos x="T0" y="T1"/>
                </a:cxn>
                <a:cxn ang="T9">
                  <a:pos x="T2" y="T3"/>
                </a:cxn>
                <a:cxn ang="T10">
                  <a:pos x="T4" y="T5"/>
                </a:cxn>
                <a:cxn ang="T11">
                  <a:pos x="T6" y="T7"/>
                </a:cxn>
              </a:cxnLst>
              <a:rect l="T12" t="T13" r="T14" b="T15"/>
              <a:pathLst>
                <a:path w="35" h="17">
                  <a:moveTo>
                    <a:pt x="0" y="16"/>
                  </a:moveTo>
                  <a:lnTo>
                    <a:pt x="0" y="0"/>
                  </a:lnTo>
                  <a:lnTo>
                    <a:pt x="31" y="0"/>
                  </a:lnTo>
                  <a:lnTo>
                    <a:pt x="34" y="16"/>
                  </a:lnTo>
                </a:path>
              </a:pathLst>
            </a:custGeom>
            <a:noFill/>
            <a:ln w="12700" cap="rnd" cmpd="sng">
              <a:solidFill>
                <a:srgbClr val="808080"/>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fr-FR"/>
            </a:p>
          </p:txBody>
        </p:sp>
        <p:sp>
          <p:nvSpPr>
            <p:cNvPr id="389" name="Freeform 436"/>
            <p:cNvSpPr>
              <a:spLocks/>
            </p:cNvSpPr>
            <p:nvPr/>
          </p:nvSpPr>
          <p:spPr bwMode="auto">
            <a:xfrm>
              <a:off x="6508750" y="3709988"/>
              <a:ext cx="50800" cy="42862"/>
            </a:xfrm>
            <a:custGeom>
              <a:avLst/>
              <a:gdLst>
                <a:gd name="T0" fmla="*/ 2147483647 w 32"/>
                <a:gd name="T1" fmla="*/ 0 h 27"/>
                <a:gd name="T2" fmla="*/ 0 w 32"/>
                <a:gd name="T3" fmla="*/ 0 h 27"/>
                <a:gd name="T4" fmla="*/ 0 w 32"/>
                <a:gd name="T5" fmla="*/ 2147483647 h 27"/>
                <a:gd name="T6" fmla="*/ 2147483647 w 32"/>
                <a:gd name="T7" fmla="*/ 2147483647 h 27"/>
                <a:gd name="T8" fmla="*/ 2147483647 w 32"/>
                <a:gd name="T9" fmla="*/ 0 h 27"/>
                <a:gd name="T10" fmla="*/ 0 60000 65536"/>
                <a:gd name="T11" fmla="*/ 0 60000 65536"/>
                <a:gd name="T12" fmla="*/ 0 60000 65536"/>
                <a:gd name="T13" fmla="*/ 0 60000 65536"/>
                <a:gd name="T14" fmla="*/ 0 60000 65536"/>
                <a:gd name="T15" fmla="*/ 0 w 32"/>
                <a:gd name="T16" fmla="*/ 0 h 27"/>
                <a:gd name="T17" fmla="*/ 32 w 32"/>
                <a:gd name="T18" fmla="*/ 27 h 27"/>
              </a:gdLst>
              <a:ahLst/>
              <a:cxnLst>
                <a:cxn ang="T10">
                  <a:pos x="T0" y="T1"/>
                </a:cxn>
                <a:cxn ang="T11">
                  <a:pos x="T2" y="T3"/>
                </a:cxn>
                <a:cxn ang="T12">
                  <a:pos x="T4" y="T5"/>
                </a:cxn>
                <a:cxn ang="T13">
                  <a:pos x="T6" y="T7"/>
                </a:cxn>
                <a:cxn ang="T14">
                  <a:pos x="T8" y="T9"/>
                </a:cxn>
              </a:cxnLst>
              <a:rect l="T15" t="T16" r="T17" b="T18"/>
              <a:pathLst>
                <a:path w="32" h="27">
                  <a:moveTo>
                    <a:pt x="28" y="0"/>
                  </a:moveTo>
                  <a:lnTo>
                    <a:pt x="0" y="0"/>
                  </a:lnTo>
                  <a:lnTo>
                    <a:pt x="0" y="26"/>
                  </a:lnTo>
                  <a:lnTo>
                    <a:pt x="31" y="26"/>
                  </a:lnTo>
                  <a:lnTo>
                    <a:pt x="28" y="0"/>
                  </a:lnTo>
                </a:path>
              </a:pathLst>
            </a:custGeom>
            <a:solidFill>
              <a:srgbClr val="C0C0C0"/>
            </a:solidFill>
            <a:ln w="12700" cap="rnd" cmpd="sng">
              <a:solidFill>
                <a:srgbClr val="676767"/>
              </a:solidFill>
              <a:prstDash val="solid"/>
              <a:round/>
              <a:headEnd type="none" w="sm" len="sm"/>
              <a:tailEnd type="none" w="sm" len="sm"/>
            </a:ln>
          </p:spPr>
          <p:txBody>
            <a:bodyPr/>
            <a:lstStyle/>
            <a:p>
              <a:endParaRPr lang="fr-FR"/>
            </a:p>
          </p:txBody>
        </p:sp>
        <p:sp>
          <p:nvSpPr>
            <p:cNvPr id="390" name="Freeform 437"/>
            <p:cNvSpPr>
              <a:spLocks/>
            </p:cNvSpPr>
            <p:nvPr/>
          </p:nvSpPr>
          <p:spPr bwMode="auto">
            <a:xfrm>
              <a:off x="6513513" y="3784600"/>
              <a:ext cx="50800" cy="41275"/>
            </a:xfrm>
            <a:custGeom>
              <a:avLst/>
              <a:gdLst>
                <a:gd name="T0" fmla="*/ 2147483647 w 32"/>
                <a:gd name="T1" fmla="*/ 0 h 26"/>
                <a:gd name="T2" fmla="*/ 0 w 32"/>
                <a:gd name="T3" fmla="*/ 0 h 26"/>
                <a:gd name="T4" fmla="*/ 0 w 32"/>
                <a:gd name="T5" fmla="*/ 2147483647 h 26"/>
                <a:gd name="T6" fmla="*/ 2147483647 w 32"/>
                <a:gd name="T7" fmla="*/ 2147483647 h 26"/>
                <a:gd name="T8" fmla="*/ 2147483647 w 32"/>
                <a:gd name="T9" fmla="*/ 0 h 26"/>
                <a:gd name="T10" fmla="*/ 0 60000 65536"/>
                <a:gd name="T11" fmla="*/ 0 60000 65536"/>
                <a:gd name="T12" fmla="*/ 0 60000 65536"/>
                <a:gd name="T13" fmla="*/ 0 60000 65536"/>
                <a:gd name="T14" fmla="*/ 0 60000 65536"/>
                <a:gd name="T15" fmla="*/ 0 w 32"/>
                <a:gd name="T16" fmla="*/ 0 h 26"/>
                <a:gd name="T17" fmla="*/ 32 w 32"/>
                <a:gd name="T18" fmla="*/ 26 h 26"/>
              </a:gdLst>
              <a:ahLst/>
              <a:cxnLst>
                <a:cxn ang="T10">
                  <a:pos x="T0" y="T1"/>
                </a:cxn>
                <a:cxn ang="T11">
                  <a:pos x="T2" y="T3"/>
                </a:cxn>
                <a:cxn ang="T12">
                  <a:pos x="T4" y="T5"/>
                </a:cxn>
                <a:cxn ang="T13">
                  <a:pos x="T6" y="T7"/>
                </a:cxn>
                <a:cxn ang="T14">
                  <a:pos x="T8" y="T9"/>
                </a:cxn>
              </a:cxnLst>
              <a:rect l="T15" t="T16" r="T17" b="T18"/>
              <a:pathLst>
                <a:path w="32" h="26">
                  <a:moveTo>
                    <a:pt x="28" y="0"/>
                  </a:moveTo>
                  <a:lnTo>
                    <a:pt x="0" y="0"/>
                  </a:lnTo>
                  <a:lnTo>
                    <a:pt x="0" y="25"/>
                  </a:lnTo>
                  <a:lnTo>
                    <a:pt x="31" y="25"/>
                  </a:lnTo>
                  <a:lnTo>
                    <a:pt x="28" y="0"/>
                  </a:lnTo>
                </a:path>
              </a:pathLst>
            </a:custGeom>
            <a:solidFill>
              <a:srgbClr val="C0C0C0"/>
            </a:solidFill>
            <a:ln w="12700" cap="rnd" cmpd="sng">
              <a:solidFill>
                <a:srgbClr val="676767"/>
              </a:solidFill>
              <a:prstDash val="solid"/>
              <a:round/>
              <a:headEnd type="none" w="sm" len="sm"/>
              <a:tailEnd type="none" w="sm" len="sm"/>
            </a:ln>
          </p:spPr>
          <p:txBody>
            <a:bodyPr/>
            <a:lstStyle/>
            <a:p>
              <a:endParaRPr lang="fr-FR"/>
            </a:p>
          </p:txBody>
        </p:sp>
        <p:sp>
          <p:nvSpPr>
            <p:cNvPr id="391" name="Freeform 438"/>
            <p:cNvSpPr>
              <a:spLocks/>
            </p:cNvSpPr>
            <p:nvPr/>
          </p:nvSpPr>
          <p:spPr bwMode="auto">
            <a:xfrm>
              <a:off x="6588125" y="3776663"/>
              <a:ext cx="201613" cy="52387"/>
            </a:xfrm>
            <a:custGeom>
              <a:avLst/>
              <a:gdLst>
                <a:gd name="T0" fmla="*/ 0 w 127"/>
                <a:gd name="T1" fmla="*/ 0 h 33"/>
                <a:gd name="T2" fmla="*/ 2147483647 w 127"/>
                <a:gd name="T3" fmla="*/ 2147483647 h 33"/>
                <a:gd name="T4" fmla="*/ 2147483647 w 127"/>
                <a:gd name="T5" fmla="*/ 2147483647 h 33"/>
                <a:gd name="T6" fmla="*/ 2147483647 w 127"/>
                <a:gd name="T7" fmla="*/ 0 h 33"/>
                <a:gd name="T8" fmla="*/ 0 w 127"/>
                <a:gd name="T9" fmla="*/ 0 h 33"/>
                <a:gd name="T10" fmla="*/ 0 60000 65536"/>
                <a:gd name="T11" fmla="*/ 0 60000 65536"/>
                <a:gd name="T12" fmla="*/ 0 60000 65536"/>
                <a:gd name="T13" fmla="*/ 0 60000 65536"/>
                <a:gd name="T14" fmla="*/ 0 60000 65536"/>
                <a:gd name="T15" fmla="*/ 0 w 127"/>
                <a:gd name="T16" fmla="*/ 0 h 33"/>
                <a:gd name="T17" fmla="*/ 127 w 127"/>
                <a:gd name="T18" fmla="*/ 33 h 33"/>
              </a:gdLst>
              <a:ahLst/>
              <a:cxnLst>
                <a:cxn ang="T10">
                  <a:pos x="T0" y="T1"/>
                </a:cxn>
                <a:cxn ang="T11">
                  <a:pos x="T2" y="T3"/>
                </a:cxn>
                <a:cxn ang="T12">
                  <a:pos x="T4" y="T5"/>
                </a:cxn>
                <a:cxn ang="T13">
                  <a:pos x="T6" y="T7"/>
                </a:cxn>
                <a:cxn ang="T14">
                  <a:pos x="T8" y="T9"/>
                </a:cxn>
              </a:cxnLst>
              <a:rect l="T15" t="T16" r="T17" b="T18"/>
              <a:pathLst>
                <a:path w="127" h="33">
                  <a:moveTo>
                    <a:pt x="0" y="0"/>
                  </a:moveTo>
                  <a:lnTo>
                    <a:pt x="3" y="32"/>
                  </a:lnTo>
                  <a:lnTo>
                    <a:pt x="126" y="32"/>
                  </a:lnTo>
                  <a:lnTo>
                    <a:pt x="121" y="0"/>
                  </a:lnTo>
                  <a:lnTo>
                    <a:pt x="0" y="0"/>
                  </a:lnTo>
                </a:path>
              </a:pathLst>
            </a:custGeom>
            <a:solidFill>
              <a:srgbClr val="676767"/>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endParaRPr lang="fr-FR"/>
            </a:p>
          </p:txBody>
        </p:sp>
        <p:sp>
          <p:nvSpPr>
            <p:cNvPr id="392" name="Freeform 439"/>
            <p:cNvSpPr>
              <a:spLocks/>
            </p:cNvSpPr>
            <p:nvPr/>
          </p:nvSpPr>
          <p:spPr bwMode="auto">
            <a:xfrm>
              <a:off x="6629400" y="3789363"/>
              <a:ext cx="26988" cy="26987"/>
            </a:xfrm>
            <a:custGeom>
              <a:avLst/>
              <a:gdLst>
                <a:gd name="T0" fmla="*/ 0 w 17"/>
                <a:gd name="T1" fmla="*/ 0 h 17"/>
                <a:gd name="T2" fmla="*/ 2147483647 w 17"/>
                <a:gd name="T3" fmla="*/ 0 h 17"/>
                <a:gd name="T4" fmla="*/ 2147483647 w 17"/>
                <a:gd name="T5" fmla="*/ 2147483647 h 17"/>
                <a:gd name="T6" fmla="*/ 0 w 17"/>
                <a:gd name="T7" fmla="*/ 2147483647 h 17"/>
                <a:gd name="T8" fmla="*/ 0 w 17"/>
                <a:gd name="T9" fmla="*/ 0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0"/>
                  </a:moveTo>
                  <a:lnTo>
                    <a:pt x="16" y="0"/>
                  </a:lnTo>
                  <a:lnTo>
                    <a:pt x="16" y="16"/>
                  </a:lnTo>
                  <a:lnTo>
                    <a:pt x="0" y="16"/>
                  </a:lnTo>
                  <a:lnTo>
                    <a:pt x="0" y="0"/>
                  </a:lnTo>
                </a:path>
              </a:pathLst>
            </a:custGeom>
            <a:solidFill>
              <a:srgbClr val="C0C0C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endParaRPr lang="fr-FR"/>
            </a:p>
          </p:txBody>
        </p:sp>
        <p:sp>
          <p:nvSpPr>
            <p:cNvPr id="393" name="Freeform 440"/>
            <p:cNvSpPr>
              <a:spLocks/>
            </p:cNvSpPr>
            <p:nvPr/>
          </p:nvSpPr>
          <p:spPr bwMode="auto">
            <a:xfrm>
              <a:off x="6629400" y="3805238"/>
              <a:ext cx="26988" cy="26987"/>
            </a:xfrm>
            <a:custGeom>
              <a:avLst/>
              <a:gdLst>
                <a:gd name="T0" fmla="*/ 0 w 17"/>
                <a:gd name="T1" fmla="*/ 0 h 17"/>
                <a:gd name="T2" fmla="*/ 2147483647 w 17"/>
                <a:gd name="T3" fmla="*/ 0 h 17"/>
                <a:gd name="T4" fmla="*/ 2147483647 w 17"/>
                <a:gd name="T5" fmla="*/ 2147483647 h 17"/>
                <a:gd name="T6" fmla="*/ 0 w 17"/>
                <a:gd name="T7" fmla="*/ 2147483647 h 17"/>
                <a:gd name="T8" fmla="*/ 0 w 17"/>
                <a:gd name="T9" fmla="*/ 0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0"/>
                  </a:moveTo>
                  <a:lnTo>
                    <a:pt x="16" y="0"/>
                  </a:lnTo>
                  <a:lnTo>
                    <a:pt x="16" y="16"/>
                  </a:lnTo>
                  <a:lnTo>
                    <a:pt x="0" y="16"/>
                  </a:lnTo>
                  <a:lnTo>
                    <a:pt x="0" y="0"/>
                  </a:lnTo>
                </a:path>
              </a:pathLst>
            </a:custGeom>
            <a:solidFill>
              <a:srgbClr val="C0C0C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endParaRPr lang="fr-FR"/>
            </a:p>
          </p:txBody>
        </p:sp>
        <p:sp>
          <p:nvSpPr>
            <p:cNvPr id="394" name="Freeform 441"/>
            <p:cNvSpPr>
              <a:spLocks/>
            </p:cNvSpPr>
            <p:nvPr/>
          </p:nvSpPr>
          <p:spPr bwMode="auto">
            <a:xfrm>
              <a:off x="6678613" y="3795713"/>
              <a:ext cx="26987" cy="26987"/>
            </a:xfrm>
            <a:custGeom>
              <a:avLst/>
              <a:gdLst>
                <a:gd name="T0" fmla="*/ 0 w 17"/>
                <a:gd name="T1" fmla="*/ 0 h 17"/>
                <a:gd name="T2" fmla="*/ 2147483647 w 17"/>
                <a:gd name="T3" fmla="*/ 0 h 17"/>
                <a:gd name="T4" fmla="*/ 2147483647 w 17"/>
                <a:gd name="T5" fmla="*/ 2147483647 h 17"/>
                <a:gd name="T6" fmla="*/ 0 w 17"/>
                <a:gd name="T7" fmla="*/ 2147483647 h 17"/>
                <a:gd name="T8" fmla="*/ 0 w 17"/>
                <a:gd name="T9" fmla="*/ 0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0"/>
                  </a:moveTo>
                  <a:lnTo>
                    <a:pt x="16" y="0"/>
                  </a:lnTo>
                  <a:lnTo>
                    <a:pt x="16" y="16"/>
                  </a:lnTo>
                  <a:lnTo>
                    <a:pt x="0" y="16"/>
                  </a:lnTo>
                  <a:lnTo>
                    <a:pt x="0" y="0"/>
                  </a:lnTo>
                </a:path>
              </a:pathLst>
            </a:custGeom>
            <a:solidFill>
              <a:srgbClr val="00800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endParaRPr lang="fr-FR"/>
            </a:p>
          </p:txBody>
        </p:sp>
        <p:sp>
          <p:nvSpPr>
            <p:cNvPr id="395" name="Oval 442"/>
            <p:cNvSpPr>
              <a:spLocks noChangeArrowheads="1"/>
            </p:cNvSpPr>
            <p:nvPr/>
          </p:nvSpPr>
          <p:spPr bwMode="auto">
            <a:xfrm>
              <a:off x="6604000" y="3795713"/>
              <a:ext cx="25400" cy="25400"/>
            </a:xfrm>
            <a:prstGeom prst="ellipse">
              <a:avLst/>
            </a:pr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wrap="none" lIns="90488" tIns="44450" rIns="90488" bIns="44450" anchor="ctr"/>
            <a:lstStyle>
              <a:lvl1pPr eaLnBrk="0" hangingPunct="0">
                <a:defRPr b="1">
                  <a:solidFill>
                    <a:schemeClr val="tx1"/>
                  </a:solidFill>
                  <a:latin typeface="Arial" pitchFamily="34" charset="0"/>
                  <a:cs typeface="Times New Roman" pitchFamily="18" charset="0"/>
                </a:defRPr>
              </a:lvl1pPr>
              <a:lvl2pPr marL="742950" indent="-285750" eaLnBrk="0" hangingPunct="0">
                <a:defRPr b="1">
                  <a:solidFill>
                    <a:schemeClr val="tx1"/>
                  </a:solidFill>
                  <a:latin typeface="Arial" pitchFamily="34" charset="0"/>
                  <a:cs typeface="Times New Roman" pitchFamily="18" charset="0"/>
                </a:defRPr>
              </a:lvl2pPr>
              <a:lvl3pPr marL="1143000" indent="-228600" eaLnBrk="0" hangingPunct="0">
                <a:defRPr b="1">
                  <a:solidFill>
                    <a:schemeClr val="tx1"/>
                  </a:solidFill>
                  <a:latin typeface="Arial" pitchFamily="34" charset="0"/>
                  <a:cs typeface="Times New Roman" pitchFamily="18" charset="0"/>
                </a:defRPr>
              </a:lvl3pPr>
              <a:lvl4pPr marL="1600200" indent="-228600" eaLnBrk="0" hangingPunct="0">
                <a:defRPr b="1">
                  <a:solidFill>
                    <a:schemeClr val="tx1"/>
                  </a:solidFill>
                  <a:latin typeface="Arial" pitchFamily="34" charset="0"/>
                  <a:cs typeface="Times New Roman" pitchFamily="18" charset="0"/>
                </a:defRPr>
              </a:lvl4pPr>
              <a:lvl5pPr marL="2057400" indent="-228600" eaLnBrk="0" hangingPunct="0">
                <a:defRPr b="1">
                  <a:solidFill>
                    <a:schemeClr val="tx1"/>
                  </a:solidFill>
                  <a:latin typeface="Arial" pitchFamily="34" charset="0"/>
                  <a:cs typeface="Times New Roman" pitchFamily="18" charset="0"/>
                </a:defRPr>
              </a:lvl5pPr>
              <a:lvl6pPr marL="25146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6pPr>
              <a:lvl7pPr marL="29718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7pPr>
              <a:lvl8pPr marL="34290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8pPr>
              <a:lvl9pPr marL="38862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9pPr>
            </a:lstStyle>
            <a:p>
              <a:pPr algn="l">
                <a:spcBef>
                  <a:spcPct val="50000"/>
                </a:spcBef>
                <a:buClrTx/>
                <a:buFontTx/>
                <a:buNone/>
              </a:pPr>
              <a:endParaRPr lang="en-GB" altLang="fr-FR" sz="2400" b="0">
                <a:latin typeface="Times New Roman" pitchFamily="18" charset="0"/>
              </a:endParaRPr>
            </a:p>
          </p:txBody>
        </p:sp>
        <p:sp>
          <p:nvSpPr>
            <p:cNvPr id="396" name="Freeform 443"/>
            <p:cNvSpPr>
              <a:spLocks/>
            </p:cNvSpPr>
            <p:nvPr/>
          </p:nvSpPr>
          <p:spPr bwMode="auto">
            <a:xfrm>
              <a:off x="7065963" y="3546475"/>
              <a:ext cx="479425" cy="39688"/>
            </a:xfrm>
            <a:custGeom>
              <a:avLst/>
              <a:gdLst>
                <a:gd name="T0" fmla="*/ 2147483647 w 302"/>
                <a:gd name="T1" fmla="*/ 2147483647 h 25"/>
                <a:gd name="T2" fmla="*/ 2147483647 w 302"/>
                <a:gd name="T3" fmla="*/ 2147483647 h 25"/>
                <a:gd name="T4" fmla="*/ 2147483647 w 302"/>
                <a:gd name="T5" fmla="*/ 0 h 25"/>
                <a:gd name="T6" fmla="*/ 0 w 302"/>
                <a:gd name="T7" fmla="*/ 0 h 25"/>
                <a:gd name="T8" fmla="*/ 2147483647 w 302"/>
                <a:gd name="T9" fmla="*/ 2147483647 h 25"/>
                <a:gd name="T10" fmla="*/ 0 60000 65536"/>
                <a:gd name="T11" fmla="*/ 0 60000 65536"/>
                <a:gd name="T12" fmla="*/ 0 60000 65536"/>
                <a:gd name="T13" fmla="*/ 0 60000 65536"/>
                <a:gd name="T14" fmla="*/ 0 60000 65536"/>
                <a:gd name="T15" fmla="*/ 0 w 302"/>
                <a:gd name="T16" fmla="*/ 0 h 25"/>
                <a:gd name="T17" fmla="*/ 302 w 302"/>
                <a:gd name="T18" fmla="*/ 25 h 25"/>
              </a:gdLst>
              <a:ahLst/>
              <a:cxnLst>
                <a:cxn ang="T10">
                  <a:pos x="T0" y="T1"/>
                </a:cxn>
                <a:cxn ang="T11">
                  <a:pos x="T2" y="T3"/>
                </a:cxn>
                <a:cxn ang="T12">
                  <a:pos x="T4" y="T5"/>
                </a:cxn>
                <a:cxn ang="T13">
                  <a:pos x="T6" y="T7"/>
                </a:cxn>
                <a:cxn ang="T14">
                  <a:pos x="T8" y="T9"/>
                </a:cxn>
              </a:cxnLst>
              <a:rect l="T15" t="T16" r="T17" b="T18"/>
              <a:pathLst>
                <a:path w="302" h="25">
                  <a:moveTo>
                    <a:pt x="95" y="24"/>
                  </a:moveTo>
                  <a:lnTo>
                    <a:pt x="301" y="21"/>
                  </a:lnTo>
                  <a:lnTo>
                    <a:pt x="158" y="0"/>
                  </a:lnTo>
                  <a:lnTo>
                    <a:pt x="0" y="0"/>
                  </a:lnTo>
                  <a:lnTo>
                    <a:pt x="95" y="24"/>
                  </a:lnTo>
                </a:path>
              </a:pathLst>
            </a:custGeom>
            <a:gradFill rotWithShape="0">
              <a:gsLst>
                <a:gs pos="0">
                  <a:srgbClr val="E0E0E0"/>
                </a:gs>
                <a:gs pos="100000">
                  <a:srgbClr val="000000"/>
                </a:gs>
              </a:gsLst>
              <a:lin ang="2700000" scaled="1"/>
            </a:gra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endParaRPr lang="fr-FR"/>
            </a:p>
          </p:txBody>
        </p:sp>
        <p:sp>
          <p:nvSpPr>
            <p:cNvPr id="397" name="Freeform 444"/>
            <p:cNvSpPr>
              <a:spLocks/>
            </p:cNvSpPr>
            <p:nvPr/>
          </p:nvSpPr>
          <p:spPr bwMode="auto">
            <a:xfrm>
              <a:off x="7215188" y="3579813"/>
              <a:ext cx="350837" cy="26987"/>
            </a:xfrm>
            <a:custGeom>
              <a:avLst/>
              <a:gdLst>
                <a:gd name="T0" fmla="*/ 0 w 221"/>
                <a:gd name="T1" fmla="*/ 0 h 17"/>
                <a:gd name="T2" fmla="*/ 2147483647 w 221"/>
                <a:gd name="T3" fmla="*/ 2147483647 h 17"/>
                <a:gd name="T4" fmla="*/ 2147483647 w 221"/>
                <a:gd name="T5" fmla="*/ 2147483647 h 17"/>
                <a:gd name="T6" fmla="*/ 2147483647 w 221"/>
                <a:gd name="T7" fmla="*/ 0 h 17"/>
                <a:gd name="T8" fmla="*/ 0 w 221"/>
                <a:gd name="T9" fmla="*/ 0 h 17"/>
                <a:gd name="T10" fmla="*/ 0 60000 65536"/>
                <a:gd name="T11" fmla="*/ 0 60000 65536"/>
                <a:gd name="T12" fmla="*/ 0 60000 65536"/>
                <a:gd name="T13" fmla="*/ 0 60000 65536"/>
                <a:gd name="T14" fmla="*/ 0 60000 65536"/>
                <a:gd name="T15" fmla="*/ 0 w 221"/>
                <a:gd name="T16" fmla="*/ 0 h 17"/>
                <a:gd name="T17" fmla="*/ 221 w 221"/>
                <a:gd name="T18" fmla="*/ 17 h 17"/>
              </a:gdLst>
              <a:ahLst/>
              <a:cxnLst>
                <a:cxn ang="T10">
                  <a:pos x="T0" y="T1"/>
                </a:cxn>
                <a:cxn ang="T11">
                  <a:pos x="T2" y="T3"/>
                </a:cxn>
                <a:cxn ang="T12">
                  <a:pos x="T4" y="T5"/>
                </a:cxn>
                <a:cxn ang="T13">
                  <a:pos x="T6" y="T7"/>
                </a:cxn>
                <a:cxn ang="T14">
                  <a:pos x="T8" y="T9"/>
                </a:cxn>
              </a:cxnLst>
              <a:rect l="T15" t="T16" r="T17" b="T18"/>
              <a:pathLst>
                <a:path w="221" h="17">
                  <a:moveTo>
                    <a:pt x="0" y="0"/>
                  </a:moveTo>
                  <a:lnTo>
                    <a:pt x="10" y="16"/>
                  </a:lnTo>
                  <a:lnTo>
                    <a:pt x="220" y="16"/>
                  </a:lnTo>
                  <a:lnTo>
                    <a:pt x="207" y="0"/>
                  </a:lnTo>
                  <a:lnTo>
                    <a:pt x="0" y="0"/>
                  </a:lnTo>
                </a:path>
              </a:pathLst>
            </a:custGeom>
            <a:solidFill>
              <a:srgbClr val="E0E0E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endParaRPr lang="fr-FR"/>
            </a:p>
          </p:txBody>
        </p:sp>
        <p:sp>
          <p:nvSpPr>
            <p:cNvPr id="398" name="Freeform 445"/>
            <p:cNvSpPr>
              <a:spLocks/>
            </p:cNvSpPr>
            <p:nvPr/>
          </p:nvSpPr>
          <p:spPr bwMode="auto">
            <a:xfrm>
              <a:off x="7065963" y="3546475"/>
              <a:ext cx="196850" cy="590550"/>
            </a:xfrm>
            <a:custGeom>
              <a:avLst/>
              <a:gdLst>
                <a:gd name="T0" fmla="*/ 0 w 124"/>
                <a:gd name="T1" fmla="*/ 0 h 372"/>
                <a:gd name="T2" fmla="*/ 2147483647 w 124"/>
                <a:gd name="T3" fmla="*/ 2147483647 h 372"/>
                <a:gd name="T4" fmla="*/ 2147483647 w 124"/>
                <a:gd name="T5" fmla="*/ 2147483647 h 372"/>
                <a:gd name="T6" fmla="*/ 2147483647 w 124"/>
                <a:gd name="T7" fmla="*/ 2147483647 h 372"/>
                <a:gd name="T8" fmla="*/ 2147483647 w 124"/>
                <a:gd name="T9" fmla="*/ 2147483647 h 372"/>
                <a:gd name="T10" fmla="*/ 2147483647 w 124"/>
                <a:gd name="T11" fmla="*/ 2147483647 h 372"/>
                <a:gd name="T12" fmla="*/ 0 w 124"/>
                <a:gd name="T13" fmla="*/ 2147483647 h 372"/>
                <a:gd name="T14" fmla="*/ 0 w 124"/>
                <a:gd name="T15" fmla="*/ 0 h 372"/>
                <a:gd name="T16" fmla="*/ 0 60000 65536"/>
                <a:gd name="T17" fmla="*/ 0 60000 65536"/>
                <a:gd name="T18" fmla="*/ 0 60000 65536"/>
                <a:gd name="T19" fmla="*/ 0 60000 65536"/>
                <a:gd name="T20" fmla="*/ 0 60000 65536"/>
                <a:gd name="T21" fmla="*/ 0 60000 65536"/>
                <a:gd name="T22" fmla="*/ 0 60000 65536"/>
                <a:gd name="T23" fmla="*/ 0 60000 65536"/>
                <a:gd name="T24" fmla="*/ 0 w 124"/>
                <a:gd name="T25" fmla="*/ 0 h 372"/>
                <a:gd name="T26" fmla="*/ 124 w 124"/>
                <a:gd name="T27" fmla="*/ 372 h 37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24" h="372">
                  <a:moveTo>
                    <a:pt x="0" y="0"/>
                  </a:moveTo>
                  <a:lnTo>
                    <a:pt x="94" y="22"/>
                  </a:lnTo>
                  <a:lnTo>
                    <a:pt x="110" y="32"/>
                  </a:lnTo>
                  <a:lnTo>
                    <a:pt x="123" y="136"/>
                  </a:lnTo>
                  <a:lnTo>
                    <a:pt x="106" y="157"/>
                  </a:lnTo>
                  <a:lnTo>
                    <a:pt x="104" y="371"/>
                  </a:lnTo>
                  <a:lnTo>
                    <a:pt x="0" y="271"/>
                  </a:lnTo>
                  <a:lnTo>
                    <a:pt x="0" y="0"/>
                  </a:lnTo>
                </a:path>
              </a:pathLst>
            </a:custGeom>
            <a:gradFill rotWithShape="0">
              <a:gsLst>
                <a:gs pos="0">
                  <a:srgbClr val="000000"/>
                </a:gs>
                <a:gs pos="100000">
                  <a:srgbClr val="A0A0A0"/>
                </a:gs>
              </a:gsLst>
              <a:lin ang="0" scaled="1"/>
            </a:gra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endParaRPr lang="fr-FR"/>
            </a:p>
          </p:txBody>
        </p:sp>
        <p:sp>
          <p:nvSpPr>
            <p:cNvPr id="399" name="Freeform 446"/>
            <p:cNvSpPr>
              <a:spLocks/>
            </p:cNvSpPr>
            <p:nvPr/>
          </p:nvSpPr>
          <p:spPr bwMode="auto">
            <a:xfrm>
              <a:off x="7235825" y="3789363"/>
              <a:ext cx="322263" cy="346075"/>
            </a:xfrm>
            <a:custGeom>
              <a:avLst/>
              <a:gdLst>
                <a:gd name="T0" fmla="*/ 0 w 203"/>
                <a:gd name="T1" fmla="*/ 0 h 218"/>
                <a:gd name="T2" fmla="*/ 0 w 203"/>
                <a:gd name="T3" fmla="*/ 2147483647 h 218"/>
                <a:gd name="T4" fmla="*/ 2147483647 w 203"/>
                <a:gd name="T5" fmla="*/ 2147483647 h 218"/>
                <a:gd name="T6" fmla="*/ 2147483647 w 203"/>
                <a:gd name="T7" fmla="*/ 0 h 218"/>
                <a:gd name="T8" fmla="*/ 0 w 203"/>
                <a:gd name="T9" fmla="*/ 0 h 218"/>
                <a:gd name="T10" fmla="*/ 0 60000 65536"/>
                <a:gd name="T11" fmla="*/ 0 60000 65536"/>
                <a:gd name="T12" fmla="*/ 0 60000 65536"/>
                <a:gd name="T13" fmla="*/ 0 60000 65536"/>
                <a:gd name="T14" fmla="*/ 0 60000 65536"/>
                <a:gd name="T15" fmla="*/ 0 w 203"/>
                <a:gd name="T16" fmla="*/ 0 h 218"/>
                <a:gd name="T17" fmla="*/ 203 w 203"/>
                <a:gd name="T18" fmla="*/ 218 h 218"/>
              </a:gdLst>
              <a:ahLst/>
              <a:cxnLst>
                <a:cxn ang="T10">
                  <a:pos x="T0" y="T1"/>
                </a:cxn>
                <a:cxn ang="T11">
                  <a:pos x="T2" y="T3"/>
                </a:cxn>
                <a:cxn ang="T12">
                  <a:pos x="T4" y="T5"/>
                </a:cxn>
                <a:cxn ang="T13">
                  <a:pos x="T6" y="T7"/>
                </a:cxn>
                <a:cxn ang="T14">
                  <a:pos x="T8" y="T9"/>
                </a:cxn>
              </a:cxnLst>
              <a:rect l="T15" t="T16" r="T17" b="T18"/>
              <a:pathLst>
                <a:path w="203" h="218">
                  <a:moveTo>
                    <a:pt x="0" y="0"/>
                  </a:moveTo>
                  <a:lnTo>
                    <a:pt x="0" y="217"/>
                  </a:lnTo>
                  <a:lnTo>
                    <a:pt x="202" y="217"/>
                  </a:lnTo>
                  <a:lnTo>
                    <a:pt x="202" y="0"/>
                  </a:lnTo>
                  <a:lnTo>
                    <a:pt x="0" y="0"/>
                  </a:lnTo>
                </a:path>
              </a:pathLst>
            </a:custGeom>
            <a:gradFill rotWithShape="0">
              <a:gsLst>
                <a:gs pos="0">
                  <a:srgbClr val="DEDEDE"/>
                </a:gs>
                <a:gs pos="100000">
                  <a:srgbClr val="919191"/>
                </a:gs>
              </a:gsLst>
              <a:lin ang="5400000" scaled="1"/>
            </a:gra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endParaRPr lang="fr-FR"/>
            </a:p>
          </p:txBody>
        </p:sp>
        <p:sp>
          <p:nvSpPr>
            <p:cNvPr id="400" name="Freeform 447"/>
            <p:cNvSpPr>
              <a:spLocks/>
            </p:cNvSpPr>
            <p:nvPr/>
          </p:nvSpPr>
          <p:spPr bwMode="auto">
            <a:xfrm>
              <a:off x="7239000" y="3592513"/>
              <a:ext cx="346075" cy="174625"/>
            </a:xfrm>
            <a:custGeom>
              <a:avLst/>
              <a:gdLst>
                <a:gd name="T0" fmla="*/ 0 w 218"/>
                <a:gd name="T1" fmla="*/ 0 h 110"/>
                <a:gd name="T2" fmla="*/ 2147483647 w 218"/>
                <a:gd name="T3" fmla="*/ 0 h 110"/>
                <a:gd name="T4" fmla="*/ 2147483647 w 218"/>
                <a:gd name="T5" fmla="*/ 2147483647 h 110"/>
                <a:gd name="T6" fmla="*/ 2147483647 w 218"/>
                <a:gd name="T7" fmla="*/ 2147483647 h 110"/>
                <a:gd name="T8" fmla="*/ 0 w 218"/>
                <a:gd name="T9" fmla="*/ 0 h 110"/>
                <a:gd name="T10" fmla="*/ 0 60000 65536"/>
                <a:gd name="T11" fmla="*/ 0 60000 65536"/>
                <a:gd name="T12" fmla="*/ 0 60000 65536"/>
                <a:gd name="T13" fmla="*/ 0 60000 65536"/>
                <a:gd name="T14" fmla="*/ 0 60000 65536"/>
                <a:gd name="T15" fmla="*/ 0 w 218"/>
                <a:gd name="T16" fmla="*/ 0 h 110"/>
                <a:gd name="T17" fmla="*/ 218 w 218"/>
                <a:gd name="T18" fmla="*/ 110 h 110"/>
              </a:gdLst>
              <a:ahLst/>
              <a:cxnLst>
                <a:cxn ang="T10">
                  <a:pos x="T0" y="T1"/>
                </a:cxn>
                <a:cxn ang="T11">
                  <a:pos x="T2" y="T3"/>
                </a:cxn>
                <a:cxn ang="T12">
                  <a:pos x="T4" y="T5"/>
                </a:cxn>
                <a:cxn ang="T13">
                  <a:pos x="T6" y="T7"/>
                </a:cxn>
                <a:cxn ang="T14">
                  <a:pos x="T8" y="T9"/>
                </a:cxn>
              </a:cxnLst>
              <a:rect l="T15" t="T16" r="T17" b="T18"/>
              <a:pathLst>
                <a:path w="218" h="110">
                  <a:moveTo>
                    <a:pt x="0" y="0"/>
                  </a:moveTo>
                  <a:lnTo>
                    <a:pt x="206" y="0"/>
                  </a:lnTo>
                  <a:lnTo>
                    <a:pt x="217" y="109"/>
                  </a:lnTo>
                  <a:lnTo>
                    <a:pt x="7" y="109"/>
                  </a:lnTo>
                  <a:lnTo>
                    <a:pt x="0" y="0"/>
                  </a:lnTo>
                </a:path>
              </a:pathLst>
            </a:custGeom>
            <a:gradFill rotWithShape="0">
              <a:gsLst>
                <a:gs pos="0">
                  <a:srgbClr val="DEDEDE"/>
                </a:gs>
                <a:gs pos="100000">
                  <a:srgbClr val="919191"/>
                </a:gs>
              </a:gsLst>
              <a:lin ang="5400000" scaled="1"/>
            </a:gra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endParaRPr lang="fr-FR"/>
            </a:p>
          </p:txBody>
        </p:sp>
        <p:sp>
          <p:nvSpPr>
            <p:cNvPr id="401" name="Freeform 448"/>
            <p:cNvSpPr>
              <a:spLocks/>
            </p:cNvSpPr>
            <p:nvPr/>
          </p:nvSpPr>
          <p:spPr bwMode="auto">
            <a:xfrm>
              <a:off x="7237413" y="3767138"/>
              <a:ext cx="347662" cy="26987"/>
            </a:xfrm>
            <a:custGeom>
              <a:avLst/>
              <a:gdLst>
                <a:gd name="T0" fmla="*/ 0 w 219"/>
                <a:gd name="T1" fmla="*/ 2147483647 h 17"/>
                <a:gd name="T2" fmla="*/ 2147483647 w 219"/>
                <a:gd name="T3" fmla="*/ 2147483647 h 17"/>
                <a:gd name="T4" fmla="*/ 2147483647 w 219"/>
                <a:gd name="T5" fmla="*/ 0 h 17"/>
                <a:gd name="T6" fmla="*/ 2147483647 w 219"/>
                <a:gd name="T7" fmla="*/ 0 h 17"/>
                <a:gd name="T8" fmla="*/ 0 w 219"/>
                <a:gd name="T9" fmla="*/ 2147483647 h 17"/>
                <a:gd name="T10" fmla="*/ 0 60000 65536"/>
                <a:gd name="T11" fmla="*/ 0 60000 65536"/>
                <a:gd name="T12" fmla="*/ 0 60000 65536"/>
                <a:gd name="T13" fmla="*/ 0 60000 65536"/>
                <a:gd name="T14" fmla="*/ 0 60000 65536"/>
                <a:gd name="T15" fmla="*/ 0 w 219"/>
                <a:gd name="T16" fmla="*/ 0 h 17"/>
                <a:gd name="T17" fmla="*/ 219 w 219"/>
                <a:gd name="T18" fmla="*/ 17 h 17"/>
              </a:gdLst>
              <a:ahLst/>
              <a:cxnLst>
                <a:cxn ang="T10">
                  <a:pos x="T0" y="T1"/>
                </a:cxn>
                <a:cxn ang="T11">
                  <a:pos x="T2" y="T3"/>
                </a:cxn>
                <a:cxn ang="T12">
                  <a:pos x="T4" y="T5"/>
                </a:cxn>
                <a:cxn ang="T13">
                  <a:pos x="T6" y="T7"/>
                </a:cxn>
                <a:cxn ang="T14">
                  <a:pos x="T8" y="T9"/>
                </a:cxn>
              </a:cxnLst>
              <a:rect l="T15" t="T16" r="T17" b="T18"/>
              <a:pathLst>
                <a:path w="219" h="17">
                  <a:moveTo>
                    <a:pt x="0" y="16"/>
                  </a:moveTo>
                  <a:lnTo>
                    <a:pt x="199" y="16"/>
                  </a:lnTo>
                  <a:lnTo>
                    <a:pt x="218" y="0"/>
                  </a:lnTo>
                  <a:lnTo>
                    <a:pt x="8" y="0"/>
                  </a:lnTo>
                  <a:lnTo>
                    <a:pt x="0" y="16"/>
                  </a:lnTo>
                </a:path>
              </a:pathLst>
            </a:custGeom>
            <a:solidFill>
              <a:srgbClr val="676767"/>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endParaRPr lang="fr-FR"/>
            </a:p>
          </p:txBody>
        </p:sp>
        <p:sp>
          <p:nvSpPr>
            <p:cNvPr id="402" name="Freeform 449"/>
            <p:cNvSpPr>
              <a:spLocks/>
            </p:cNvSpPr>
            <p:nvPr/>
          </p:nvSpPr>
          <p:spPr bwMode="auto">
            <a:xfrm>
              <a:off x="7243763" y="3586163"/>
              <a:ext cx="28575" cy="549275"/>
            </a:xfrm>
            <a:custGeom>
              <a:avLst/>
              <a:gdLst>
                <a:gd name="T0" fmla="*/ 0 w 18"/>
                <a:gd name="T1" fmla="*/ 0 h 346"/>
                <a:gd name="T2" fmla="*/ 2147483647 w 18"/>
                <a:gd name="T3" fmla="*/ 2147483647 h 346"/>
                <a:gd name="T4" fmla="*/ 2147483647 w 18"/>
                <a:gd name="T5" fmla="*/ 2147483647 h 346"/>
                <a:gd name="T6" fmla="*/ 2147483647 w 18"/>
                <a:gd name="T7" fmla="*/ 2147483647 h 346"/>
                <a:gd name="T8" fmla="*/ 2147483647 w 18"/>
                <a:gd name="T9" fmla="*/ 2147483647 h 346"/>
                <a:gd name="T10" fmla="*/ 0 60000 65536"/>
                <a:gd name="T11" fmla="*/ 0 60000 65536"/>
                <a:gd name="T12" fmla="*/ 0 60000 65536"/>
                <a:gd name="T13" fmla="*/ 0 60000 65536"/>
                <a:gd name="T14" fmla="*/ 0 60000 65536"/>
                <a:gd name="T15" fmla="*/ 0 w 18"/>
                <a:gd name="T16" fmla="*/ 0 h 346"/>
                <a:gd name="T17" fmla="*/ 18 w 18"/>
                <a:gd name="T18" fmla="*/ 346 h 346"/>
              </a:gdLst>
              <a:ahLst/>
              <a:cxnLst>
                <a:cxn ang="T10">
                  <a:pos x="T0" y="T1"/>
                </a:cxn>
                <a:cxn ang="T11">
                  <a:pos x="T2" y="T3"/>
                </a:cxn>
                <a:cxn ang="T12">
                  <a:pos x="T4" y="T5"/>
                </a:cxn>
                <a:cxn ang="T13">
                  <a:pos x="T6" y="T7"/>
                </a:cxn>
                <a:cxn ang="T14">
                  <a:pos x="T8" y="T9"/>
                </a:cxn>
              </a:cxnLst>
              <a:rect l="T15" t="T16" r="T17" b="T18"/>
              <a:pathLst>
                <a:path w="18" h="346">
                  <a:moveTo>
                    <a:pt x="0" y="0"/>
                  </a:moveTo>
                  <a:lnTo>
                    <a:pt x="6" y="3"/>
                  </a:lnTo>
                  <a:lnTo>
                    <a:pt x="17" y="113"/>
                  </a:lnTo>
                  <a:lnTo>
                    <a:pt x="6" y="126"/>
                  </a:lnTo>
                  <a:lnTo>
                    <a:pt x="6" y="345"/>
                  </a:lnTo>
                </a:path>
              </a:pathLst>
            </a:custGeom>
            <a:noFill/>
            <a:ln w="12700" cap="rnd" cmpd="sng">
              <a:solidFill>
                <a:srgbClr val="676767"/>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fr-FR"/>
            </a:p>
          </p:txBody>
        </p:sp>
        <p:sp>
          <p:nvSpPr>
            <p:cNvPr id="403" name="Freeform 450"/>
            <p:cNvSpPr>
              <a:spLocks/>
            </p:cNvSpPr>
            <p:nvPr/>
          </p:nvSpPr>
          <p:spPr bwMode="auto">
            <a:xfrm>
              <a:off x="7254875" y="3586163"/>
              <a:ext cx="33338" cy="549275"/>
            </a:xfrm>
            <a:custGeom>
              <a:avLst/>
              <a:gdLst>
                <a:gd name="T0" fmla="*/ 0 w 21"/>
                <a:gd name="T1" fmla="*/ 0 h 346"/>
                <a:gd name="T2" fmla="*/ 2147483647 w 21"/>
                <a:gd name="T3" fmla="*/ 2147483647 h 346"/>
                <a:gd name="T4" fmla="*/ 2147483647 w 21"/>
                <a:gd name="T5" fmla="*/ 2147483647 h 346"/>
                <a:gd name="T6" fmla="*/ 2147483647 w 21"/>
                <a:gd name="T7" fmla="*/ 2147483647 h 346"/>
                <a:gd name="T8" fmla="*/ 2147483647 w 21"/>
                <a:gd name="T9" fmla="*/ 2147483647 h 346"/>
                <a:gd name="T10" fmla="*/ 0 60000 65536"/>
                <a:gd name="T11" fmla="*/ 0 60000 65536"/>
                <a:gd name="T12" fmla="*/ 0 60000 65536"/>
                <a:gd name="T13" fmla="*/ 0 60000 65536"/>
                <a:gd name="T14" fmla="*/ 0 60000 65536"/>
                <a:gd name="T15" fmla="*/ 0 w 21"/>
                <a:gd name="T16" fmla="*/ 0 h 346"/>
                <a:gd name="T17" fmla="*/ 21 w 21"/>
                <a:gd name="T18" fmla="*/ 346 h 346"/>
              </a:gdLst>
              <a:ahLst/>
              <a:cxnLst>
                <a:cxn ang="T10">
                  <a:pos x="T0" y="T1"/>
                </a:cxn>
                <a:cxn ang="T11">
                  <a:pos x="T2" y="T3"/>
                </a:cxn>
                <a:cxn ang="T12">
                  <a:pos x="T4" y="T5"/>
                </a:cxn>
                <a:cxn ang="T13">
                  <a:pos x="T6" y="T7"/>
                </a:cxn>
                <a:cxn ang="T14">
                  <a:pos x="T8" y="T9"/>
                </a:cxn>
              </a:cxnLst>
              <a:rect l="T15" t="T16" r="T17" b="T18"/>
              <a:pathLst>
                <a:path w="21" h="346">
                  <a:moveTo>
                    <a:pt x="0" y="0"/>
                  </a:moveTo>
                  <a:lnTo>
                    <a:pt x="9" y="5"/>
                  </a:lnTo>
                  <a:lnTo>
                    <a:pt x="20" y="113"/>
                  </a:lnTo>
                  <a:lnTo>
                    <a:pt x="9" y="126"/>
                  </a:lnTo>
                  <a:lnTo>
                    <a:pt x="9" y="345"/>
                  </a:lnTo>
                </a:path>
              </a:pathLst>
            </a:custGeom>
            <a:noFill/>
            <a:ln w="12700" cap="rnd" cmpd="sng">
              <a:solidFill>
                <a:srgbClr val="676767"/>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fr-FR"/>
            </a:p>
          </p:txBody>
        </p:sp>
        <p:sp>
          <p:nvSpPr>
            <p:cNvPr id="404" name="Freeform 451"/>
            <p:cNvSpPr>
              <a:spLocks/>
            </p:cNvSpPr>
            <p:nvPr/>
          </p:nvSpPr>
          <p:spPr bwMode="auto">
            <a:xfrm>
              <a:off x="7278688" y="3586163"/>
              <a:ext cx="26987" cy="549275"/>
            </a:xfrm>
            <a:custGeom>
              <a:avLst/>
              <a:gdLst>
                <a:gd name="T0" fmla="*/ 0 w 17"/>
                <a:gd name="T1" fmla="*/ 0 h 346"/>
                <a:gd name="T2" fmla="*/ 2147483647 w 17"/>
                <a:gd name="T3" fmla="*/ 2147483647 h 346"/>
                <a:gd name="T4" fmla="*/ 2147483647 w 17"/>
                <a:gd name="T5" fmla="*/ 2147483647 h 346"/>
                <a:gd name="T6" fmla="*/ 2147483647 w 17"/>
                <a:gd name="T7" fmla="*/ 2147483647 h 346"/>
                <a:gd name="T8" fmla="*/ 2147483647 w 17"/>
                <a:gd name="T9" fmla="*/ 2147483647 h 346"/>
                <a:gd name="T10" fmla="*/ 0 60000 65536"/>
                <a:gd name="T11" fmla="*/ 0 60000 65536"/>
                <a:gd name="T12" fmla="*/ 0 60000 65536"/>
                <a:gd name="T13" fmla="*/ 0 60000 65536"/>
                <a:gd name="T14" fmla="*/ 0 60000 65536"/>
                <a:gd name="T15" fmla="*/ 0 w 17"/>
                <a:gd name="T16" fmla="*/ 0 h 346"/>
                <a:gd name="T17" fmla="*/ 17 w 17"/>
                <a:gd name="T18" fmla="*/ 346 h 346"/>
              </a:gdLst>
              <a:ahLst/>
              <a:cxnLst>
                <a:cxn ang="T10">
                  <a:pos x="T0" y="T1"/>
                </a:cxn>
                <a:cxn ang="T11">
                  <a:pos x="T2" y="T3"/>
                </a:cxn>
                <a:cxn ang="T12">
                  <a:pos x="T4" y="T5"/>
                </a:cxn>
                <a:cxn ang="T13">
                  <a:pos x="T6" y="T7"/>
                </a:cxn>
                <a:cxn ang="T14">
                  <a:pos x="T8" y="T9"/>
                </a:cxn>
              </a:cxnLst>
              <a:rect l="T15" t="T16" r="T17" b="T18"/>
              <a:pathLst>
                <a:path w="17" h="346">
                  <a:moveTo>
                    <a:pt x="0" y="0"/>
                  </a:moveTo>
                  <a:lnTo>
                    <a:pt x="5" y="6"/>
                  </a:lnTo>
                  <a:lnTo>
                    <a:pt x="16" y="114"/>
                  </a:lnTo>
                  <a:lnTo>
                    <a:pt x="5" y="126"/>
                  </a:lnTo>
                  <a:lnTo>
                    <a:pt x="5" y="345"/>
                  </a:lnTo>
                </a:path>
              </a:pathLst>
            </a:custGeom>
            <a:noFill/>
            <a:ln w="12700" cap="rnd" cmpd="sng">
              <a:solidFill>
                <a:srgbClr val="676767"/>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fr-FR"/>
            </a:p>
          </p:txBody>
        </p:sp>
        <p:sp>
          <p:nvSpPr>
            <p:cNvPr id="405" name="Freeform 452"/>
            <p:cNvSpPr>
              <a:spLocks/>
            </p:cNvSpPr>
            <p:nvPr/>
          </p:nvSpPr>
          <p:spPr bwMode="auto">
            <a:xfrm>
              <a:off x="7294563" y="3586163"/>
              <a:ext cx="26987" cy="549275"/>
            </a:xfrm>
            <a:custGeom>
              <a:avLst/>
              <a:gdLst>
                <a:gd name="T0" fmla="*/ 0 w 17"/>
                <a:gd name="T1" fmla="*/ 0 h 346"/>
                <a:gd name="T2" fmla="*/ 2147483647 w 17"/>
                <a:gd name="T3" fmla="*/ 2147483647 h 346"/>
                <a:gd name="T4" fmla="*/ 2147483647 w 17"/>
                <a:gd name="T5" fmla="*/ 2147483647 h 346"/>
                <a:gd name="T6" fmla="*/ 2147483647 w 17"/>
                <a:gd name="T7" fmla="*/ 2147483647 h 346"/>
                <a:gd name="T8" fmla="*/ 2147483647 w 17"/>
                <a:gd name="T9" fmla="*/ 2147483647 h 346"/>
                <a:gd name="T10" fmla="*/ 0 60000 65536"/>
                <a:gd name="T11" fmla="*/ 0 60000 65536"/>
                <a:gd name="T12" fmla="*/ 0 60000 65536"/>
                <a:gd name="T13" fmla="*/ 0 60000 65536"/>
                <a:gd name="T14" fmla="*/ 0 60000 65536"/>
                <a:gd name="T15" fmla="*/ 0 w 17"/>
                <a:gd name="T16" fmla="*/ 0 h 346"/>
                <a:gd name="T17" fmla="*/ 17 w 17"/>
                <a:gd name="T18" fmla="*/ 346 h 346"/>
              </a:gdLst>
              <a:ahLst/>
              <a:cxnLst>
                <a:cxn ang="T10">
                  <a:pos x="T0" y="T1"/>
                </a:cxn>
                <a:cxn ang="T11">
                  <a:pos x="T2" y="T3"/>
                </a:cxn>
                <a:cxn ang="T12">
                  <a:pos x="T4" y="T5"/>
                </a:cxn>
                <a:cxn ang="T13">
                  <a:pos x="T6" y="T7"/>
                </a:cxn>
                <a:cxn ang="T14">
                  <a:pos x="T8" y="T9"/>
                </a:cxn>
              </a:cxnLst>
              <a:rect l="T15" t="T16" r="T17" b="T18"/>
              <a:pathLst>
                <a:path w="17" h="346">
                  <a:moveTo>
                    <a:pt x="0" y="0"/>
                  </a:moveTo>
                  <a:lnTo>
                    <a:pt x="6" y="3"/>
                  </a:lnTo>
                  <a:lnTo>
                    <a:pt x="16" y="113"/>
                  </a:lnTo>
                  <a:lnTo>
                    <a:pt x="6" y="125"/>
                  </a:lnTo>
                  <a:lnTo>
                    <a:pt x="6" y="345"/>
                  </a:lnTo>
                </a:path>
              </a:pathLst>
            </a:custGeom>
            <a:noFill/>
            <a:ln w="12700" cap="rnd" cmpd="sng">
              <a:solidFill>
                <a:srgbClr val="676767"/>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fr-FR"/>
            </a:p>
          </p:txBody>
        </p:sp>
        <p:sp>
          <p:nvSpPr>
            <p:cNvPr id="406" name="Freeform 453"/>
            <p:cNvSpPr>
              <a:spLocks/>
            </p:cNvSpPr>
            <p:nvPr/>
          </p:nvSpPr>
          <p:spPr bwMode="auto">
            <a:xfrm>
              <a:off x="7308850" y="3586163"/>
              <a:ext cx="30163" cy="549275"/>
            </a:xfrm>
            <a:custGeom>
              <a:avLst/>
              <a:gdLst>
                <a:gd name="T0" fmla="*/ 0 w 19"/>
                <a:gd name="T1" fmla="*/ 0 h 346"/>
                <a:gd name="T2" fmla="*/ 2147483647 w 19"/>
                <a:gd name="T3" fmla="*/ 2147483647 h 346"/>
                <a:gd name="T4" fmla="*/ 2147483647 w 19"/>
                <a:gd name="T5" fmla="*/ 2147483647 h 346"/>
                <a:gd name="T6" fmla="*/ 2147483647 w 19"/>
                <a:gd name="T7" fmla="*/ 2147483647 h 346"/>
                <a:gd name="T8" fmla="*/ 2147483647 w 19"/>
                <a:gd name="T9" fmla="*/ 2147483647 h 346"/>
                <a:gd name="T10" fmla="*/ 0 60000 65536"/>
                <a:gd name="T11" fmla="*/ 0 60000 65536"/>
                <a:gd name="T12" fmla="*/ 0 60000 65536"/>
                <a:gd name="T13" fmla="*/ 0 60000 65536"/>
                <a:gd name="T14" fmla="*/ 0 60000 65536"/>
                <a:gd name="T15" fmla="*/ 0 w 19"/>
                <a:gd name="T16" fmla="*/ 0 h 346"/>
                <a:gd name="T17" fmla="*/ 19 w 19"/>
                <a:gd name="T18" fmla="*/ 346 h 346"/>
              </a:gdLst>
              <a:ahLst/>
              <a:cxnLst>
                <a:cxn ang="T10">
                  <a:pos x="T0" y="T1"/>
                </a:cxn>
                <a:cxn ang="T11">
                  <a:pos x="T2" y="T3"/>
                </a:cxn>
                <a:cxn ang="T12">
                  <a:pos x="T4" y="T5"/>
                </a:cxn>
                <a:cxn ang="T13">
                  <a:pos x="T6" y="T7"/>
                </a:cxn>
                <a:cxn ang="T14">
                  <a:pos x="T8" y="T9"/>
                </a:cxn>
              </a:cxnLst>
              <a:rect l="T15" t="T16" r="T17" b="T18"/>
              <a:pathLst>
                <a:path w="19" h="346">
                  <a:moveTo>
                    <a:pt x="0" y="0"/>
                  </a:moveTo>
                  <a:lnTo>
                    <a:pt x="6" y="3"/>
                  </a:lnTo>
                  <a:lnTo>
                    <a:pt x="18" y="113"/>
                  </a:lnTo>
                  <a:lnTo>
                    <a:pt x="6" y="126"/>
                  </a:lnTo>
                  <a:lnTo>
                    <a:pt x="6" y="345"/>
                  </a:lnTo>
                </a:path>
              </a:pathLst>
            </a:custGeom>
            <a:noFill/>
            <a:ln w="12700" cap="rnd" cmpd="sng">
              <a:solidFill>
                <a:srgbClr val="676767"/>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fr-FR"/>
            </a:p>
          </p:txBody>
        </p:sp>
        <p:sp>
          <p:nvSpPr>
            <p:cNvPr id="407" name="Rectangle 454"/>
            <p:cNvSpPr>
              <a:spLocks noChangeArrowheads="1"/>
            </p:cNvSpPr>
            <p:nvPr/>
          </p:nvSpPr>
          <p:spPr bwMode="auto">
            <a:xfrm>
              <a:off x="7348538" y="3846513"/>
              <a:ext cx="182562" cy="246062"/>
            </a:xfrm>
            <a:prstGeom prst="rect">
              <a:avLst/>
            </a:prstGeom>
            <a:solidFill>
              <a:srgbClr val="C0C0C0"/>
            </a:solidFill>
            <a:ln w="12700">
              <a:solidFill>
                <a:srgbClr val="808080"/>
              </a:solidFill>
              <a:miter lim="800000"/>
              <a:headEnd/>
              <a:tailEnd/>
            </a:ln>
          </p:spPr>
          <p:txBody>
            <a:bodyPr wrap="none" lIns="90488" tIns="44450" rIns="90488" bIns="44450" anchor="ctr"/>
            <a:lstStyle>
              <a:lvl1pPr eaLnBrk="0" hangingPunct="0">
                <a:defRPr b="1">
                  <a:solidFill>
                    <a:schemeClr val="tx1"/>
                  </a:solidFill>
                  <a:latin typeface="Arial" pitchFamily="34" charset="0"/>
                  <a:cs typeface="Times New Roman" pitchFamily="18" charset="0"/>
                </a:defRPr>
              </a:lvl1pPr>
              <a:lvl2pPr marL="742950" indent="-285750" eaLnBrk="0" hangingPunct="0">
                <a:defRPr b="1">
                  <a:solidFill>
                    <a:schemeClr val="tx1"/>
                  </a:solidFill>
                  <a:latin typeface="Arial" pitchFamily="34" charset="0"/>
                  <a:cs typeface="Times New Roman" pitchFamily="18" charset="0"/>
                </a:defRPr>
              </a:lvl2pPr>
              <a:lvl3pPr marL="1143000" indent="-228600" eaLnBrk="0" hangingPunct="0">
                <a:defRPr b="1">
                  <a:solidFill>
                    <a:schemeClr val="tx1"/>
                  </a:solidFill>
                  <a:latin typeface="Arial" pitchFamily="34" charset="0"/>
                  <a:cs typeface="Times New Roman" pitchFamily="18" charset="0"/>
                </a:defRPr>
              </a:lvl3pPr>
              <a:lvl4pPr marL="1600200" indent="-228600" eaLnBrk="0" hangingPunct="0">
                <a:defRPr b="1">
                  <a:solidFill>
                    <a:schemeClr val="tx1"/>
                  </a:solidFill>
                  <a:latin typeface="Arial" pitchFamily="34" charset="0"/>
                  <a:cs typeface="Times New Roman" pitchFamily="18" charset="0"/>
                </a:defRPr>
              </a:lvl4pPr>
              <a:lvl5pPr marL="2057400" indent="-228600" eaLnBrk="0" hangingPunct="0">
                <a:defRPr b="1">
                  <a:solidFill>
                    <a:schemeClr val="tx1"/>
                  </a:solidFill>
                  <a:latin typeface="Arial" pitchFamily="34" charset="0"/>
                  <a:cs typeface="Times New Roman" pitchFamily="18" charset="0"/>
                </a:defRPr>
              </a:lvl5pPr>
              <a:lvl6pPr marL="25146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6pPr>
              <a:lvl7pPr marL="29718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7pPr>
              <a:lvl8pPr marL="34290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8pPr>
              <a:lvl9pPr marL="38862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9pPr>
            </a:lstStyle>
            <a:p>
              <a:pPr algn="l">
                <a:spcBef>
                  <a:spcPct val="50000"/>
                </a:spcBef>
                <a:buClrTx/>
                <a:buFontTx/>
                <a:buNone/>
              </a:pPr>
              <a:endParaRPr lang="en-GB" altLang="fr-FR" sz="2400" b="0">
                <a:latin typeface="Times New Roman" pitchFamily="18" charset="0"/>
              </a:endParaRPr>
            </a:p>
          </p:txBody>
        </p:sp>
        <p:sp>
          <p:nvSpPr>
            <p:cNvPr id="408" name="Rectangle 455"/>
            <p:cNvSpPr>
              <a:spLocks noChangeArrowheads="1"/>
            </p:cNvSpPr>
            <p:nvPr/>
          </p:nvSpPr>
          <p:spPr bwMode="auto">
            <a:xfrm>
              <a:off x="7348538" y="3900488"/>
              <a:ext cx="182562" cy="25400"/>
            </a:xfrm>
            <a:prstGeom prst="rect">
              <a:avLst/>
            </a:prstGeom>
            <a:solidFill>
              <a:srgbClr val="C0C0C0"/>
            </a:solidFill>
            <a:ln w="12700">
              <a:solidFill>
                <a:srgbClr val="808080"/>
              </a:solidFill>
              <a:miter lim="800000"/>
              <a:headEnd/>
              <a:tailEnd/>
            </a:ln>
          </p:spPr>
          <p:txBody>
            <a:bodyPr wrap="none" lIns="90488" tIns="44450" rIns="90488" bIns="44450" anchor="ctr"/>
            <a:lstStyle>
              <a:lvl1pPr eaLnBrk="0" hangingPunct="0">
                <a:defRPr b="1">
                  <a:solidFill>
                    <a:schemeClr val="tx1"/>
                  </a:solidFill>
                  <a:latin typeface="Arial" pitchFamily="34" charset="0"/>
                  <a:cs typeface="Times New Roman" pitchFamily="18" charset="0"/>
                </a:defRPr>
              </a:lvl1pPr>
              <a:lvl2pPr marL="742950" indent="-285750" eaLnBrk="0" hangingPunct="0">
                <a:defRPr b="1">
                  <a:solidFill>
                    <a:schemeClr val="tx1"/>
                  </a:solidFill>
                  <a:latin typeface="Arial" pitchFamily="34" charset="0"/>
                  <a:cs typeface="Times New Roman" pitchFamily="18" charset="0"/>
                </a:defRPr>
              </a:lvl2pPr>
              <a:lvl3pPr marL="1143000" indent="-228600" eaLnBrk="0" hangingPunct="0">
                <a:defRPr b="1">
                  <a:solidFill>
                    <a:schemeClr val="tx1"/>
                  </a:solidFill>
                  <a:latin typeface="Arial" pitchFamily="34" charset="0"/>
                  <a:cs typeface="Times New Roman" pitchFamily="18" charset="0"/>
                </a:defRPr>
              </a:lvl3pPr>
              <a:lvl4pPr marL="1600200" indent="-228600" eaLnBrk="0" hangingPunct="0">
                <a:defRPr b="1">
                  <a:solidFill>
                    <a:schemeClr val="tx1"/>
                  </a:solidFill>
                  <a:latin typeface="Arial" pitchFamily="34" charset="0"/>
                  <a:cs typeface="Times New Roman" pitchFamily="18" charset="0"/>
                </a:defRPr>
              </a:lvl4pPr>
              <a:lvl5pPr marL="2057400" indent="-228600" eaLnBrk="0" hangingPunct="0">
                <a:defRPr b="1">
                  <a:solidFill>
                    <a:schemeClr val="tx1"/>
                  </a:solidFill>
                  <a:latin typeface="Arial" pitchFamily="34" charset="0"/>
                  <a:cs typeface="Times New Roman" pitchFamily="18" charset="0"/>
                </a:defRPr>
              </a:lvl5pPr>
              <a:lvl6pPr marL="25146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6pPr>
              <a:lvl7pPr marL="29718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7pPr>
              <a:lvl8pPr marL="34290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8pPr>
              <a:lvl9pPr marL="38862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9pPr>
            </a:lstStyle>
            <a:p>
              <a:pPr algn="l">
                <a:spcBef>
                  <a:spcPct val="50000"/>
                </a:spcBef>
                <a:buClrTx/>
                <a:buFontTx/>
                <a:buNone/>
              </a:pPr>
              <a:endParaRPr lang="en-GB" altLang="fr-FR" sz="2400" b="0">
                <a:latin typeface="Times New Roman" pitchFamily="18" charset="0"/>
              </a:endParaRPr>
            </a:p>
          </p:txBody>
        </p:sp>
        <p:sp>
          <p:nvSpPr>
            <p:cNvPr id="409" name="Rectangle 456"/>
            <p:cNvSpPr>
              <a:spLocks noChangeArrowheads="1"/>
            </p:cNvSpPr>
            <p:nvPr/>
          </p:nvSpPr>
          <p:spPr bwMode="auto">
            <a:xfrm>
              <a:off x="7348538" y="3954463"/>
              <a:ext cx="182562" cy="23812"/>
            </a:xfrm>
            <a:prstGeom prst="rect">
              <a:avLst/>
            </a:prstGeom>
            <a:solidFill>
              <a:srgbClr val="C0C0C0"/>
            </a:solidFill>
            <a:ln w="12700">
              <a:solidFill>
                <a:srgbClr val="808080"/>
              </a:solidFill>
              <a:miter lim="800000"/>
              <a:headEnd/>
              <a:tailEnd/>
            </a:ln>
          </p:spPr>
          <p:txBody>
            <a:bodyPr wrap="none" lIns="90488" tIns="44450" rIns="90488" bIns="44450" anchor="ctr"/>
            <a:lstStyle>
              <a:lvl1pPr eaLnBrk="0" hangingPunct="0">
                <a:defRPr b="1">
                  <a:solidFill>
                    <a:schemeClr val="tx1"/>
                  </a:solidFill>
                  <a:latin typeface="Arial" pitchFamily="34" charset="0"/>
                  <a:cs typeface="Times New Roman" pitchFamily="18" charset="0"/>
                </a:defRPr>
              </a:lvl1pPr>
              <a:lvl2pPr marL="742950" indent="-285750" eaLnBrk="0" hangingPunct="0">
                <a:defRPr b="1">
                  <a:solidFill>
                    <a:schemeClr val="tx1"/>
                  </a:solidFill>
                  <a:latin typeface="Arial" pitchFamily="34" charset="0"/>
                  <a:cs typeface="Times New Roman" pitchFamily="18" charset="0"/>
                </a:defRPr>
              </a:lvl2pPr>
              <a:lvl3pPr marL="1143000" indent="-228600" eaLnBrk="0" hangingPunct="0">
                <a:defRPr b="1">
                  <a:solidFill>
                    <a:schemeClr val="tx1"/>
                  </a:solidFill>
                  <a:latin typeface="Arial" pitchFamily="34" charset="0"/>
                  <a:cs typeface="Times New Roman" pitchFamily="18" charset="0"/>
                </a:defRPr>
              </a:lvl3pPr>
              <a:lvl4pPr marL="1600200" indent="-228600" eaLnBrk="0" hangingPunct="0">
                <a:defRPr b="1">
                  <a:solidFill>
                    <a:schemeClr val="tx1"/>
                  </a:solidFill>
                  <a:latin typeface="Arial" pitchFamily="34" charset="0"/>
                  <a:cs typeface="Times New Roman" pitchFamily="18" charset="0"/>
                </a:defRPr>
              </a:lvl4pPr>
              <a:lvl5pPr marL="2057400" indent="-228600" eaLnBrk="0" hangingPunct="0">
                <a:defRPr b="1">
                  <a:solidFill>
                    <a:schemeClr val="tx1"/>
                  </a:solidFill>
                  <a:latin typeface="Arial" pitchFamily="34" charset="0"/>
                  <a:cs typeface="Times New Roman" pitchFamily="18" charset="0"/>
                </a:defRPr>
              </a:lvl5pPr>
              <a:lvl6pPr marL="25146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6pPr>
              <a:lvl7pPr marL="29718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7pPr>
              <a:lvl8pPr marL="34290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8pPr>
              <a:lvl9pPr marL="38862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9pPr>
            </a:lstStyle>
            <a:p>
              <a:pPr algn="l">
                <a:spcBef>
                  <a:spcPct val="50000"/>
                </a:spcBef>
                <a:buClrTx/>
                <a:buFontTx/>
                <a:buNone/>
              </a:pPr>
              <a:endParaRPr lang="en-GB" altLang="fr-FR" sz="2400" b="0">
                <a:latin typeface="Times New Roman" pitchFamily="18" charset="0"/>
              </a:endParaRPr>
            </a:p>
          </p:txBody>
        </p:sp>
        <p:sp>
          <p:nvSpPr>
            <p:cNvPr id="410" name="Rectangle 457"/>
            <p:cNvSpPr>
              <a:spLocks noChangeArrowheads="1"/>
            </p:cNvSpPr>
            <p:nvPr/>
          </p:nvSpPr>
          <p:spPr bwMode="auto">
            <a:xfrm>
              <a:off x="7348538" y="4008438"/>
              <a:ext cx="182562" cy="26987"/>
            </a:xfrm>
            <a:prstGeom prst="rect">
              <a:avLst/>
            </a:prstGeom>
            <a:solidFill>
              <a:srgbClr val="C0C0C0"/>
            </a:solidFill>
            <a:ln w="12700">
              <a:solidFill>
                <a:srgbClr val="808080"/>
              </a:solidFill>
              <a:miter lim="800000"/>
              <a:headEnd/>
              <a:tailEnd/>
            </a:ln>
          </p:spPr>
          <p:txBody>
            <a:bodyPr wrap="none" lIns="90488" tIns="44450" rIns="90488" bIns="44450" anchor="ctr"/>
            <a:lstStyle>
              <a:lvl1pPr eaLnBrk="0" hangingPunct="0">
                <a:defRPr b="1">
                  <a:solidFill>
                    <a:schemeClr val="tx1"/>
                  </a:solidFill>
                  <a:latin typeface="Arial" pitchFamily="34" charset="0"/>
                  <a:cs typeface="Times New Roman" pitchFamily="18" charset="0"/>
                </a:defRPr>
              </a:lvl1pPr>
              <a:lvl2pPr marL="742950" indent="-285750" eaLnBrk="0" hangingPunct="0">
                <a:defRPr b="1">
                  <a:solidFill>
                    <a:schemeClr val="tx1"/>
                  </a:solidFill>
                  <a:latin typeface="Arial" pitchFamily="34" charset="0"/>
                  <a:cs typeface="Times New Roman" pitchFamily="18" charset="0"/>
                </a:defRPr>
              </a:lvl2pPr>
              <a:lvl3pPr marL="1143000" indent="-228600" eaLnBrk="0" hangingPunct="0">
                <a:defRPr b="1">
                  <a:solidFill>
                    <a:schemeClr val="tx1"/>
                  </a:solidFill>
                  <a:latin typeface="Arial" pitchFamily="34" charset="0"/>
                  <a:cs typeface="Times New Roman" pitchFamily="18" charset="0"/>
                </a:defRPr>
              </a:lvl3pPr>
              <a:lvl4pPr marL="1600200" indent="-228600" eaLnBrk="0" hangingPunct="0">
                <a:defRPr b="1">
                  <a:solidFill>
                    <a:schemeClr val="tx1"/>
                  </a:solidFill>
                  <a:latin typeface="Arial" pitchFamily="34" charset="0"/>
                  <a:cs typeface="Times New Roman" pitchFamily="18" charset="0"/>
                </a:defRPr>
              </a:lvl4pPr>
              <a:lvl5pPr marL="2057400" indent="-228600" eaLnBrk="0" hangingPunct="0">
                <a:defRPr b="1">
                  <a:solidFill>
                    <a:schemeClr val="tx1"/>
                  </a:solidFill>
                  <a:latin typeface="Arial" pitchFamily="34" charset="0"/>
                  <a:cs typeface="Times New Roman" pitchFamily="18" charset="0"/>
                </a:defRPr>
              </a:lvl5pPr>
              <a:lvl6pPr marL="25146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6pPr>
              <a:lvl7pPr marL="29718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7pPr>
              <a:lvl8pPr marL="34290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8pPr>
              <a:lvl9pPr marL="38862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9pPr>
            </a:lstStyle>
            <a:p>
              <a:pPr algn="l">
                <a:spcBef>
                  <a:spcPct val="50000"/>
                </a:spcBef>
                <a:buClrTx/>
                <a:buFontTx/>
                <a:buNone/>
              </a:pPr>
              <a:endParaRPr lang="en-GB" altLang="fr-FR" sz="2400" b="0">
                <a:latin typeface="Times New Roman" pitchFamily="18" charset="0"/>
              </a:endParaRPr>
            </a:p>
          </p:txBody>
        </p:sp>
        <p:sp>
          <p:nvSpPr>
            <p:cNvPr id="411" name="Rectangle 458"/>
            <p:cNvSpPr>
              <a:spLocks noChangeArrowheads="1"/>
            </p:cNvSpPr>
            <p:nvPr/>
          </p:nvSpPr>
          <p:spPr bwMode="auto">
            <a:xfrm>
              <a:off x="7369175" y="3897313"/>
              <a:ext cx="133350" cy="31750"/>
            </a:xfrm>
            <a:prstGeom prst="rect">
              <a:avLst/>
            </a:prstGeom>
            <a:solidFill>
              <a:srgbClr val="91919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nchor="ctr"/>
            <a:lstStyle>
              <a:lvl1pPr eaLnBrk="0" hangingPunct="0">
                <a:defRPr b="1">
                  <a:solidFill>
                    <a:schemeClr val="tx1"/>
                  </a:solidFill>
                  <a:latin typeface="Arial" pitchFamily="34" charset="0"/>
                  <a:cs typeface="Times New Roman" pitchFamily="18" charset="0"/>
                </a:defRPr>
              </a:lvl1pPr>
              <a:lvl2pPr marL="742950" indent="-285750" eaLnBrk="0" hangingPunct="0">
                <a:defRPr b="1">
                  <a:solidFill>
                    <a:schemeClr val="tx1"/>
                  </a:solidFill>
                  <a:latin typeface="Arial" pitchFamily="34" charset="0"/>
                  <a:cs typeface="Times New Roman" pitchFamily="18" charset="0"/>
                </a:defRPr>
              </a:lvl2pPr>
              <a:lvl3pPr marL="1143000" indent="-228600" eaLnBrk="0" hangingPunct="0">
                <a:defRPr b="1">
                  <a:solidFill>
                    <a:schemeClr val="tx1"/>
                  </a:solidFill>
                  <a:latin typeface="Arial" pitchFamily="34" charset="0"/>
                  <a:cs typeface="Times New Roman" pitchFamily="18" charset="0"/>
                </a:defRPr>
              </a:lvl3pPr>
              <a:lvl4pPr marL="1600200" indent="-228600" eaLnBrk="0" hangingPunct="0">
                <a:defRPr b="1">
                  <a:solidFill>
                    <a:schemeClr val="tx1"/>
                  </a:solidFill>
                  <a:latin typeface="Arial" pitchFamily="34" charset="0"/>
                  <a:cs typeface="Times New Roman" pitchFamily="18" charset="0"/>
                </a:defRPr>
              </a:lvl4pPr>
              <a:lvl5pPr marL="2057400" indent="-228600" eaLnBrk="0" hangingPunct="0">
                <a:defRPr b="1">
                  <a:solidFill>
                    <a:schemeClr val="tx1"/>
                  </a:solidFill>
                  <a:latin typeface="Arial" pitchFamily="34" charset="0"/>
                  <a:cs typeface="Times New Roman" pitchFamily="18" charset="0"/>
                </a:defRPr>
              </a:lvl5pPr>
              <a:lvl6pPr marL="25146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6pPr>
              <a:lvl7pPr marL="29718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7pPr>
              <a:lvl8pPr marL="34290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8pPr>
              <a:lvl9pPr marL="38862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9pPr>
            </a:lstStyle>
            <a:p>
              <a:pPr algn="l">
                <a:spcBef>
                  <a:spcPct val="50000"/>
                </a:spcBef>
                <a:buClrTx/>
                <a:buFontTx/>
                <a:buNone/>
              </a:pPr>
              <a:endParaRPr lang="en-GB" altLang="fr-FR" sz="2400" b="0">
                <a:latin typeface="Times New Roman" pitchFamily="18" charset="0"/>
              </a:endParaRPr>
            </a:p>
          </p:txBody>
        </p:sp>
        <p:sp>
          <p:nvSpPr>
            <p:cNvPr id="412" name="Rectangle 459"/>
            <p:cNvSpPr>
              <a:spLocks noChangeArrowheads="1"/>
            </p:cNvSpPr>
            <p:nvPr/>
          </p:nvSpPr>
          <p:spPr bwMode="auto">
            <a:xfrm>
              <a:off x="7369175" y="3954463"/>
              <a:ext cx="133350" cy="26987"/>
            </a:xfrm>
            <a:prstGeom prst="rect">
              <a:avLst/>
            </a:prstGeom>
            <a:solidFill>
              <a:srgbClr val="91919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nchor="ctr"/>
            <a:lstStyle>
              <a:lvl1pPr eaLnBrk="0" hangingPunct="0">
                <a:defRPr b="1">
                  <a:solidFill>
                    <a:schemeClr val="tx1"/>
                  </a:solidFill>
                  <a:latin typeface="Arial" pitchFamily="34" charset="0"/>
                  <a:cs typeface="Times New Roman" pitchFamily="18" charset="0"/>
                </a:defRPr>
              </a:lvl1pPr>
              <a:lvl2pPr marL="742950" indent="-285750" eaLnBrk="0" hangingPunct="0">
                <a:defRPr b="1">
                  <a:solidFill>
                    <a:schemeClr val="tx1"/>
                  </a:solidFill>
                  <a:latin typeface="Arial" pitchFamily="34" charset="0"/>
                  <a:cs typeface="Times New Roman" pitchFamily="18" charset="0"/>
                </a:defRPr>
              </a:lvl2pPr>
              <a:lvl3pPr marL="1143000" indent="-228600" eaLnBrk="0" hangingPunct="0">
                <a:defRPr b="1">
                  <a:solidFill>
                    <a:schemeClr val="tx1"/>
                  </a:solidFill>
                  <a:latin typeface="Arial" pitchFamily="34" charset="0"/>
                  <a:cs typeface="Times New Roman" pitchFamily="18" charset="0"/>
                </a:defRPr>
              </a:lvl3pPr>
              <a:lvl4pPr marL="1600200" indent="-228600" eaLnBrk="0" hangingPunct="0">
                <a:defRPr b="1">
                  <a:solidFill>
                    <a:schemeClr val="tx1"/>
                  </a:solidFill>
                  <a:latin typeface="Arial" pitchFamily="34" charset="0"/>
                  <a:cs typeface="Times New Roman" pitchFamily="18" charset="0"/>
                </a:defRPr>
              </a:lvl4pPr>
              <a:lvl5pPr marL="2057400" indent="-228600" eaLnBrk="0" hangingPunct="0">
                <a:defRPr b="1">
                  <a:solidFill>
                    <a:schemeClr val="tx1"/>
                  </a:solidFill>
                  <a:latin typeface="Arial" pitchFamily="34" charset="0"/>
                  <a:cs typeface="Times New Roman" pitchFamily="18" charset="0"/>
                </a:defRPr>
              </a:lvl5pPr>
              <a:lvl6pPr marL="25146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6pPr>
              <a:lvl7pPr marL="29718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7pPr>
              <a:lvl8pPr marL="34290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8pPr>
              <a:lvl9pPr marL="38862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9pPr>
            </a:lstStyle>
            <a:p>
              <a:pPr algn="l">
                <a:spcBef>
                  <a:spcPct val="50000"/>
                </a:spcBef>
                <a:buClrTx/>
                <a:buFontTx/>
                <a:buNone/>
              </a:pPr>
              <a:endParaRPr lang="en-GB" altLang="fr-FR" sz="2400" b="0">
                <a:latin typeface="Times New Roman" pitchFamily="18" charset="0"/>
              </a:endParaRPr>
            </a:p>
          </p:txBody>
        </p:sp>
        <p:sp>
          <p:nvSpPr>
            <p:cNvPr id="413" name="Freeform 460"/>
            <p:cNvSpPr>
              <a:spLocks/>
            </p:cNvSpPr>
            <p:nvPr/>
          </p:nvSpPr>
          <p:spPr bwMode="auto">
            <a:xfrm>
              <a:off x="7467600" y="3844925"/>
              <a:ext cx="26988" cy="26988"/>
            </a:xfrm>
            <a:custGeom>
              <a:avLst/>
              <a:gdLst>
                <a:gd name="T0" fmla="*/ 2147483647 w 17"/>
                <a:gd name="T1" fmla="*/ 0 h 17"/>
                <a:gd name="T2" fmla="*/ 2147483647 w 17"/>
                <a:gd name="T3" fmla="*/ 2147483647 h 17"/>
                <a:gd name="T4" fmla="*/ 0 w 17"/>
                <a:gd name="T5" fmla="*/ 2147483647 h 17"/>
                <a:gd name="T6" fmla="*/ 2147483647 w 17"/>
                <a:gd name="T7" fmla="*/ 0 h 17"/>
                <a:gd name="T8" fmla="*/ 0 60000 65536"/>
                <a:gd name="T9" fmla="*/ 0 60000 65536"/>
                <a:gd name="T10" fmla="*/ 0 60000 65536"/>
                <a:gd name="T11" fmla="*/ 0 60000 65536"/>
                <a:gd name="T12" fmla="*/ 0 w 17"/>
                <a:gd name="T13" fmla="*/ 0 h 17"/>
                <a:gd name="T14" fmla="*/ 17 w 17"/>
                <a:gd name="T15" fmla="*/ 17 h 17"/>
              </a:gdLst>
              <a:ahLst/>
              <a:cxnLst>
                <a:cxn ang="T8">
                  <a:pos x="T0" y="T1"/>
                </a:cxn>
                <a:cxn ang="T9">
                  <a:pos x="T2" y="T3"/>
                </a:cxn>
                <a:cxn ang="T10">
                  <a:pos x="T4" y="T5"/>
                </a:cxn>
                <a:cxn ang="T11">
                  <a:pos x="T6" y="T7"/>
                </a:cxn>
              </a:cxnLst>
              <a:rect l="T12" t="T13" r="T14" b="T15"/>
              <a:pathLst>
                <a:path w="17" h="17">
                  <a:moveTo>
                    <a:pt x="16" y="0"/>
                  </a:moveTo>
                  <a:lnTo>
                    <a:pt x="16" y="16"/>
                  </a:lnTo>
                  <a:lnTo>
                    <a:pt x="0" y="5"/>
                  </a:lnTo>
                  <a:lnTo>
                    <a:pt x="16" y="0"/>
                  </a:lnTo>
                </a:path>
              </a:pathLst>
            </a:custGeom>
            <a:solidFill>
              <a:srgbClr val="60606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endParaRPr lang="fr-FR"/>
            </a:p>
          </p:txBody>
        </p:sp>
        <p:sp>
          <p:nvSpPr>
            <p:cNvPr id="414" name="Rectangle 461"/>
            <p:cNvSpPr>
              <a:spLocks noChangeArrowheads="1"/>
            </p:cNvSpPr>
            <p:nvPr/>
          </p:nvSpPr>
          <p:spPr bwMode="auto">
            <a:xfrm>
              <a:off x="7348538" y="3846513"/>
              <a:ext cx="182562" cy="23812"/>
            </a:xfrm>
            <a:prstGeom prst="rect">
              <a:avLst/>
            </a:prstGeom>
            <a:solidFill>
              <a:srgbClr val="A0A0A0"/>
            </a:solidFill>
            <a:ln w="12700">
              <a:solidFill>
                <a:srgbClr val="808080"/>
              </a:solidFill>
              <a:miter lim="800000"/>
              <a:headEnd/>
              <a:tailEnd/>
            </a:ln>
          </p:spPr>
          <p:txBody>
            <a:bodyPr wrap="none" lIns="90488" tIns="44450" rIns="90488" bIns="44450" anchor="ctr"/>
            <a:lstStyle>
              <a:lvl1pPr eaLnBrk="0" hangingPunct="0">
                <a:defRPr b="1">
                  <a:solidFill>
                    <a:schemeClr val="tx1"/>
                  </a:solidFill>
                  <a:latin typeface="Arial" pitchFamily="34" charset="0"/>
                  <a:cs typeface="Times New Roman" pitchFamily="18" charset="0"/>
                </a:defRPr>
              </a:lvl1pPr>
              <a:lvl2pPr marL="742950" indent="-285750" eaLnBrk="0" hangingPunct="0">
                <a:defRPr b="1">
                  <a:solidFill>
                    <a:schemeClr val="tx1"/>
                  </a:solidFill>
                  <a:latin typeface="Arial" pitchFamily="34" charset="0"/>
                  <a:cs typeface="Times New Roman" pitchFamily="18" charset="0"/>
                </a:defRPr>
              </a:lvl2pPr>
              <a:lvl3pPr marL="1143000" indent="-228600" eaLnBrk="0" hangingPunct="0">
                <a:defRPr b="1">
                  <a:solidFill>
                    <a:schemeClr val="tx1"/>
                  </a:solidFill>
                  <a:latin typeface="Arial" pitchFamily="34" charset="0"/>
                  <a:cs typeface="Times New Roman" pitchFamily="18" charset="0"/>
                </a:defRPr>
              </a:lvl3pPr>
              <a:lvl4pPr marL="1600200" indent="-228600" eaLnBrk="0" hangingPunct="0">
                <a:defRPr b="1">
                  <a:solidFill>
                    <a:schemeClr val="tx1"/>
                  </a:solidFill>
                  <a:latin typeface="Arial" pitchFamily="34" charset="0"/>
                  <a:cs typeface="Times New Roman" pitchFamily="18" charset="0"/>
                </a:defRPr>
              </a:lvl4pPr>
              <a:lvl5pPr marL="2057400" indent="-228600" eaLnBrk="0" hangingPunct="0">
                <a:defRPr b="1">
                  <a:solidFill>
                    <a:schemeClr val="tx1"/>
                  </a:solidFill>
                  <a:latin typeface="Arial" pitchFamily="34" charset="0"/>
                  <a:cs typeface="Times New Roman" pitchFamily="18" charset="0"/>
                </a:defRPr>
              </a:lvl5pPr>
              <a:lvl6pPr marL="25146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6pPr>
              <a:lvl7pPr marL="29718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7pPr>
              <a:lvl8pPr marL="34290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8pPr>
              <a:lvl9pPr marL="38862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9pPr>
            </a:lstStyle>
            <a:p>
              <a:pPr algn="l">
                <a:spcBef>
                  <a:spcPct val="50000"/>
                </a:spcBef>
                <a:buClrTx/>
                <a:buFontTx/>
                <a:buNone/>
              </a:pPr>
              <a:endParaRPr lang="en-GB" altLang="fr-FR" sz="2400" b="0">
                <a:latin typeface="Times New Roman" pitchFamily="18" charset="0"/>
              </a:endParaRPr>
            </a:p>
          </p:txBody>
        </p:sp>
        <p:sp>
          <p:nvSpPr>
            <p:cNvPr id="415" name="Freeform 462"/>
            <p:cNvSpPr>
              <a:spLocks/>
            </p:cNvSpPr>
            <p:nvPr/>
          </p:nvSpPr>
          <p:spPr bwMode="auto">
            <a:xfrm>
              <a:off x="7434263" y="3844925"/>
              <a:ext cx="34925" cy="26988"/>
            </a:xfrm>
            <a:custGeom>
              <a:avLst/>
              <a:gdLst>
                <a:gd name="T0" fmla="*/ 2147483647 w 22"/>
                <a:gd name="T1" fmla="*/ 0 h 17"/>
                <a:gd name="T2" fmla="*/ 0 w 22"/>
                <a:gd name="T3" fmla="*/ 0 h 17"/>
                <a:gd name="T4" fmla="*/ 0 w 22"/>
                <a:gd name="T5" fmla="*/ 2147483647 h 17"/>
                <a:gd name="T6" fmla="*/ 2147483647 w 22"/>
                <a:gd name="T7" fmla="*/ 2147483647 h 17"/>
                <a:gd name="T8" fmla="*/ 2147483647 w 22"/>
                <a:gd name="T9" fmla="*/ 0 h 17"/>
                <a:gd name="T10" fmla="*/ 0 60000 65536"/>
                <a:gd name="T11" fmla="*/ 0 60000 65536"/>
                <a:gd name="T12" fmla="*/ 0 60000 65536"/>
                <a:gd name="T13" fmla="*/ 0 60000 65536"/>
                <a:gd name="T14" fmla="*/ 0 60000 65536"/>
                <a:gd name="T15" fmla="*/ 0 w 22"/>
                <a:gd name="T16" fmla="*/ 0 h 17"/>
                <a:gd name="T17" fmla="*/ 22 w 22"/>
                <a:gd name="T18" fmla="*/ 17 h 17"/>
              </a:gdLst>
              <a:ahLst/>
              <a:cxnLst>
                <a:cxn ang="T10">
                  <a:pos x="T0" y="T1"/>
                </a:cxn>
                <a:cxn ang="T11">
                  <a:pos x="T2" y="T3"/>
                </a:cxn>
                <a:cxn ang="T12">
                  <a:pos x="T4" y="T5"/>
                </a:cxn>
                <a:cxn ang="T13">
                  <a:pos x="T6" y="T7"/>
                </a:cxn>
                <a:cxn ang="T14">
                  <a:pos x="T8" y="T9"/>
                </a:cxn>
              </a:cxnLst>
              <a:rect l="T15" t="T16" r="T17" b="T18"/>
              <a:pathLst>
                <a:path w="22" h="17">
                  <a:moveTo>
                    <a:pt x="21" y="0"/>
                  </a:moveTo>
                  <a:lnTo>
                    <a:pt x="0" y="0"/>
                  </a:lnTo>
                  <a:lnTo>
                    <a:pt x="0" y="16"/>
                  </a:lnTo>
                  <a:lnTo>
                    <a:pt x="17" y="16"/>
                  </a:lnTo>
                  <a:lnTo>
                    <a:pt x="21" y="0"/>
                  </a:lnTo>
                </a:path>
              </a:pathLst>
            </a:custGeom>
            <a:solidFill>
              <a:srgbClr val="80808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endParaRPr lang="fr-FR"/>
            </a:p>
          </p:txBody>
        </p:sp>
        <p:sp>
          <p:nvSpPr>
            <p:cNvPr id="416" name="Freeform 463"/>
            <p:cNvSpPr>
              <a:spLocks/>
            </p:cNvSpPr>
            <p:nvPr/>
          </p:nvSpPr>
          <p:spPr bwMode="auto">
            <a:xfrm>
              <a:off x="7434263" y="3862388"/>
              <a:ext cx="88900" cy="26987"/>
            </a:xfrm>
            <a:custGeom>
              <a:avLst/>
              <a:gdLst>
                <a:gd name="T0" fmla="*/ 2147483647 w 56"/>
                <a:gd name="T1" fmla="*/ 2147483647 h 17"/>
                <a:gd name="T2" fmla="*/ 0 w 56"/>
                <a:gd name="T3" fmla="*/ 2147483647 h 17"/>
                <a:gd name="T4" fmla="*/ 0 w 56"/>
                <a:gd name="T5" fmla="*/ 0 h 17"/>
                <a:gd name="T6" fmla="*/ 2147483647 w 56"/>
                <a:gd name="T7" fmla="*/ 0 h 17"/>
                <a:gd name="T8" fmla="*/ 2147483647 w 56"/>
                <a:gd name="T9" fmla="*/ 2147483647 h 17"/>
                <a:gd name="T10" fmla="*/ 0 60000 65536"/>
                <a:gd name="T11" fmla="*/ 0 60000 65536"/>
                <a:gd name="T12" fmla="*/ 0 60000 65536"/>
                <a:gd name="T13" fmla="*/ 0 60000 65536"/>
                <a:gd name="T14" fmla="*/ 0 60000 65536"/>
                <a:gd name="T15" fmla="*/ 0 w 56"/>
                <a:gd name="T16" fmla="*/ 0 h 17"/>
                <a:gd name="T17" fmla="*/ 56 w 56"/>
                <a:gd name="T18" fmla="*/ 17 h 17"/>
              </a:gdLst>
              <a:ahLst/>
              <a:cxnLst>
                <a:cxn ang="T10">
                  <a:pos x="T0" y="T1"/>
                </a:cxn>
                <a:cxn ang="T11">
                  <a:pos x="T2" y="T3"/>
                </a:cxn>
                <a:cxn ang="T12">
                  <a:pos x="T4" y="T5"/>
                </a:cxn>
                <a:cxn ang="T13">
                  <a:pos x="T6" y="T7"/>
                </a:cxn>
                <a:cxn ang="T14">
                  <a:pos x="T8" y="T9"/>
                </a:cxn>
              </a:cxnLst>
              <a:rect l="T15" t="T16" r="T17" b="T18"/>
              <a:pathLst>
                <a:path w="56" h="17">
                  <a:moveTo>
                    <a:pt x="55" y="16"/>
                  </a:moveTo>
                  <a:lnTo>
                    <a:pt x="0" y="16"/>
                  </a:lnTo>
                  <a:lnTo>
                    <a:pt x="0" y="0"/>
                  </a:lnTo>
                  <a:lnTo>
                    <a:pt x="50" y="0"/>
                  </a:lnTo>
                  <a:lnTo>
                    <a:pt x="55" y="16"/>
                  </a:lnTo>
                </a:path>
              </a:pathLst>
            </a:custGeom>
            <a:solidFill>
              <a:srgbClr val="C0C0C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endParaRPr lang="fr-FR"/>
            </a:p>
          </p:txBody>
        </p:sp>
        <p:sp>
          <p:nvSpPr>
            <p:cNvPr id="417" name="Freeform 464"/>
            <p:cNvSpPr>
              <a:spLocks/>
            </p:cNvSpPr>
            <p:nvPr/>
          </p:nvSpPr>
          <p:spPr bwMode="auto">
            <a:xfrm>
              <a:off x="7473950" y="3848100"/>
              <a:ext cx="49213" cy="26988"/>
            </a:xfrm>
            <a:custGeom>
              <a:avLst/>
              <a:gdLst>
                <a:gd name="T0" fmla="*/ 2147483647 w 31"/>
                <a:gd name="T1" fmla="*/ 0 h 17"/>
                <a:gd name="T2" fmla="*/ 0 w 31"/>
                <a:gd name="T3" fmla="*/ 0 h 17"/>
                <a:gd name="T4" fmla="*/ 0 w 31"/>
                <a:gd name="T5" fmla="*/ 2147483647 h 17"/>
                <a:gd name="T6" fmla="*/ 2147483647 w 31"/>
                <a:gd name="T7" fmla="*/ 2147483647 h 17"/>
                <a:gd name="T8" fmla="*/ 2147483647 w 31"/>
                <a:gd name="T9" fmla="*/ 0 h 17"/>
                <a:gd name="T10" fmla="*/ 0 60000 65536"/>
                <a:gd name="T11" fmla="*/ 0 60000 65536"/>
                <a:gd name="T12" fmla="*/ 0 60000 65536"/>
                <a:gd name="T13" fmla="*/ 0 60000 65536"/>
                <a:gd name="T14" fmla="*/ 0 60000 65536"/>
                <a:gd name="T15" fmla="*/ 0 w 31"/>
                <a:gd name="T16" fmla="*/ 0 h 17"/>
                <a:gd name="T17" fmla="*/ 31 w 31"/>
                <a:gd name="T18" fmla="*/ 17 h 17"/>
              </a:gdLst>
              <a:ahLst/>
              <a:cxnLst>
                <a:cxn ang="T10">
                  <a:pos x="T0" y="T1"/>
                </a:cxn>
                <a:cxn ang="T11">
                  <a:pos x="T2" y="T3"/>
                </a:cxn>
                <a:cxn ang="T12">
                  <a:pos x="T4" y="T5"/>
                </a:cxn>
                <a:cxn ang="T13">
                  <a:pos x="T6" y="T7"/>
                </a:cxn>
                <a:cxn ang="T14">
                  <a:pos x="T8" y="T9"/>
                </a:cxn>
              </a:cxnLst>
              <a:rect l="T15" t="T16" r="T17" b="T18"/>
              <a:pathLst>
                <a:path w="31" h="17">
                  <a:moveTo>
                    <a:pt x="30" y="0"/>
                  </a:moveTo>
                  <a:lnTo>
                    <a:pt x="0" y="0"/>
                  </a:lnTo>
                  <a:lnTo>
                    <a:pt x="0" y="16"/>
                  </a:lnTo>
                  <a:lnTo>
                    <a:pt x="26" y="16"/>
                  </a:lnTo>
                  <a:lnTo>
                    <a:pt x="30" y="0"/>
                  </a:lnTo>
                </a:path>
              </a:pathLst>
            </a:custGeom>
            <a:solidFill>
              <a:srgbClr val="80808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endParaRPr lang="fr-FR"/>
            </a:p>
          </p:txBody>
        </p:sp>
        <p:sp>
          <p:nvSpPr>
            <p:cNvPr id="418" name="Freeform 465"/>
            <p:cNvSpPr>
              <a:spLocks/>
            </p:cNvSpPr>
            <p:nvPr/>
          </p:nvSpPr>
          <p:spPr bwMode="auto">
            <a:xfrm>
              <a:off x="7523163" y="3848100"/>
              <a:ext cx="26987" cy="26988"/>
            </a:xfrm>
            <a:custGeom>
              <a:avLst/>
              <a:gdLst>
                <a:gd name="T0" fmla="*/ 0 w 17"/>
                <a:gd name="T1" fmla="*/ 0 h 17"/>
                <a:gd name="T2" fmla="*/ 0 w 17"/>
                <a:gd name="T3" fmla="*/ 2147483647 h 17"/>
                <a:gd name="T4" fmla="*/ 2147483647 w 17"/>
                <a:gd name="T5" fmla="*/ 2147483647 h 17"/>
                <a:gd name="T6" fmla="*/ 0 w 17"/>
                <a:gd name="T7" fmla="*/ 0 h 17"/>
                <a:gd name="T8" fmla="*/ 0 60000 65536"/>
                <a:gd name="T9" fmla="*/ 0 60000 65536"/>
                <a:gd name="T10" fmla="*/ 0 60000 65536"/>
                <a:gd name="T11" fmla="*/ 0 60000 65536"/>
                <a:gd name="T12" fmla="*/ 0 w 17"/>
                <a:gd name="T13" fmla="*/ 0 h 17"/>
                <a:gd name="T14" fmla="*/ 17 w 17"/>
                <a:gd name="T15" fmla="*/ 17 h 17"/>
              </a:gdLst>
              <a:ahLst/>
              <a:cxnLst>
                <a:cxn ang="T8">
                  <a:pos x="T0" y="T1"/>
                </a:cxn>
                <a:cxn ang="T9">
                  <a:pos x="T2" y="T3"/>
                </a:cxn>
                <a:cxn ang="T10">
                  <a:pos x="T4" y="T5"/>
                </a:cxn>
                <a:cxn ang="T11">
                  <a:pos x="T6" y="T7"/>
                </a:cxn>
              </a:cxnLst>
              <a:rect l="T12" t="T13" r="T14" b="T15"/>
              <a:pathLst>
                <a:path w="17" h="17">
                  <a:moveTo>
                    <a:pt x="0" y="0"/>
                  </a:moveTo>
                  <a:lnTo>
                    <a:pt x="0" y="16"/>
                  </a:lnTo>
                  <a:lnTo>
                    <a:pt x="16" y="4"/>
                  </a:lnTo>
                  <a:lnTo>
                    <a:pt x="0" y="0"/>
                  </a:lnTo>
                </a:path>
              </a:pathLst>
            </a:custGeom>
            <a:solidFill>
              <a:srgbClr val="60606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endParaRPr lang="fr-FR"/>
            </a:p>
          </p:txBody>
        </p:sp>
        <p:sp>
          <p:nvSpPr>
            <p:cNvPr id="419" name="Oval 466"/>
            <p:cNvSpPr>
              <a:spLocks noChangeArrowheads="1"/>
            </p:cNvSpPr>
            <p:nvPr/>
          </p:nvSpPr>
          <p:spPr bwMode="auto">
            <a:xfrm>
              <a:off x="7489825" y="3876675"/>
              <a:ext cx="0" cy="0"/>
            </a:xfrm>
            <a:prstGeom prst="ellipse">
              <a:avLst/>
            </a:prstGeom>
            <a:solidFill>
              <a:srgbClr val="C0C0C0"/>
            </a:solidFill>
            <a:ln w="12700">
              <a:solidFill>
                <a:srgbClr val="808080"/>
              </a:solidFill>
              <a:round/>
              <a:headEnd/>
              <a:tailEnd/>
            </a:ln>
          </p:spPr>
          <p:txBody>
            <a:bodyPr wrap="none" lIns="90488" tIns="44450" rIns="90488" bIns="44450" anchor="ctr"/>
            <a:lstStyle>
              <a:lvl1pPr eaLnBrk="0" hangingPunct="0">
                <a:defRPr b="1">
                  <a:solidFill>
                    <a:schemeClr val="tx1"/>
                  </a:solidFill>
                  <a:latin typeface="Arial" pitchFamily="34" charset="0"/>
                  <a:cs typeface="Times New Roman" pitchFamily="18" charset="0"/>
                </a:defRPr>
              </a:lvl1pPr>
              <a:lvl2pPr marL="742950" indent="-285750" eaLnBrk="0" hangingPunct="0">
                <a:defRPr b="1">
                  <a:solidFill>
                    <a:schemeClr val="tx1"/>
                  </a:solidFill>
                  <a:latin typeface="Arial" pitchFamily="34" charset="0"/>
                  <a:cs typeface="Times New Roman" pitchFamily="18" charset="0"/>
                </a:defRPr>
              </a:lvl2pPr>
              <a:lvl3pPr marL="1143000" indent="-228600" eaLnBrk="0" hangingPunct="0">
                <a:defRPr b="1">
                  <a:solidFill>
                    <a:schemeClr val="tx1"/>
                  </a:solidFill>
                  <a:latin typeface="Arial" pitchFamily="34" charset="0"/>
                  <a:cs typeface="Times New Roman" pitchFamily="18" charset="0"/>
                </a:defRPr>
              </a:lvl3pPr>
              <a:lvl4pPr marL="1600200" indent="-228600" eaLnBrk="0" hangingPunct="0">
                <a:defRPr b="1">
                  <a:solidFill>
                    <a:schemeClr val="tx1"/>
                  </a:solidFill>
                  <a:latin typeface="Arial" pitchFamily="34" charset="0"/>
                  <a:cs typeface="Times New Roman" pitchFamily="18" charset="0"/>
                </a:defRPr>
              </a:lvl4pPr>
              <a:lvl5pPr marL="2057400" indent="-228600" eaLnBrk="0" hangingPunct="0">
                <a:defRPr b="1">
                  <a:solidFill>
                    <a:schemeClr val="tx1"/>
                  </a:solidFill>
                  <a:latin typeface="Arial" pitchFamily="34" charset="0"/>
                  <a:cs typeface="Times New Roman" pitchFamily="18" charset="0"/>
                </a:defRPr>
              </a:lvl5pPr>
              <a:lvl6pPr marL="25146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6pPr>
              <a:lvl7pPr marL="29718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7pPr>
              <a:lvl8pPr marL="34290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8pPr>
              <a:lvl9pPr marL="38862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9pPr>
            </a:lstStyle>
            <a:p>
              <a:pPr algn="l">
                <a:spcBef>
                  <a:spcPct val="50000"/>
                </a:spcBef>
                <a:buClrTx/>
                <a:buFontTx/>
                <a:buNone/>
              </a:pPr>
              <a:endParaRPr lang="en-GB" altLang="fr-FR" sz="2400" b="0">
                <a:latin typeface="Times New Roman" pitchFamily="18" charset="0"/>
              </a:endParaRPr>
            </a:p>
          </p:txBody>
        </p:sp>
        <p:sp>
          <p:nvSpPr>
            <p:cNvPr id="420" name="Freeform 467"/>
            <p:cNvSpPr>
              <a:spLocks/>
            </p:cNvSpPr>
            <p:nvPr/>
          </p:nvSpPr>
          <p:spPr bwMode="auto">
            <a:xfrm>
              <a:off x="7348538" y="3856038"/>
              <a:ext cx="180975" cy="26987"/>
            </a:xfrm>
            <a:custGeom>
              <a:avLst/>
              <a:gdLst>
                <a:gd name="T0" fmla="*/ 0 w 114"/>
                <a:gd name="T1" fmla="*/ 2147483647 h 17"/>
                <a:gd name="T2" fmla="*/ 2147483647 w 114"/>
                <a:gd name="T3" fmla="*/ 2147483647 h 17"/>
                <a:gd name="T4" fmla="*/ 2147483647 w 114"/>
                <a:gd name="T5" fmla="*/ 0 h 17"/>
                <a:gd name="T6" fmla="*/ 0 w 114"/>
                <a:gd name="T7" fmla="*/ 0 h 17"/>
                <a:gd name="T8" fmla="*/ 0 w 114"/>
                <a:gd name="T9" fmla="*/ 2147483647 h 17"/>
                <a:gd name="T10" fmla="*/ 0 60000 65536"/>
                <a:gd name="T11" fmla="*/ 0 60000 65536"/>
                <a:gd name="T12" fmla="*/ 0 60000 65536"/>
                <a:gd name="T13" fmla="*/ 0 60000 65536"/>
                <a:gd name="T14" fmla="*/ 0 60000 65536"/>
                <a:gd name="T15" fmla="*/ 0 w 114"/>
                <a:gd name="T16" fmla="*/ 0 h 17"/>
                <a:gd name="T17" fmla="*/ 114 w 114"/>
                <a:gd name="T18" fmla="*/ 17 h 17"/>
              </a:gdLst>
              <a:ahLst/>
              <a:cxnLst>
                <a:cxn ang="T10">
                  <a:pos x="T0" y="T1"/>
                </a:cxn>
                <a:cxn ang="T11">
                  <a:pos x="T2" y="T3"/>
                </a:cxn>
                <a:cxn ang="T12">
                  <a:pos x="T4" y="T5"/>
                </a:cxn>
                <a:cxn ang="T13">
                  <a:pos x="T6" y="T7"/>
                </a:cxn>
                <a:cxn ang="T14">
                  <a:pos x="T8" y="T9"/>
                </a:cxn>
              </a:cxnLst>
              <a:rect l="T15" t="T16" r="T17" b="T18"/>
              <a:pathLst>
                <a:path w="114" h="17">
                  <a:moveTo>
                    <a:pt x="0" y="16"/>
                  </a:moveTo>
                  <a:lnTo>
                    <a:pt x="113" y="16"/>
                  </a:lnTo>
                  <a:lnTo>
                    <a:pt x="113" y="0"/>
                  </a:lnTo>
                  <a:lnTo>
                    <a:pt x="0" y="0"/>
                  </a:lnTo>
                  <a:lnTo>
                    <a:pt x="0" y="16"/>
                  </a:lnTo>
                </a:path>
              </a:pathLst>
            </a:custGeom>
            <a:solidFill>
              <a:srgbClr val="60606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endParaRPr lang="fr-FR"/>
            </a:p>
          </p:txBody>
        </p:sp>
        <p:sp>
          <p:nvSpPr>
            <p:cNvPr id="421" name="Freeform 468"/>
            <p:cNvSpPr>
              <a:spLocks/>
            </p:cNvSpPr>
            <p:nvPr/>
          </p:nvSpPr>
          <p:spPr bwMode="auto">
            <a:xfrm>
              <a:off x="7380288" y="3908425"/>
              <a:ext cx="117475" cy="26988"/>
            </a:xfrm>
            <a:custGeom>
              <a:avLst/>
              <a:gdLst>
                <a:gd name="T0" fmla="*/ 0 w 74"/>
                <a:gd name="T1" fmla="*/ 2147483647 h 17"/>
                <a:gd name="T2" fmla="*/ 2147483647 w 74"/>
                <a:gd name="T3" fmla="*/ 2147483647 h 17"/>
                <a:gd name="T4" fmla="*/ 2147483647 w 74"/>
                <a:gd name="T5" fmla="*/ 0 h 17"/>
                <a:gd name="T6" fmla="*/ 0 w 74"/>
                <a:gd name="T7" fmla="*/ 0 h 17"/>
                <a:gd name="T8" fmla="*/ 0 w 74"/>
                <a:gd name="T9" fmla="*/ 2147483647 h 17"/>
                <a:gd name="T10" fmla="*/ 0 60000 65536"/>
                <a:gd name="T11" fmla="*/ 0 60000 65536"/>
                <a:gd name="T12" fmla="*/ 0 60000 65536"/>
                <a:gd name="T13" fmla="*/ 0 60000 65536"/>
                <a:gd name="T14" fmla="*/ 0 60000 65536"/>
                <a:gd name="T15" fmla="*/ 0 w 74"/>
                <a:gd name="T16" fmla="*/ 0 h 17"/>
                <a:gd name="T17" fmla="*/ 74 w 74"/>
                <a:gd name="T18" fmla="*/ 17 h 17"/>
              </a:gdLst>
              <a:ahLst/>
              <a:cxnLst>
                <a:cxn ang="T10">
                  <a:pos x="T0" y="T1"/>
                </a:cxn>
                <a:cxn ang="T11">
                  <a:pos x="T2" y="T3"/>
                </a:cxn>
                <a:cxn ang="T12">
                  <a:pos x="T4" y="T5"/>
                </a:cxn>
                <a:cxn ang="T13">
                  <a:pos x="T6" y="T7"/>
                </a:cxn>
                <a:cxn ang="T14">
                  <a:pos x="T8" y="T9"/>
                </a:cxn>
              </a:cxnLst>
              <a:rect l="T15" t="T16" r="T17" b="T18"/>
              <a:pathLst>
                <a:path w="74" h="17">
                  <a:moveTo>
                    <a:pt x="0" y="16"/>
                  </a:moveTo>
                  <a:lnTo>
                    <a:pt x="73" y="16"/>
                  </a:lnTo>
                  <a:lnTo>
                    <a:pt x="73" y="0"/>
                  </a:lnTo>
                  <a:lnTo>
                    <a:pt x="0" y="0"/>
                  </a:lnTo>
                  <a:lnTo>
                    <a:pt x="0" y="16"/>
                  </a:lnTo>
                </a:path>
              </a:pathLst>
            </a:custGeom>
            <a:solidFill>
              <a:srgbClr val="80808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endParaRPr lang="fr-FR"/>
            </a:p>
          </p:txBody>
        </p:sp>
        <p:sp>
          <p:nvSpPr>
            <p:cNvPr id="422" name="Freeform 469"/>
            <p:cNvSpPr>
              <a:spLocks/>
            </p:cNvSpPr>
            <p:nvPr/>
          </p:nvSpPr>
          <p:spPr bwMode="auto">
            <a:xfrm>
              <a:off x="7415213" y="3917950"/>
              <a:ext cx="55562" cy="26988"/>
            </a:xfrm>
            <a:custGeom>
              <a:avLst/>
              <a:gdLst>
                <a:gd name="T0" fmla="*/ 0 w 35"/>
                <a:gd name="T1" fmla="*/ 2147483647 h 17"/>
                <a:gd name="T2" fmla="*/ 0 w 35"/>
                <a:gd name="T3" fmla="*/ 0 h 17"/>
                <a:gd name="T4" fmla="*/ 2147483647 w 35"/>
                <a:gd name="T5" fmla="*/ 0 h 17"/>
                <a:gd name="T6" fmla="*/ 2147483647 w 35"/>
                <a:gd name="T7" fmla="*/ 2147483647 h 17"/>
                <a:gd name="T8" fmla="*/ 0 60000 65536"/>
                <a:gd name="T9" fmla="*/ 0 60000 65536"/>
                <a:gd name="T10" fmla="*/ 0 60000 65536"/>
                <a:gd name="T11" fmla="*/ 0 60000 65536"/>
                <a:gd name="T12" fmla="*/ 0 w 35"/>
                <a:gd name="T13" fmla="*/ 0 h 17"/>
                <a:gd name="T14" fmla="*/ 35 w 35"/>
                <a:gd name="T15" fmla="*/ 17 h 17"/>
              </a:gdLst>
              <a:ahLst/>
              <a:cxnLst>
                <a:cxn ang="T8">
                  <a:pos x="T0" y="T1"/>
                </a:cxn>
                <a:cxn ang="T9">
                  <a:pos x="T2" y="T3"/>
                </a:cxn>
                <a:cxn ang="T10">
                  <a:pos x="T4" y="T5"/>
                </a:cxn>
                <a:cxn ang="T11">
                  <a:pos x="T6" y="T7"/>
                </a:cxn>
              </a:cxnLst>
              <a:rect l="T12" t="T13" r="T14" b="T15"/>
              <a:pathLst>
                <a:path w="35" h="17">
                  <a:moveTo>
                    <a:pt x="0" y="16"/>
                  </a:moveTo>
                  <a:lnTo>
                    <a:pt x="0" y="0"/>
                  </a:lnTo>
                  <a:lnTo>
                    <a:pt x="31" y="0"/>
                  </a:lnTo>
                  <a:lnTo>
                    <a:pt x="34" y="16"/>
                  </a:lnTo>
                </a:path>
              </a:pathLst>
            </a:custGeom>
            <a:noFill/>
            <a:ln w="12700" cap="rnd" cmpd="sng">
              <a:solidFill>
                <a:srgbClr val="808080"/>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fr-FR"/>
            </a:p>
          </p:txBody>
        </p:sp>
        <p:sp>
          <p:nvSpPr>
            <p:cNvPr id="423" name="Freeform 470"/>
            <p:cNvSpPr>
              <a:spLocks/>
            </p:cNvSpPr>
            <p:nvPr/>
          </p:nvSpPr>
          <p:spPr bwMode="auto">
            <a:xfrm>
              <a:off x="7267575" y="3619500"/>
              <a:ext cx="49213" cy="42863"/>
            </a:xfrm>
            <a:custGeom>
              <a:avLst/>
              <a:gdLst>
                <a:gd name="T0" fmla="*/ 2147483647 w 31"/>
                <a:gd name="T1" fmla="*/ 0 h 27"/>
                <a:gd name="T2" fmla="*/ 0 w 31"/>
                <a:gd name="T3" fmla="*/ 0 h 27"/>
                <a:gd name="T4" fmla="*/ 0 w 31"/>
                <a:gd name="T5" fmla="*/ 2147483647 h 27"/>
                <a:gd name="T6" fmla="*/ 2147483647 w 31"/>
                <a:gd name="T7" fmla="*/ 2147483647 h 27"/>
                <a:gd name="T8" fmla="*/ 2147483647 w 31"/>
                <a:gd name="T9" fmla="*/ 0 h 27"/>
                <a:gd name="T10" fmla="*/ 0 60000 65536"/>
                <a:gd name="T11" fmla="*/ 0 60000 65536"/>
                <a:gd name="T12" fmla="*/ 0 60000 65536"/>
                <a:gd name="T13" fmla="*/ 0 60000 65536"/>
                <a:gd name="T14" fmla="*/ 0 60000 65536"/>
                <a:gd name="T15" fmla="*/ 0 w 31"/>
                <a:gd name="T16" fmla="*/ 0 h 27"/>
                <a:gd name="T17" fmla="*/ 31 w 31"/>
                <a:gd name="T18" fmla="*/ 27 h 27"/>
              </a:gdLst>
              <a:ahLst/>
              <a:cxnLst>
                <a:cxn ang="T10">
                  <a:pos x="T0" y="T1"/>
                </a:cxn>
                <a:cxn ang="T11">
                  <a:pos x="T2" y="T3"/>
                </a:cxn>
                <a:cxn ang="T12">
                  <a:pos x="T4" y="T5"/>
                </a:cxn>
                <a:cxn ang="T13">
                  <a:pos x="T6" y="T7"/>
                </a:cxn>
                <a:cxn ang="T14">
                  <a:pos x="T8" y="T9"/>
                </a:cxn>
              </a:cxnLst>
              <a:rect l="T15" t="T16" r="T17" b="T18"/>
              <a:pathLst>
                <a:path w="31" h="27">
                  <a:moveTo>
                    <a:pt x="27" y="0"/>
                  </a:moveTo>
                  <a:lnTo>
                    <a:pt x="0" y="0"/>
                  </a:lnTo>
                  <a:lnTo>
                    <a:pt x="0" y="26"/>
                  </a:lnTo>
                  <a:lnTo>
                    <a:pt x="30" y="26"/>
                  </a:lnTo>
                  <a:lnTo>
                    <a:pt x="27" y="0"/>
                  </a:lnTo>
                </a:path>
              </a:pathLst>
            </a:custGeom>
            <a:solidFill>
              <a:srgbClr val="C0C0C0"/>
            </a:solidFill>
            <a:ln w="12700" cap="rnd" cmpd="sng">
              <a:solidFill>
                <a:srgbClr val="676767"/>
              </a:solidFill>
              <a:prstDash val="solid"/>
              <a:round/>
              <a:headEnd type="none" w="sm" len="sm"/>
              <a:tailEnd type="none" w="sm" len="sm"/>
            </a:ln>
          </p:spPr>
          <p:txBody>
            <a:bodyPr/>
            <a:lstStyle/>
            <a:p>
              <a:endParaRPr lang="fr-FR"/>
            </a:p>
          </p:txBody>
        </p:sp>
        <p:sp>
          <p:nvSpPr>
            <p:cNvPr id="424" name="Freeform 471"/>
            <p:cNvSpPr>
              <a:spLocks/>
            </p:cNvSpPr>
            <p:nvPr/>
          </p:nvSpPr>
          <p:spPr bwMode="auto">
            <a:xfrm>
              <a:off x="7272338" y="3690938"/>
              <a:ext cx="49212" cy="42862"/>
            </a:xfrm>
            <a:custGeom>
              <a:avLst/>
              <a:gdLst>
                <a:gd name="T0" fmla="*/ 2147483647 w 31"/>
                <a:gd name="T1" fmla="*/ 0 h 27"/>
                <a:gd name="T2" fmla="*/ 0 w 31"/>
                <a:gd name="T3" fmla="*/ 0 h 27"/>
                <a:gd name="T4" fmla="*/ 0 w 31"/>
                <a:gd name="T5" fmla="*/ 2147483647 h 27"/>
                <a:gd name="T6" fmla="*/ 2147483647 w 31"/>
                <a:gd name="T7" fmla="*/ 2147483647 h 27"/>
                <a:gd name="T8" fmla="*/ 2147483647 w 31"/>
                <a:gd name="T9" fmla="*/ 0 h 27"/>
                <a:gd name="T10" fmla="*/ 0 60000 65536"/>
                <a:gd name="T11" fmla="*/ 0 60000 65536"/>
                <a:gd name="T12" fmla="*/ 0 60000 65536"/>
                <a:gd name="T13" fmla="*/ 0 60000 65536"/>
                <a:gd name="T14" fmla="*/ 0 60000 65536"/>
                <a:gd name="T15" fmla="*/ 0 w 31"/>
                <a:gd name="T16" fmla="*/ 0 h 27"/>
                <a:gd name="T17" fmla="*/ 31 w 31"/>
                <a:gd name="T18" fmla="*/ 27 h 27"/>
              </a:gdLst>
              <a:ahLst/>
              <a:cxnLst>
                <a:cxn ang="T10">
                  <a:pos x="T0" y="T1"/>
                </a:cxn>
                <a:cxn ang="T11">
                  <a:pos x="T2" y="T3"/>
                </a:cxn>
                <a:cxn ang="T12">
                  <a:pos x="T4" y="T5"/>
                </a:cxn>
                <a:cxn ang="T13">
                  <a:pos x="T6" y="T7"/>
                </a:cxn>
                <a:cxn ang="T14">
                  <a:pos x="T8" y="T9"/>
                </a:cxn>
              </a:cxnLst>
              <a:rect l="T15" t="T16" r="T17" b="T18"/>
              <a:pathLst>
                <a:path w="31" h="27">
                  <a:moveTo>
                    <a:pt x="27" y="0"/>
                  </a:moveTo>
                  <a:lnTo>
                    <a:pt x="0" y="0"/>
                  </a:lnTo>
                  <a:lnTo>
                    <a:pt x="0" y="26"/>
                  </a:lnTo>
                  <a:lnTo>
                    <a:pt x="30" y="26"/>
                  </a:lnTo>
                  <a:lnTo>
                    <a:pt x="27" y="0"/>
                  </a:lnTo>
                </a:path>
              </a:pathLst>
            </a:custGeom>
            <a:solidFill>
              <a:srgbClr val="C0C0C0"/>
            </a:solidFill>
            <a:ln w="12700" cap="rnd" cmpd="sng">
              <a:solidFill>
                <a:srgbClr val="676767"/>
              </a:solidFill>
              <a:prstDash val="solid"/>
              <a:round/>
              <a:headEnd type="none" w="sm" len="sm"/>
              <a:tailEnd type="none" w="sm" len="sm"/>
            </a:ln>
          </p:spPr>
          <p:txBody>
            <a:bodyPr/>
            <a:lstStyle/>
            <a:p>
              <a:endParaRPr lang="fr-FR"/>
            </a:p>
          </p:txBody>
        </p:sp>
        <p:sp>
          <p:nvSpPr>
            <p:cNvPr id="425" name="Freeform 472"/>
            <p:cNvSpPr>
              <a:spLocks/>
            </p:cNvSpPr>
            <p:nvPr/>
          </p:nvSpPr>
          <p:spPr bwMode="auto">
            <a:xfrm>
              <a:off x="7345363" y="3684588"/>
              <a:ext cx="204787" cy="53975"/>
            </a:xfrm>
            <a:custGeom>
              <a:avLst/>
              <a:gdLst>
                <a:gd name="T0" fmla="*/ 0 w 129"/>
                <a:gd name="T1" fmla="*/ 0 h 34"/>
                <a:gd name="T2" fmla="*/ 2147483647 w 129"/>
                <a:gd name="T3" fmla="*/ 2147483647 h 34"/>
                <a:gd name="T4" fmla="*/ 2147483647 w 129"/>
                <a:gd name="T5" fmla="*/ 2147483647 h 34"/>
                <a:gd name="T6" fmla="*/ 2147483647 w 129"/>
                <a:gd name="T7" fmla="*/ 0 h 34"/>
                <a:gd name="T8" fmla="*/ 0 w 129"/>
                <a:gd name="T9" fmla="*/ 0 h 34"/>
                <a:gd name="T10" fmla="*/ 0 60000 65536"/>
                <a:gd name="T11" fmla="*/ 0 60000 65536"/>
                <a:gd name="T12" fmla="*/ 0 60000 65536"/>
                <a:gd name="T13" fmla="*/ 0 60000 65536"/>
                <a:gd name="T14" fmla="*/ 0 60000 65536"/>
                <a:gd name="T15" fmla="*/ 0 w 129"/>
                <a:gd name="T16" fmla="*/ 0 h 34"/>
                <a:gd name="T17" fmla="*/ 129 w 129"/>
                <a:gd name="T18" fmla="*/ 34 h 34"/>
              </a:gdLst>
              <a:ahLst/>
              <a:cxnLst>
                <a:cxn ang="T10">
                  <a:pos x="T0" y="T1"/>
                </a:cxn>
                <a:cxn ang="T11">
                  <a:pos x="T2" y="T3"/>
                </a:cxn>
                <a:cxn ang="T12">
                  <a:pos x="T4" y="T5"/>
                </a:cxn>
                <a:cxn ang="T13">
                  <a:pos x="T6" y="T7"/>
                </a:cxn>
                <a:cxn ang="T14">
                  <a:pos x="T8" y="T9"/>
                </a:cxn>
              </a:cxnLst>
              <a:rect l="T15" t="T16" r="T17" b="T18"/>
              <a:pathLst>
                <a:path w="129" h="34">
                  <a:moveTo>
                    <a:pt x="0" y="0"/>
                  </a:moveTo>
                  <a:lnTo>
                    <a:pt x="3" y="33"/>
                  </a:lnTo>
                  <a:lnTo>
                    <a:pt x="128" y="33"/>
                  </a:lnTo>
                  <a:lnTo>
                    <a:pt x="123" y="0"/>
                  </a:lnTo>
                  <a:lnTo>
                    <a:pt x="0" y="0"/>
                  </a:lnTo>
                </a:path>
              </a:pathLst>
            </a:custGeom>
            <a:solidFill>
              <a:srgbClr val="676767"/>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endParaRPr lang="fr-FR"/>
            </a:p>
          </p:txBody>
        </p:sp>
        <p:sp>
          <p:nvSpPr>
            <p:cNvPr id="426" name="Freeform 473"/>
            <p:cNvSpPr>
              <a:spLocks/>
            </p:cNvSpPr>
            <p:nvPr/>
          </p:nvSpPr>
          <p:spPr bwMode="auto">
            <a:xfrm>
              <a:off x="7388225" y="3698875"/>
              <a:ext cx="26988" cy="26988"/>
            </a:xfrm>
            <a:custGeom>
              <a:avLst/>
              <a:gdLst>
                <a:gd name="T0" fmla="*/ 0 w 17"/>
                <a:gd name="T1" fmla="*/ 0 h 17"/>
                <a:gd name="T2" fmla="*/ 2147483647 w 17"/>
                <a:gd name="T3" fmla="*/ 0 h 17"/>
                <a:gd name="T4" fmla="*/ 2147483647 w 17"/>
                <a:gd name="T5" fmla="*/ 2147483647 h 17"/>
                <a:gd name="T6" fmla="*/ 0 w 17"/>
                <a:gd name="T7" fmla="*/ 2147483647 h 17"/>
                <a:gd name="T8" fmla="*/ 0 w 17"/>
                <a:gd name="T9" fmla="*/ 0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0"/>
                  </a:moveTo>
                  <a:lnTo>
                    <a:pt x="16" y="0"/>
                  </a:lnTo>
                  <a:lnTo>
                    <a:pt x="16" y="16"/>
                  </a:lnTo>
                  <a:lnTo>
                    <a:pt x="0" y="16"/>
                  </a:lnTo>
                  <a:lnTo>
                    <a:pt x="0" y="0"/>
                  </a:lnTo>
                </a:path>
              </a:pathLst>
            </a:custGeom>
            <a:solidFill>
              <a:srgbClr val="C0C0C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endParaRPr lang="fr-FR"/>
            </a:p>
          </p:txBody>
        </p:sp>
        <p:sp>
          <p:nvSpPr>
            <p:cNvPr id="427" name="Freeform 474"/>
            <p:cNvSpPr>
              <a:spLocks/>
            </p:cNvSpPr>
            <p:nvPr/>
          </p:nvSpPr>
          <p:spPr bwMode="auto">
            <a:xfrm>
              <a:off x="7388225" y="3716338"/>
              <a:ext cx="26988" cy="26987"/>
            </a:xfrm>
            <a:custGeom>
              <a:avLst/>
              <a:gdLst>
                <a:gd name="T0" fmla="*/ 0 w 17"/>
                <a:gd name="T1" fmla="*/ 0 h 17"/>
                <a:gd name="T2" fmla="*/ 2147483647 w 17"/>
                <a:gd name="T3" fmla="*/ 0 h 17"/>
                <a:gd name="T4" fmla="*/ 2147483647 w 17"/>
                <a:gd name="T5" fmla="*/ 2147483647 h 17"/>
                <a:gd name="T6" fmla="*/ 0 w 17"/>
                <a:gd name="T7" fmla="*/ 2147483647 h 17"/>
                <a:gd name="T8" fmla="*/ 0 w 17"/>
                <a:gd name="T9" fmla="*/ 0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0"/>
                  </a:moveTo>
                  <a:lnTo>
                    <a:pt x="16" y="0"/>
                  </a:lnTo>
                  <a:lnTo>
                    <a:pt x="16" y="16"/>
                  </a:lnTo>
                  <a:lnTo>
                    <a:pt x="0" y="16"/>
                  </a:lnTo>
                  <a:lnTo>
                    <a:pt x="0" y="0"/>
                  </a:lnTo>
                </a:path>
              </a:pathLst>
            </a:custGeom>
            <a:solidFill>
              <a:srgbClr val="C0C0C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endParaRPr lang="fr-FR"/>
            </a:p>
          </p:txBody>
        </p:sp>
        <p:sp>
          <p:nvSpPr>
            <p:cNvPr id="428" name="Freeform 475"/>
            <p:cNvSpPr>
              <a:spLocks/>
            </p:cNvSpPr>
            <p:nvPr/>
          </p:nvSpPr>
          <p:spPr bwMode="auto">
            <a:xfrm>
              <a:off x="7435850" y="3705225"/>
              <a:ext cx="26988" cy="26988"/>
            </a:xfrm>
            <a:custGeom>
              <a:avLst/>
              <a:gdLst>
                <a:gd name="T0" fmla="*/ 0 w 17"/>
                <a:gd name="T1" fmla="*/ 0 h 17"/>
                <a:gd name="T2" fmla="*/ 2147483647 w 17"/>
                <a:gd name="T3" fmla="*/ 0 h 17"/>
                <a:gd name="T4" fmla="*/ 2147483647 w 17"/>
                <a:gd name="T5" fmla="*/ 2147483647 h 17"/>
                <a:gd name="T6" fmla="*/ 0 w 17"/>
                <a:gd name="T7" fmla="*/ 2147483647 h 17"/>
                <a:gd name="T8" fmla="*/ 0 w 17"/>
                <a:gd name="T9" fmla="*/ 0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0"/>
                  </a:moveTo>
                  <a:lnTo>
                    <a:pt x="16" y="0"/>
                  </a:lnTo>
                  <a:lnTo>
                    <a:pt x="16" y="16"/>
                  </a:lnTo>
                  <a:lnTo>
                    <a:pt x="0" y="16"/>
                  </a:lnTo>
                  <a:lnTo>
                    <a:pt x="0" y="0"/>
                  </a:lnTo>
                </a:path>
              </a:pathLst>
            </a:custGeom>
            <a:solidFill>
              <a:srgbClr val="00800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endParaRPr lang="fr-FR"/>
            </a:p>
          </p:txBody>
        </p:sp>
        <p:sp>
          <p:nvSpPr>
            <p:cNvPr id="429" name="Oval 476"/>
            <p:cNvSpPr>
              <a:spLocks noChangeArrowheads="1"/>
            </p:cNvSpPr>
            <p:nvPr/>
          </p:nvSpPr>
          <p:spPr bwMode="auto">
            <a:xfrm>
              <a:off x="7362825" y="3705225"/>
              <a:ext cx="25400" cy="25400"/>
            </a:xfrm>
            <a:prstGeom prst="ellipse">
              <a:avLst/>
            </a:pr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wrap="none" lIns="90488" tIns="44450" rIns="90488" bIns="44450" anchor="ctr"/>
            <a:lstStyle>
              <a:lvl1pPr eaLnBrk="0" hangingPunct="0">
                <a:defRPr b="1">
                  <a:solidFill>
                    <a:schemeClr val="tx1"/>
                  </a:solidFill>
                  <a:latin typeface="Arial" pitchFamily="34" charset="0"/>
                  <a:cs typeface="Times New Roman" pitchFamily="18" charset="0"/>
                </a:defRPr>
              </a:lvl1pPr>
              <a:lvl2pPr marL="742950" indent="-285750" eaLnBrk="0" hangingPunct="0">
                <a:defRPr b="1">
                  <a:solidFill>
                    <a:schemeClr val="tx1"/>
                  </a:solidFill>
                  <a:latin typeface="Arial" pitchFamily="34" charset="0"/>
                  <a:cs typeface="Times New Roman" pitchFamily="18" charset="0"/>
                </a:defRPr>
              </a:lvl2pPr>
              <a:lvl3pPr marL="1143000" indent="-228600" eaLnBrk="0" hangingPunct="0">
                <a:defRPr b="1">
                  <a:solidFill>
                    <a:schemeClr val="tx1"/>
                  </a:solidFill>
                  <a:latin typeface="Arial" pitchFamily="34" charset="0"/>
                  <a:cs typeface="Times New Roman" pitchFamily="18" charset="0"/>
                </a:defRPr>
              </a:lvl3pPr>
              <a:lvl4pPr marL="1600200" indent="-228600" eaLnBrk="0" hangingPunct="0">
                <a:defRPr b="1">
                  <a:solidFill>
                    <a:schemeClr val="tx1"/>
                  </a:solidFill>
                  <a:latin typeface="Arial" pitchFamily="34" charset="0"/>
                  <a:cs typeface="Times New Roman" pitchFamily="18" charset="0"/>
                </a:defRPr>
              </a:lvl4pPr>
              <a:lvl5pPr marL="2057400" indent="-228600" eaLnBrk="0" hangingPunct="0">
                <a:defRPr b="1">
                  <a:solidFill>
                    <a:schemeClr val="tx1"/>
                  </a:solidFill>
                  <a:latin typeface="Arial" pitchFamily="34" charset="0"/>
                  <a:cs typeface="Times New Roman" pitchFamily="18" charset="0"/>
                </a:defRPr>
              </a:lvl5pPr>
              <a:lvl6pPr marL="25146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6pPr>
              <a:lvl7pPr marL="29718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7pPr>
              <a:lvl8pPr marL="34290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8pPr>
              <a:lvl9pPr marL="38862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9pPr>
            </a:lstStyle>
            <a:p>
              <a:pPr algn="l">
                <a:spcBef>
                  <a:spcPct val="50000"/>
                </a:spcBef>
                <a:buClrTx/>
                <a:buFontTx/>
                <a:buNone/>
              </a:pPr>
              <a:endParaRPr lang="en-GB" altLang="fr-FR" sz="2400" b="0">
                <a:latin typeface="Times New Roman" pitchFamily="18" charset="0"/>
              </a:endParaRPr>
            </a:p>
          </p:txBody>
        </p:sp>
        <p:sp>
          <p:nvSpPr>
            <p:cNvPr id="430" name="Freeform 477"/>
            <p:cNvSpPr>
              <a:spLocks/>
            </p:cNvSpPr>
            <p:nvPr/>
          </p:nvSpPr>
          <p:spPr bwMode="auto">
            <a:xfrm>
              <a:off x="7762875" y="3500438"/>
              <a:ext cx="428625" cy="36512"/>
            </a:xfrm>
            <a:custGeom>
              <a:avLst/>
              <a:gdLst>
                <a:gd name="T0" fmla="*/ 2147483647 w 270"/>
                <a:gd name="T1" fmla="*/ 2147483647 h 23"/>
                <a:gd name="T2" fmla="*/ 2147483647 w 270"/>
                <a:gd name="T3" fmla="*/ 2147483647 h 23"/>
                <a:gd name="T4" fmla="*/ 2147483647 w 270"/>
                <a:gd name="T5" fmla="*/ 0 h 23"/>
                <a:gd name="T6" fmla="*/ 0 w 270"/>
                <a:gd name="T7" fmla="*/ 0 h 23"/>
                <a:gd name="T8" fmla="*/ 2147483647 w 270"/>
                <a:gd name="T9" fmla="*/ 2147483647 h 23"/>
                <a:gd name="T10" fmla="*/ 0 60000 65536"/>
                <a:gd name="T11" fmla="*/ 0 60000 65536"/>
                <a:gd name="T12" fmla="*/ 0 60000 65536"/>
                <a:gd name="T13" fmla="*/ 0 60000 65536"/>
                <a:gd name="T14" fmla="*/ 0 60000 65536"/>
                <a:gd name="T15" fmla="*/ 0 w 270"/>
                <a:gd name="T16" fmla="*/ 0 h 23"/>
                <a:gd name="T17" fmla="*/ 270 w 270"/>
                <a:gd name="T18" fmla="*/ 23 h 23"/>
              </a:gdLst>
              <a:ahLst/>
              <a:cxnLst>
                <a:cxn ang="T10">
                  <a:pos x="T0" y="T1"/>
                </a:cxn>
                <a:cxn ang="T11">
                  <a:pos x="T2" y="T3"/>
                </a:cxn>
                <a:cxn ang="T12">
                  <a:pos x="T4" y="T5"/>
                </a:cxn>
                <a:cxn ang="T13">
                  <a:pos x="T6" y="T7"/>
                </a:cxn>
                <a:cxn ang="T14">
                  <a:pos x="T8" y="T9"/>
                </a:cxn>
              </a:cxnLst>
              <a:rect l="T15" t="T16" r="T17" b="T18"/>
              <a:pathLst>
                <a:path w="270" h="23">
                  <a:moveTo>
                    <a:pt x="85" y="22"/>
                  </a:moveTo>
                  <a:lnTo>
                    <a:pt x="269" y="19"/>
                  </a:lnTo>
                  <a:lnTo>
                    <a:pt x="141" y="0"/>
                  </a:lnTo>
                  <a:lnTo>
                    <a:pt x="0" y="0"/>
                  </a:lnTo>
                  <a:lnTo>
                    <a:pt x="85" y="22"/>
                  </a:lnTo>
                </a:path>
              </a:pathLst>
            </a:custGeom>
            <a:gradFill rotWithShape="0">
              <a:gsLst>
                <a:gs pos="0">
                  <a:srgbClr val="E0E0E0"/>
                </a:gs>
                <a:gs pos="100000">
                  <a:srgbClr val="000000"/>
                </a:gs>
              </a:gsLst>
              <a:lin ang="2700000" scaled="1"/>
            </a:gra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endParaRPr lang="fr-FR"/>
            </a:p>
          </p:txBody>
        </p:sp>
        <p:sp>
          <p:nvSpPr>
            <p:cNvPr id="431" name="Freeform 478"/>
            <p:cNvSpPr>
              <a:spLocks/>
            </p:cNvSpPr>
            <p:nvPr/>
          </p:nvSpPr>
          <p:spPr bwMode="auto">
            <a:xfrm>
              <a:off x="7899400" y="3533775"/>
              <a:ext cx="311150" cy="26988"/>
            </a:xfrm>
            <a:custGeom>
              <a:avLst/>
              <a:gdLst>
                <a:gd name="T0" fmla="*/ 0 w 196"/>
                <a:gd name="T1" fmla="*/ 0 h 17"/>
                <a:gd name="T2" fmla="*/ 2147483647 w 196"/>
                <a:gd name="T3" fmla="*/ 2147483647 h 17"/>
                <a:gd name="T4" fmla="*/ 2147483647 w 196"/>
                <a:gd name="T5" fmla="*/ 2147483647 h 17"/>
                <a:gd name="T6" fmla="*/ 2147483647 w 196"/>
                <a:gd name="T7" fmla="*/ 0 h 17"/>
                <a:gd name="T8" fmla="*/ 0 w 196"/>
                <a:gd name="T9" fmla="*/ 0 h 17"/>
                <a:gd name="T10" fmla="*/ 0 60000 65536"/>
                <a:gd name="T11" fmla="*/ 0 60000 65536"/>
                <a:gd name="T12" fmla="*/ 0 60000 65536"/>
                <a:gd name="T13" fmla="*/ 0 60000 65536"/>
                <a:gd name="T14" fmla="*/ 0 60000 65536"/>
                <a:gd name="T15" fmla="*/ 0 w 196"/>
                <a:gd name="T16" fmla="*/ 0 h 17"/>
                <a:gd name="T17" fmla="*/ 196 w 196"/>
                <a:gd name="T18" fmla="*/ 17 h 17"/>
              </a:gdLst>
              <a:ahLst/>
              <a:cxnLst>
                <a:cxn ang="T10">
                  <a:pos x="T0" y="T1"/>
                </a:cxn>
                <a:cxn ang="T11">
                  <a:pos x="T2" y="T3"/>
                </a:cxn>
                <a:cxn ang="T12">
                  <a:pos x="T4" y="T5"/>
                </a:cxn>
                <a:cxn ang="T13">
                  <a:pos x="T6" y="T7"/>
                </a:cxn>
                <a:cxn ang="T14">
                  <a:pos x="T8" y="T9"/>
                </a:cxn>
              </a:cxnLst>
              <a:rect l="T15" t="T16" r="T17" b="T18"/>
              <a:pathLst>
                <a:path w="196" h="17">
                  <a:moveTo>
                    <a:pt x="0" y="0"/>
                  </a:moveTo>
                  <a:lnTo>
                    <a:pt x="9" y="16"/>
                  </a:lnTo>
                  <a:lnTo>
                    <a:pt x="195" y="16"/>
                  </a:lnTo>
                  <a:lnTo>
                    <a:pt x="183" y="0"/>
                  </a:lnTo>
                  <a:lnTo>
                    <a:pt x="0" y="0"/>
                  </a:lnTo>
                </a:path>
              </a:pathLst>
            </a:custGeom>
            <a:solidFill>
              <a:srgbClr val="E0E0E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endParaRPr lang="fr-FR"/>
            </a:p>
          </p:txBody>
        </p:sp>
        <p:sp>
          <p:nvSpPr>
            <p:cNvPr id="432" name="Freeform 479"/>
            <p:cNvSpPr>
              <a:spLocks/>
            </p:cNvSpPr>
            <p:nvPr/>
          </p:nvSpPr>
          <p:spPr bwMode="auto">
            <a:xfrm>
              <a:off x="7762875" y="3500438"/>
              <a:ext cx="177800" cy="546100"/>
            </a:xfrm>
            <a:custGeom>
              <a:avLst/>
              <a:gdLst>
                <a:gd name="T0" fmla="*/ 0 w 112"/>
                <a:gd name="T1" fmla="*/ 0 h 344"/>
                <a:gd name="T2" fmla="*/ 2147483647 w 112"/>
                <a:gd name="T3" fmla="*/ 2147483647 h 344"/>
                <a:gd name="T4" fmla="*/ 2147483647 w 112"/>
                <a:gd name="T5" fmla="*/ 2147483647 h 344"/>
                <a:gd name="T6" fmla="*/ 2147483647 w 112"/>
                <a:gd name="T7" fmla="*/ 2147483647 h 344"/>
                <a:gd name="T8" fmla="*/ 2147483647 w 112"/>
                <a:gd name="T9" fmla="*/ 2147483647 h 344"/>
                <a:gd name="T10" fmla="*/ 2147483647 w 112"/>
                <a:gd name="T11" fmla="*/ 2147483647 h 344"/>
                <a:gd name="T12" fmla="*/ 0 w 112"/>
                <a:gd name="T13" fmla="*/ 2147483647 h 344"/>
                <a:gd name="T14" fmla="*/ 0 w 112"/>
                <a:gd name="T15" fmla="*/ 0 h 344"/>
                <a:gd name="T16" fmla="*/ 0 60000 65536"/>
                <a:gd name="T17" fmla="*/ 0 60000 65536"/>
                <a:gd name="T18" fmla="*/ 0 60000 65536"/>
                <a:gd name="T19" fmla="*/ 0 60000 65536"/>
                <a:gd name="T20" fmla="*/ 0 60000 65536"/>
                <a:gd name="T21" fmla="*/ 0 60000 65536"/>
                <a:gd name="T22" fmla="*/ 0 60000 65536"/>
                <a:gd name="T23" fmla="*/ 0 60000 65536"/>
                <a:gd name="T24" fmla="*/ 0 w 112"/>
                <a:gd name="T25" fmla="*/ 0 h 344"/>
                <a:gd name="T26" fmla="*/ 112 w 112"/>
                <a:gd name="T27" fmla="*/ 344 h 3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12" h="344">
                  <a:moveTo>
                    <a:pt x="0" y="0"/>
                  </a:moveTo>
                  <a:lnTo>
                    <a:pt x="84" y="20"/>
                  </a:lnTo>
                  <a:lnTo>
                    <a:pt x="99" y="29"/>
                  </a:lnTo>
                  <a:lnTo>
                    <a:pt x="111" y="126"/>
                  </a:lnTo>
                  <a:lnTo>
                    <a:pt x="95" y="145"/>
                  </a:lnTo>
                  <a:lnTo>
                    <a:pt x="95" y="343"/>
                  </a:lnTo>
                  <a:lnTo>
                    <a:pt x="0" y="251"/>
                  </a:lnTo>
                  <a:lnTo>
                    <a:pt x="0" y="0"/>
                  </a:lnTo>
                </a:path>
              </a:pathLst>
            </a:custGeom>
            <a:gradFill rotWithShape="0">
              <a:gsLst>
                <a:gs pos="0">
                  <a:srgbClr val="000000"/>
                </a:gs>
                <a:gs pos="100000">
                  <a:srgbClr val="A0A0A0"/>
                </a:gs>
              </a:gsLst>
              <a:lin ang="0" scaled="1"/>
            </a:gra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endParaRPr lang="fr-FR"/>
            </a:p>
          </p:txBody>
        </p:sp>
        <p:sp>
          <p:nvSpPr>
            <p:cNvPr id="433" name="Freeform 480"/>
            <p:cNvSpPr>
              <a:spLocks/>
            </p:cNvSpPr>
            <p:nvPr/>
          </p:nvSpPr>
          <p:spPr bwMode="auto">
            <a:xfrm>
              <a:off x="7915275" y="3722688"/>
              <a:ext cx="287338" cy="322262"/>
            </a:xfrm>
            <a:custGeom>
              <a:avLst/>
              <a:gdLst>
                <a:gd name="T0" fmla="*/ 0 w 181"/>
                <a:gd name="T1" fmla="*/ 0 h 203"/>
                <a:gd name="T2" fmla="*/ 0 w 181"/>
                <a:gd name="T3" fmla="*/ 2147483647 h 203"/>
                <a:gd name="T4" fmla="*/ 2147483647 w 181"/>
                <a:gd name="T5" fmla="*/ 2147483647 h 203"/>
                <a:gd name="T6" fmla="*/ 2147483647 w 181"/>
                <a:gd name="T7" fmla="*/ 0 h 203"/>
                <a:gd name="T8" fmla="*/ 0 w 181"/>
                <a:gd name="T9" fmla="*/ 0 h 203"/>
                <a:gd name="T10" fmla="*/ 0 60000 65536"/>
                <a:gd name="T11" fmla="*/ 0 60000 65536"/>
                <a:gd name="T12" fmla="*/ 0 60000 65536"/>
                <a:gd name="T13" fmla="*/ 0 60000 65536"/>
                <a:gd name="T14" fmla="*/ 0 60000 65536"/>
                <a:gd name="T15" fmla="*/ 0 w 181"/>
                <a:gd name="T16" fmla="*/ 0 h 203"/>
                <a:gd name="T17" fmla="*/ 181 w 181"/>
                <a:gd name="T18" fmla="*/ 203 h 203"/>
              </a:gdLst>
              <a:ahLst/>
              <a:cxnLst>
                <a:cxn ang="T10">
                  <a:pos x="T0" y="T1"/>
                </a:cxn>
                <a:cxn ang="T11">
                  <a:pos x="T2" y="T3"/>
                </a:cxn>
                <a:cxn ang="T12">
                  <a:pos x="T4" y="T5"/>
                </a:cxn>
                <a:cxn ang="T13">
                  <a:pos x="T6" y="T7"/>
                </a:cxn>
                <a:cxn ang="T14">
                  <a:pos x="T8" y="T9"/>
                </a:cxn>
              </a:cxnLst>
              <a:rect l="T15" t="T16" r="T17" b="T18"/>
              <a:pathLst>
                <a:path w="181" h="203">
                  <a:moveTo>
                    <a:pt x="0" y="0"/>
                  </a:moveTo>
                  <a:lnTo>
                    <a:pt x="0" y="202"/>
                  </a:lnTo>
                  <a:lnTo>
                    <a:pt x="180" y="202"/>
                  </a:lnTo>
                  <a:lnTo>
                    <a:pt x="180" y="0"/>
                  </a:lnTo>
                  <a:lnTo>
                    <a:pt x="0" y="0"/>
                  </a:lnTo>
                </a:path>
              </a:pathLst>
            </a:custGeom>
            <a:gradFill rotWithShape="0">
              <a:gsLst>
                <a:gs pos="0">
                  <a:srgbClr val="DEDEDE"/>
                </a:gs>
                <a:gs pos="100000">
                  <a:srgbClr val="919191"/>
                </a:gs>
              </a:gsLst>
              <a:lin ang="5400000" scaled="1"/>
            </a:gra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endParaRPr lang="fr-FR"/>
            </a:p>
          </p:txBody>
        </p:sp>
        <p:sp>
          <p:nvSpPr>
            <p:cNvPr id="434" name="Freeform 481"/>
            <p:cNvSpPr>
              <a:spLocks/>
            </p:cNvSpPr>
            <p:nvPr/>
          </p:nvSpPr>
          <p:spPr bwMode="auto">
            <a:xfrm>
              <a:off x="7916863" y="3543300"/>
              <a:ext cx="309562" cy="161925"/>
            </a:xfrm>
            <a:custGeom>
              <a:avLst/>
              <a:gdLst>
                <a:gd name="T0" fmla="*/ 0 w 195"/>
                <a:gd name="T1" fmla="*/ 0 h 102"/>
                <a:gd name="T2" fmla="*/ 2147483647 w 195"/>
                <a:gd name="T3" fmla="*/ 0 h 102"/>
                <a:gd name="T4" fmla="*/ 2147483647 w 195"/>
                <a:gd name="T5" fmla="*/ 2147483647 h 102"/>
                <a:gd name="T6" fmla="*/ 2147483647 w 195"/>
                <a:gd name="T7" fmla="*/ 2147483647 h 102"/>
                <a:gd name="T8" fmla="*/ 0 w 195"/>
                <a:gd name="T9" fmla="*/ 0 h 102"/>
                <a:gd name="T10" fmla="*/ 0 60000 65536"/>
                <a:gd name="T11" fmla="*/ 0 60000 65536"/>
                <a:gd name="T12" fmla="*/ 0 60000 65536"/>
                <a:gd name="T13" fmla="*/ 0 60000 65536"/>
                <a:gd name="T14" fmla="*/ 0 60000 65536"/>
                <a:gd name="T15" fmla="*/ 0 w 195"/>
                <a:gd name="T16" fmla="*/ 0 h 102"/>
                <a:gd name="T17" fmla="*/ 195 w 195"/>
                <a:gd name="T18" fmla="*/ 102 h 102"/>
              </a:gdLst>
              <a:ahLst/>
              <a:cxnLst>
                <a:cxn ang="T10">
                  <a:pos x="T0" y="T1"/>
                </a:cxn>
                <a:cxn ang="T11">
                  <a:pos x="T2" y="T3"/>
                </a:cxn>
                <a:cxn ang="T12">
                  <a:pos x="T4" y="T5"/>
                </a:cxn>
                <a:cxn ang="T13">
                  <a:pos x="T6" y="T7"/>
                </a:cxn>
                <a:cxn ang="T14">
                  <a:pos x="T8" y="T9"/>
                </a:cxn>
              </a:cxnLst>
              <a:rect l="T15" t="T16" r="T17" b="T18"/>
              <a:pathLst>
                <a:path w="195" h="102">
                  <a:moveTo>
                    <a:pt x="0" y="0"/>
                  </a:moveTo>
                  <a:lnTo>
                    <a:pt x="185" y="0"/>
                  </a:lnTo>
                  <a:lnTo>
                    <a:pt x="194" y="101"/>
                  </a:lnTo>
                  <a:lnTo>
                    <a:pt x="6" y="101"/>
                  </a:lnTo>
                  <a:lnTo>
                    <a:pt x="0" y="0"/>
                  </a:lnTo>
                </a:path>
              </a:pathLst>
            </a:custGeom>
            <a:gradFill rotWithShape="0">
              <a:gsLst>
                <a:gs pos="0">
                  <a:srgbClr val="DEDEDE"/>
                </a:gs>
                <a:gs pos="100000">
                  <a:srgbClr val="919191"/>
                </a:gs>
              </a:gsLst>
              <a:lin ang="5400000" scaled="1"/>
            </a:gra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endParaRPr lang="fr-FR"/>
            </a:p>
          </p:txBody>
        </p:sp>
        <p:sp>
          <p:nvSpPr>
            <p:cNvPr id="435" name="Freeform 482"/>
            <p:cNvSpPr>
              <a:spLocks/>
            </p:cNvSpPr>
            <p:nvPr/>
          </p:nvSpPr>
          <p:spPr bwMode="auto">
            <a:xfrm>
              <a:off x="7916863" y="3705225"/>
              <a:ext cx="309562" cy="26988"/>
            </a:xfrm>
            <a:custGeom>
              <a:avLst/>
              <a:gdLst>
                <a:gd name="T0" fmla="*/ 0 w 195"/>
                <a:gd name="T1" fmla="*/ 2147483647 h 17"/>
                <a:gd name="T2" fmla="*/ 2147483647 w 195"/>
                <a:gd name="T3" fmla="*/ 2147483647 h 17"/>
                <a:gd name="T4" fmla="*/ 2147483647 w 195"/>
                <a:gd name="T5" fmla="*/ 0 h 17"/>
                <a:gd name="T6" fmla="*/ 2147483647 w 195"/>
                <a:gd name="T7" fmla="*/ 0 h 17"/>
                <a:gd name="T8" fmla="*/ 0 w 195"/>
                <a:gd name="T9" fmla="*/ 2147483647 h 17"/>
                <a:gd name="T10" fmla="*/ 0 60000 65536"/>
                <a:gd name="T11" fmla="*/ 0 60000 65536"/>
                <a:gd name="T12" fmla="*/ 0 60000 65536"/>
                <a:gd name="T13" fmla="*/ 0 60000 65536"/>
                <a:gd name="T14" fmla="*/ 0 60000 65536"/>
                <a:gd name="T15" fmla="*/ 0 w 195"/>
                <a:gd name="T16" fmla="*/ 0 h 17"/>
                <a:gd name="T17" fmla="*/ 195 w 195"/>
                <a:gd name="T18" fmla="*/ 17 h 17"/>
              </a:gdLst>
              <a:ahLst/>
              <a:cxnLst>
                <a:cxn ang="T10">
                  <a:pos x="T0" y="T1"/>
                </a:cxn>
                <a:cxn ang="T11">
                  <a:pos x="T2" y="T3"/>
                </a:cxn>
                <a:cxn ang="T12">
                  <a:pos x="T4" y="T5"/>
                </a:cxn>
                <a:cxn ang="T13">
                  <a:pos x="T6" y="T7"/>
                </a:cxn>
                <a:cxn ang="T14">
                  <a:pos x="T8" y="T9"/>
                </a:cxn>
              </a:cxnLst>
              <a:rect l="T15" t="T16" r="T17" b="T18"/>
              <a:pathLst>
                <a:path w="195" h="17">
                  <a:moveTo>
                    <a:pt x="0" y="16"/>
                  </a:moveTo>
                  <a:lnTo>
                    <a:pt x="178" y="16"/>
                  </a:lnTo>
                  <a:lnTo>
                    <a:pt x="194" y="0"/>
                  </a:lnTo>
                  <a:lnTo>
                    <a:pt x="7" y="0"/>
                  </a:lnTo>
                  <a:lnTo>
                    <a:pt x="0" y="16"/>
                  </a:lnTo>
                </a:path>
              </a:pathLst>
            </a:custGeom>
            <a:solidFill>
              <a:srgbClr val="676767"/>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endParaRPr lang="fr-FR"/>
            </a:p>
          </p:txBody>
        </p:sp>
        <p:sp>
          <p:nvSpPr>
            <p:cNvPr id="436" name="Freeform 483"/>
            <p:cNvSpPr>
              <a:spLocks/>
            </p:cNvSpPr>
            <p:nvPr/>
          </p:nvSpPr>
          <p:spPr bwMode="auto">
            <a:xfrm>
              <a:off x="7924800" y="3536950"/>
              <a:ext cx="26988" cy="508000"/>
            </a:xfrm>
            <a:custGeom>
              <a:avLst/>
              <a:gdLst>
                <a:gd name="T0" fmla="*/ 0 w 17"/>
                <a:gd name="T1" fmla="*/ 0 h 320"/>
                <a:gd name="T2" fmla="*/ 2147483647 w 17"/>
                <a:gd name="T3" fmla="*/ 2147483647 h 320"/>
                <a:gd name="T4" fmla="*/ 2147483647 w 17"/>
                <a:gd name="T5" fmla="*/ 2147483647 h 320"/>
                <a:gd name="T6" fmla="*/ 2147483647 w 17"/>
                <a:gd name="T7" fmla="*/ 2147483647 h 320"/>
                <a:gd name="T8" fmla="*/ 2147483647 w 17"/>
                <a:gd name="T9" fmla="*/ 2147483647 h 320"/>
                <a:gd name="T10" fmla="*/ 0 60000 65536"/>
                <a:gd name="T11" fmla="*/ 0 60000 65536"/>
                <a:gd name="T12" fmla="*/ 0 60000 65536"/>
                <a:gd name="T13" fmla="*/ 0 60000 65536"/>
                <a:gd name="T14" fmla="*/ 0 60000 65536"/>
                <a:gd name="T15" fmla="*/ 0 w 17"/>
                <a:gd name="T16" fmla="*/ 0 h 320"/>
                <a:gd name="T17" fmla="*/ 17 w 17"/>
                <a:gd name="T18" fmla="*/ 320 h 320"/>
              </a:gdLst>
              <a:ahLst/>
              <a:cxnLst>
                <a:cxn ang="T10">
                  <a:pos x="T0" y="T1"/>
                </a:cxn>
                <a:cxn ang="T11">
                  <a:pos x="T2" y="T3"/>
                </a:cxn>
                <a:cxn ang="T12">
                  <a:pos x="T4" y="T5"/>
                </a:cxn>
                <a:cxn ang="T13">
                  <a:pos x="T6" y="T7"/>
                </a:cxn>
                <a:cxn ang="T14">
                  <a:pos x="T8" y="T9"/>
                </a:cxn>
              </a:cxnLst>
              <a:rect l="T15" t="T16" r="T17" b="T18"/>
              <a:pathLst>
                <a:path w="17" h="320">
                  <a:moveTo>
                    <a:pt x="0" y="0"/>
                  </a:moveTo>
                  <a:lnTo>
                    <a:pt x="5" y="3"/>
                  </a:lnTo>
                  <a:lnTo>
                    <a:pt x="16" y="104"/>
                  </a:lnTo>
                  <a:lnTo>
                    <a:pt x="5" y="117"/>
                  </a:lnTo>
                  <a:lnTo>
                    <a:pt x="5" y="319"/>
                  </a:lnTo>
                </a:path>
              </a:pathLst>
            </a:custGeom>
            <a:noFill/>
            <a:ln w="12700" cap="rnd" cmpd="sng">
              <a:solidFill>
                <a:srgbClr val="676767"/>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fr-FR"/>
            </a:p>
          </p:txBody>
        </p:sp>
        <p:sp>
          <p:nvSpPr>
            <p:cNvPr id="437" name="Freeform 484"/>
            <p:cNvSpPr>
              <a:spLocks/>
            </p:cNvSpPr>
            <p:nvPr/>
          </p:nvSpPr>
          <p:spPr bwMode="auto">
            <a:xfrm>
              <a:off x="7932738" y="3536950"/>
              <a:ext cx="30162" cy="508000"/>
            </a:xfrm>
            <a:custGeom>
              <a:avLst/>
              <a:gdLst>
                <a:gd name="T0" fmla="*/ 0 w 19"/>
                <a:gd name="T1" fmla="*/ 0 h 320"/>
                <a:gd name="T2" fmla="*/ 2147483647 w 19"/>
                <a:gd name="T3" fmla="*/ 2147483647 h 320"/>
                <a:gd name="T4" fmla="*/ 2147483647 w 19"/>
                <a:gd name="T5" fmla="*/ 2147483647 h 320"/>
                <a:gd name="T6" fmla="*/ 2147483647 w 19"/>
                <a:gd name="T7" fmla="*/ 2147483647 h 320"/>
                <a:gd name="T8" fmla="*/ 2147483647 w 19"/>
                <a:gd name="T9" fmla="*/ 2147483647 h 320"/>
                <a:gd name="T10" fmla="*/ 0 60000 65536"/>
                <a:gd name="T11" fmla="*/ 0 60000 65536"/>
                <a:gd name="T12" fmla="*/ 0 60000 65536"/>
                <a:gd name="T13" fmla="*/ 0 60000 65536"/>
                <a:gd name="T14" fmla="*/ 0 60000 65536"/>
                <a:gd name="T15" fmla="*/ 0 w 19"/>
                <a:gd name="T16" fmla="*/ 0 h 320"/>
                <a:gd name="T17" fmla="*/ 19 w 19"/>
                <a:gd name="T18" fmla="*/ 320 h 320"/>
              </a:gdLst>
              <a:ahLst/>
              <a:cxnLst>
                <a:cxn ang="T10">
                  <a:pos x="T0" y="T1"/>
                </a:cxn>
                <a:cxn ang="T11">
                  <a:pos x="T2" y="T3"/>
                </a:cxn>
                <a:cxn ang="T12">
                  <a:pos x="T4" y="T5"/>
                </a:cxn>
                <a:cxn ang="T13">
                  <a:pos x="T6" y="T7"/>
                </a:cxn>
                <a:cxn ang="T14">
                  <a:pos x="T8" y="T9"/>
                </a:cxn>
              </a:cxnLst>
              <a:rect l="T15" t="T16" r="T17" b="T18"/>
              <a:pathLst>
                <a:path w="19" h="320">
                  <a:moveTo>
                    <a:pt x="0" y="0"/>
                  </a:moveTo>
                  <a:lnTo>
                    <a:pt x="7" y="4"/>
                  </a:lnTo>
                  <a:lnTo>
                    <a:pt x="18" y="104"/>
                  </a:lnTo>
                  <a:lnTo>
                    <a:pt x="7" y="117"/>
                  </a:lnTo>
                  <a:lnTo>
                    <a:pt x="7" y="319"/>
                  </a:lnTo>
                </a:path>
              </a:pathLst>
            </a:custGeom>
            <a:noFill/>
            <a:ln w="12700" cap="rnd" cmpd="sng">
              <a:solidFill>
                <a:srgbClr val="676767"/>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fr-FR"/>
            </a:p>
          </p:txBody>
        </p:sp>
        <p:sp>
          <p:nvSpPr>
            <p:cNvPr id="438" name="Freeform 485"/>
            <p:cNvSpPr>
              <a:spLocks/>
            </p:cNvSpPr>
            <p:nvPr/>
          </p:nvSpPr>
          <p:spPr bwMode="auto">
            <a:xfrm>
              <a:off x="7954963" y="3535363"/>
              <a:ext cx="26987" cy="508000"/>
            </a:xfrm>
            <a:custGeom>
              <a:avLst/>
              <a:gdLst>
                <a:gd name="T0" fmla="*/ 0 w 17"/>
                <a:gd name="T1" fmla="*/ 0 h 320"/>
                <a:gd name="T2" fmla="*/ 2147483647 w 17"/>
                <a:gd name="T3" fmla="*/ 2147483647 h 320"/>
                <a:gd name="T4" fmla="*/ 2147483647 w 17"/>
                <a:gd name="T5" fmla="*/ 2147483647 h 320"/>
                <a:gd name="T6" fmla="*/ 2147483647 w 17"/>
                <a:gd name="T7" fmla="*/ 2147483647 h 320"/>
                <a:gd name="T8" fmla="*/ 2147483647 w 17"/>
                <a:gd name="T9" fmla="*/ 2147483647 h 320"/>
                <a:gd name="T10" fmla="*/ 0 60000 65536"/>
                <a:gd name="T11" fmla="*/ 0 60000 65536"/>
                <a:gd name="T12" fmla="*/ 0 60000 65536"/>
                <a:gd name="T13" fmla="*/ 0 60000 65536"/>
                <a:gd name="T14" fmla="*/ 0 60000 65536"/>
                <a:gd name="T15" fmla="*/ 0 w 17"/>
                <a:gd name="T16" fmla="*/ 0 h 320"/>
                <a:gd name="T17" fmla="*/ 17 w 17"/>
                <a:gd name="T18" fmla="*/ 320 h 320"/>
              </a:gdLst>
              <a:ahLst/>
              <a:cxnLst>
                <a:cxn ang="T10">
                  <a:pos x="T0" y="T1"/>
                </a:cxn>
                <a:cxn ang="T11">
                  <a:pos x="T2" y="T3"/>
                </a:cxn>
                <a:cxn ang="T12">
                  <a:pos x="T4" y="T5"/>
                </a:cxn>
                <a:cxn ang="T13">
                  <a:pos x="T6" y="T7"/>
                </a:cxn>
                <a:cxn ang="T14">
                  <a:pos x="T8" y="T9"/>
                </a:cxn>
              </a:cxnLst>
              <a:rect l="T15" t="T16" r="T17" b="T18"/>
              <a:pathLst>
                <a:path w="17" h="320">
                  <a:moveTo>
                    <a:pt x="0" y="0"/>
                  </a:moveTo>
                  <a:lnTo>
                    <a:pt x="5" y="6"/>
                  </a:lnTo>
                  <a:lnTo>
                    <a:pt x="16" y="105"/>
                  </a:lnTo>
                  <a:lnTo>
                    <a:pt x="5" y="117"/>
                  </a:lnTo>
                  <a:lnTo>
                    <a:pt x="5" y="319"/>
                  </a:lnTo>
                </a:path>
              </a:pathLst>
            </a:custGeom>
            <a:noFill/>
            <a:ln w="12700" cap="rnd" cmpd="sng">
              <a:solidFill>
                <a:srgbClr val="676767"/>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fr-FR"/>
            </a:p>
          </p:txBody>
        </p:sp>
        <p:sp>
          <p:nvSpPr>
            <p:cNvPr id="439" name="Freeform 486"/>
            <p:cNvSpPr>
              <a:spLocks/>
            </p:cNvSpPr>
            <p:nvPr/>
          </p:nvSpPr>
          <p:spPr bwMode="auto">
            <a:xfrm>
              <a:off x="7967663" y="3536950"/>
              <a:ext cx="26987" cy="508000"/>
            </a:xfrm>
            <a:custGeom>
              <a:avLst/>
              <a:gdLst>
                <a:gd name="T0" fmla="*/ 0 w 17"/>
                <a:gd name="T1" fmla="*/ 0 h 320"/>
                <a:gd name="T2" fmla="*/ 2147483647 w 17"/>
                <a:gd name="T3" fmla="*/ 2147483647 h 320"/>
                <a:gd name="T4" fmla="*/ 2147483647 w 17"/>
                <a:gd name="T5" fmla="*/ 2147483647 h 320"/>
                <a:gd name="T6" fmla="*/ 2147483647 w 17"/>
                <a:gd name="T7" fmla="*/ 2147483647 h 320"/>
                <a:gd name="T8" fmla="*/ 2147483647 w 17"/>
                <a:gd name="T9" fmla="*/ 2147483647 h 320"/>
                <a:gd name="T10" fmla="*/ 0 60000 65536"/>
                <a:gd name="T11" fmla="*/ 0 60000 65536"/>
                <a:gd name="T12" fmla="*/ 0 60000 65536"/>
                <a:gd name="T13" fmla="*/ 0 60000 65536"/>
                <a:gd name="T14" fmla="*/ 0 60000 65536"/>
                <a:gd name="T15" fmla="*/ 0 w 17"/>
                <a:gd name="T16" fmla="*/ 0 h 320"/>
                <a:gd name="T17" fmla="*/ 17 w 17"/>
                <a:gd name="T18" fmla="*/ 320 h 320"/>
              </a:gdLst>
              <a:ahLst/>
              <a:cxnLst>
                <a:cxn ang="T10">
                  <a:pos x="T0" y="T1"/>
                </a:cxn>
                <a:cxn ang="T11">
                  <a:pos x="T2" y="T3"/>
                </a:cxn>
                <a:cxn ang="T12">
                  <a:pos x="T4" y="T5"/>
                </a:cxn>
                <a:cxn ang="T13">
                  <a:pos x="T6" y="T7"/>
                </a:cxn>
                <a:cxn ang="T14">
                  <a:pos x="T8" y="T9"/>
                </a:cxn>
              </a:cxnLst>
              <a:rect l="T15" t="T16" r="T17" b="T18"/>
              <a:pathLst>
                <a:path w="17" h="320">
                  <a:moveTo>
                    <a:pt x="0" y="0"/>
                  </a:moveTo>
                  <a:lnTo>
                    <a:pt x="6" y="3"/>
                  </a:lnTo>
                  <a:lnTo>
                    <a:pt x="16" y="104"/>
                  </a:lnTo>
                  <a:lnTo>
                    <a:pt x="6" y="116"/>
                  </a:lnTo>
                  <a:lnTo>
                    <a:pt x="6" y="319"/>
                  </a:lnTo>
                </a:path>
              </a:pathLst>
            </a:custGeom>
            <a:noFill/>
            <a:ln w="12700" cap="rnd" cmpd="sng">
              <a:solidFill>
                <a:srgbClr val="676767"/>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fr-FR"/>
            </a:p>
          </p:txBody>
        </p:sp>
        <p:sp>
          <p:nvSpPr>
            <p:cNvPr id="440" name="Freeform 487"/>
            <p:cNvSpPr>
              <a:spLocks/>
            </p:cNvSpPr>
            <p:nvPr/>
          </p:nvSpPr>
          <p:spPr bwMode="auto">
            <a:xfrm>
              <a:off x="7983538" y="3535363"/>
              <a:ext cx="26987" cy="508000"/>
            </a:xfrm>
            <a:custGeom>
              <a:avLst/>
              <a:gdLst>
                <a:gd name="T0" fmla="*/ 0 w 17"/>
                <a:gd name="T1" fmla="*/ 0 h 320"/>
                <a:gd name="T2" fmla="*/ 2147483647 w 17"/>
                <a:gd name="T3" fmla="*/ 2147483647 h 320"/>
                <a:gd name="T4" fmla="*/ 2147483647 w 17"/>
                <a:gd name="T5" fmla="*/ 2147483647 h 320"/>
                <a:gd name="T6" fmla="*/ 2147483647 w 17"/>
                <a:gd name="T7" fmla="*/ 2147483647 h 320"/>
                <a:gd name="T8" fmla="*/ 2147483647 w 17"/>
                <a:gd name="T9" fmla="*/ 2147483647 h 320"/>
                <a:gd name="T10" fmla="*/ 0 60000 65536"/>
                <a:gd name="T11" fmla="*/ 0 60000 65536"/>
                <a:gd name="T12" fmla="*/ 0 60000 65536"/>
                <a:gd name="T13" fmla="*/ 0 60000 65536"/>
                <a:gd name="T14" fmla="*/ 0 60000 65536"/>
                <a:gd name="T15" fmla="*/ 0 w 17"/>
                <a:gd name="T16" fmla="*/ 0 h 320"/>
                <a:gd name="T17" fmla="*/ 17 w 17"/>
                <a:gd name="T18" fmla="*/ 320 h 320"/>
              </a:gdLst>
              <a:ahLst/>
              <a:cxnLst>
                <a:cxn ang="T10">
                  <a:pos x="T0" y="T1"/>
                </a:cxn>
                <a:cxn ang="T11">
                  <a:pos x="T2" y="T3"/>
                </a:cxn>
                <a:cxn ang="T12">
                  <a:pos x="T4" y="T5"/>
                </a:cxn>
                <a:cxn ang="T13">
                  <a:pos x="T6" y="T7"/>
                </a:cxn>
                <a:cxn ang="T14">
                  <a:pos x="T8" y="T9"/>
                </a:cxn>
              </a:cxnLst>
              <a:rect l="T15" t="T16" r="T17" b="T18"/>
              <a:pathLst>
                <a:path w="17" h="320">
                  <a:moveTo>
                    <a:pt x="0" y="0"/>
                  </a:moveTo>
                  <a:lnTo>
                    <a:pt x="5" y="3"/>
                  </a:lnTo>
                  <a:lnTo>
                    <a:pt x="16" y="105"/>
                  </a:lnTo>
                  <a:lnTo>
                    <a:pt x="5" y="115"/>
                  </a:lnTo>
                  <a:lnTo>
                    <a:pt x="5" y="319"/>
                  </a:lnTo>
                </a:path>
              </a:pathLst>
            </a:custGeom>
            <a:noFill/>
            <a:ln w="12700" cap="rnd" cmpd="sng">
              <a:solidFill>
                <a:srgbClr val="676767"/>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fr-FR"/>
            </a:p>
          </p:txBody>
        </p:sp>
        <p:sp>
          <p:nvSpPr>
            <p:cNvPr id="441" name="Rectangle 488"/>
            <p:cNvSpPr>
              <a:spLocks noChangeArrowheads="1"/>
            </p:cNvSpPr>
            <p:nvPr/>
          </p:nvSpPr>
          <p:spPr bwMode="auto">
            <a:xfrm>
              <a:off x="8018463" y="3778250"/>
              <a:ext cx="157162" cy="225425"/>
            </a:xfrm>
            <a:prstGeom prst="rect">
              <a:avLst/>
            </a:prstGeom>
            <a:solidFill>
              <a:srgbClr val="C0C0C0"/>
            </a:solidFill>
            <a:ln w="12700">
              <a:solidFill>
                <a:srgbClr val="808080"/>
              </a:solidFill>
              <a:miter lim="800000"/>
              <a:headEnd/>
              <a:tailEnd/>
            </a:ln>
          </p:spPr>
          <p:txBody>
            <a:bodyPr wrap="none" lIns="90488" tIns="44450" rIns="90488" bIns="44450" anchor="ctr"/>
            <a:lstStyle>
              <a:lvl1pPr eaLnBrk="0" hangingPunct="0">
                <a:defRPr b="1">
                  <a:solidFill>
                    <a:schemeClr val="tx1"/>
                  </a:solidFill>
                  <a:latin typeface="Arial" pitchFamily="34" charset="0"/>
                  <a:cs typeface="Times New Roman" pitchFamily="18" charset="0"/>
                </a:defRPr>
              </a:lvl1pPr>
              <a:lvl2pPr marL="742950" indent="-285750" eaLnBrk="0" hangingPunct="0">
                <a:defRPr b="1">
                  <a:solidFill>
                    <a:schemeClr val="tx1"/>
                  </a:solidFill>
                  <a:latin typeface="Arial" pitchFamily="34" charset="0"/>
                  <a:cs typeface="Times New Roman" pitchFamily="18" charset="0"/>
                </a:defRPr>
              </a:lvl2pPr>
              <a:lvl3pPr marL="1143000" indent="-228600" eaLnBrk="0" hangingPunct="0">
                <a:defRPr b="1">
                  <a:solidFill>
                    <a:schemeClr val="tx1"/>
                  </a:solidFill>
                  <a:latin typeface="Arial" pitchFamily="34" charset="0"/>
                  <a:cs typeface="Times New Roman" pitchFamily="18" charset="0"/>
                </a:defRPr>
              </a:lvl3pPr>
              <a:lvl4pPr marL="1600200" indent="-228600" eaLnBrk="0" hangingPunct="0">
                <a:defRPr b="1">
                  <a:solidFill>
                    <a:schemeClr val="tx1"/>
                  </a:solidFill>
                  <a:latin typeface="Arial" pitchFamily="34" charset="0"/>
                  <a:cs typeface="Times New Roman" pitchFamily="18" charset="0"/>
                </a:defRPr>
              </a:lvl4pPr>
              <a:lvl5pPr marL="2057400" indent="-228600" eaLnBrk="0" hangingPunct="0">
                <a:defRPr b="1">
                  <a:solidFill>
                    <a:schemeClr val="tx1"/>
                  </a:solidFill>
                  <a:latin typeface="Arial" pitchFamily="34" charset="0"/>
                  <a:cs typeface="Times New Roman" pitchFamily="18" charset="0"/>
                </a:defRPr>
              </a:lvl5pPr>
              <a:lvl6pPr marL="25146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6pPr>
              <a:lvl7pPr marL="29718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7pPr>
              <a:lvl8pPr marL="34290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8pPr>
              <a:lvl9pPr marL="38862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9pPr>
            </a:lstStyle>
            <a:p>
              <a:pPr algn="l">
                <a:spcBef>
                  <a:spcPct val="50000"/>
                </a:spcBef>
                <a:buClrTx/>
                <a:buFontTx/>
                <a:buNone/>
              </a:pPr>
              <a:endParaRPr lang="en-GB" altLang="fr-FR" sz="2400" b="0">
                <a:latin typeface="Times New Roman" pitchFamily="18" charset="0"/>
              </a:endParaRPr>
            </a:p>
          </p:txBody>
        </p:sp>
        <p:sp>
          <p:nvSpPr>
            <p:cNvPr id="442" name="Rectangle 489"/>
            <p:cNvSpPr>
              <a:spLocks noChangeArrowheads="1"/>
            </p:cNvSpPr>
            <p:nvPr/>
          </p:nvSpPr>
          <p:spPr bwMode="auto">
            <a:xfrm>
              <a:off x="8018463" y="3825875"/>
              <a:ext cx="157162" cy="25400"/>
            </a:xfrm>
            <a:prstGeom prst="rect">
              <a:avLst/>
            </a:prstGeom>
            <a:solidFill>
              <a:srgbClr val="C0C0C0"/>
            </a:solidFill>
            <a:ln w="12700">
              <a:solidFill>
                <a:srgbClr val="808080"/>
              </a:solidFill>
              <a:miter lim="800000"/>
              <a:headEnd/>
              <a:tailEnd/>
            </a:ln>
          </p:spPr>
          <p:txBody>
            <a:bodyPr wrap="none" lIns="90488" tIns="44450" rIns="90488" bIns="44450" anchor="ctr"/>
            <a:lstStyle>
              <a:lvl1pPr eaLnBrk="0" hangingPunct="0">
                <a:defRPr b="1">
                  <a:solidFill>
                    <a:schemeClr val="tx1"/>
                  </a:solidFill>
                  <a:latin typeface="Arial" pitchFamily="34" charset="0"/>
                  <a:cs typeface="Times New Roman" pitchFamily="18" charset="0"/>
                </a:defRPr>
              </a:lvl1pPr>
              <a:lvl2pPr marL="742950" indent="-285750" eaLnBrk="0" hangingPunct="0">
                <a:defRPr b="1">
                  <a:solidFill>
                    <a:schemeClr val="tx1"/>
                  </a:solidFill>
                  <a:latin typeface="Arial" pitchFamily="34" charset="0"/>
                  <a:cs typeface="Times New Roman" pitchFamily="18" charset="0"/>
                </a:defRPr>
              </a:lvl2pPr>
              <a:lvl3pPr marL="1143000" indent="-228600" eaLnBrk="0" hangingPunct="0">
                <a:defRPr b="1">
                  <a:solidFill>
                    <a:schemeClr val="tx1"/>
                  </a:solidFill>
                  <a:latin typeface="Arial" pitchFamily="34" charset="0"/>
                  <a:cs typeface="Times New Roman" pitchFamily="18" charset="0"/>
                </a:defRPr>
              </a:lvl3pPr>
              <a:lvl4pPr marL="1600200" indent="-228600" eaLnBrk="0" hangingPunct="0">
                <a:defRPr b="1">
                  <a:solidFill>
                    <a:schemeClr val="tx1"/>
                  </a:solidFill>
                  <a:latin typeface="Arial" pitchFamily="34" charset="0"/>
                  <a:cs typeface="Times New Roman" pitchFamily="18" charset="0"/>
                </a:defRPr>
              </a:lvl4pPr>
              <a:lvl5pPr marL="2057400" indent="-228600" eaLnBrk="0" hangingPunct="0">
                <a:defRPr b="1">
                  <a:solidFill>
                    <a:schemeClr val="tx1"/>
                  </a:solidFill>
                  <a:latin typeface="Arial" pitchFamily="34" charset="0"/>
                  <a:cs typeface="Times New Roman" pitchFamily="18" charset="0"/>
                </a:defRPr>
              </a:lvl5pPr>
              <a:lvl6pPr marL="25146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6pPr>
              <a:lvl7pPr marL="29718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7pPr>
              <a:lvl8pPr marL="34290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8pPr>
              <a:lvl9pPr marL="38862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9pPr>
            </a:lstStyle>
            <a:p>
              <a:pPr algn="l">
                <a:spcBef>
                  <a:spcPct val="50000"/>
                </a:spcBef>
                <a:buClrTx/>
                <a:buFontTx/>
                <a:buNone/>
              </a:pPr>
              <a:endParaRPr lang="en-GB" altLang="fr-FR" sz="2400" b="0">
                <a:latin typeface="Times New Roman" pitchFamily="18" charset="0"/>
              </a:endParaRPr>
            </a:p>
          </p:txBody>
        </p:sp>
        <p:sp>
          <p:nvSpPr>
            <p:cNvPr id="443" name="Rectangle 490"/>
            <p:cNvSpPr>
              <a:spLocks noChangeArrowheads="1"/>
            </p:cNvSpPr>
            <p:nvPr/>
          </p:nvSpPr>
          <p:spPr bwMode="auto">
            <a:xfrm>
              <a:off x="8018463" y="3876675"/>
              <a:ext cx="157162" cy="23813"/>
            </a:xfrm>
            <a:prstGeom prst="rect">
              <a:avLst/>
            </a:prstGeom>
            <a:solidFill>
              <a:srgbClr val="C0C0C0"/>
            </a:solidFill>
            <a:ln w="12700">
              <a:solidFill>
                <a:srgbClr val="808080"/>
              </a:solidFill>
              <a:miter lim="800000"/>
              <a:headEnd/>
              <a:tailEnd/>
            </a:ln>
          </p:spPr>
          <p:txBody>
            <a:bodyPr wrap="none" lIns="90488" tIns="44450" rIns="90488" bIns="44450" anchor="ctr"/>
            <a:lstStyle>
              <a:lvl1pPr eaLnBrk="0" hangingPunct="0">
                <a:defRPr b="1">
                  <a:solidFill>
                    <a:schemeClr val="tx1"/>
                  </a:solidFill>
                  <a:latin typeface="Arial" pitchFamily="34" charset="0"/>
                  <a:cs typeface="Times New Roman" pitchFamily="18" charset="0"/>
                </a:defRPr>
              </a:lvl1pPr>
              <a:lvl2pPr marL="742950" indent="-285750" eaLnBrk="0" hangingPunct="0">
                <a:defRPr b="1">
                  <a:solidFill>
                    <a:schemeClr val="tx1"/>
                  </a:solidFill>
                  <a:latin typeface="Arial" pitchFamily="34" charset="0"/>
                  <a:cs typeface="Times New Roman" pitchFamily="18" charset="0"/>
                </a:defRPr>
              </a:lvl2pPr>
              <a:lvl3pPr marL="1143000" indent="-228600" eaLnBrk="0" hangingPunct="0">
                <a:defRPr b="1">
                  <a:solidFill>
                    <a:schemeClr val="tx1"/>
                  </a:solidFill>
                  <a:latin typeface="Arial" pitchFamily="34" charset="0"/>
                  <a:cs typeface="Times New Roman" pitchFamily="18" charset="0"/>
                </a:defRPr>
              </a:lvl3pPr>
              <a:lvl4pPr marL="1600200" indent="-228600" eaLnBrk="0" hangingPunct="0">
                <a:defRPr b="1">
                  <a:solidFill>
                    <a:schemeClr val="tx1"/>
                  </a:solidFill>
                  <a:latin typeface="Arial" pitchFamily="34" charset="0"/>
                  <a:cs typeface="Times New Roman" pitchFamily="18" charset="0"/>
                </a:defRPr>
              </a:lvl4pPr>
              <a:lvl5pPr marL="2057400" indent="-228600" eaLnBrk="0" hangingPunct="0">
                <a:defRPr b="1">
                  <a:solidFill>
                    <a:schemeClr val="tx1"/>
                  </a:solidFill>
                  <a:latin typeface="Arial" pitchFamily="34" charset="0"/>
                  <a:cs typeface="Times New Roman" pitchFamily="18" charset="0"/>
                </a:defRPr>
              </a:lvl5pPr>
              <a:lvl6pPr marL="25146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6pPr>
              <a:lvl7pPr marL="29718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7pPr>
              <a:lvl8pPr marL="34290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8pPr>
              <a:lvl9pPr marL="38862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9pPr>
            </a:lstStyle>
            <a:p>
              <a:pPr algn="l">
                <a:spcBef>
                  <a:spcPct val="50000"/>
                </a:spcBef>
                <a:buClrTx/>
                <a:buFontTx/>
                <a:buNone/>
              </a:pPr>
              <a:endParaRPr lang="en-GB" altLang="fr-FR" sz="2400" b="0">
                <a:latin typeface="Times New Roman" pitchFamily="18" charset="0"/>
              </a:endParaRPr>
            </a:p>
          </p:txBody>
        </p:sp>
        <p:sp>
          <p:nvSpPr>
            <p:cNvPr id="444" name="Rectangle 491"/>
            <p:cNvSpPr>
              <a:spLocks noChangeArrowheads="1"/>
            </p:cNvSpPr>
            <p:nvPr/>
          </p:nvSpPr>
          <p:spPr bwMode="auto">
            <a:xfrm>
              <a:off x="8018463" y="3929063"/>
              <a:ext cx="157162" cy="20637"/>
            </a:xfrm>
            <a:prstGeom prst="rect">
              <a:avLst/>
            </a:prstGeom>
            <a:solidFill>
              <a:srgbClr val="C0C0C0"/>
            </a:solidFill>
            <a:ln w="12700">
              <a:solidFill>
                <a:srgbClr val="808080"/>
              </a:solidFill>
              <a:miter lim="800000"/>
              <a:headEnd/>
              <a:tailEnd/>
            </a:ln>
          </p:spPr>
          <p:txBody>
            <a:bodyPr wrap="none" lIns="90488" tIns="44450" rIns="90488" bIns="44450" anchor="ctr"/>
            <a:lstStyle>
              <a:lvl1pPr eaLnBrk="0" hangingPunct="0">
                <a:defRPr b="1">
                  <a:solidFill>
                    <a:schemeClr val="tx1"/>
                  </a:solidFill>
                  <a:latin typeface="Arial" pitchFamily="34" charset="0"/>
                  <a:cs typeface="Times New Roman" pitchFamily="18" charset="0"/>
                </a:defRPr>
              </a:lvl1pPr>
              <a:lvl2pPr marL="742950" indent="-285750" eaLnBrk="0" hangingPunct="0">
                <a:defRPr b="1">
                  <a:solidFill>
                    <a:schemeClr val="tx1"/>
                  </a:solidFill>
                  <a:latin typeface="Arial" pitchFamily="34" charset="0"/>
                  <a:cs typeface="Times New Roman" pitchFamily="18" charset="0"/>
                </a:defRPr>
              </a:lvl2pPr>
              <a:lvl3pPr marL="1143000" indent="-228600" eaLnBrk="0" hangingPunct="0">
                <a:defRPr b="1">
                  <a:solidFill>
                    <a:schemeClr val="tx1"/>
                  </a:solidFill>
                  <a:latin typeface="Arial" pitchFamily="34" charset="0"/>
                  <a:cs typeface="Times New Roman" pitchFamily="18" charset="0"/>
                </a:defRPr>
              </a:lvl3pPr>
              <a:lvl4pPr marL="1600200" indent="-228600" eaLnBrk="0" hangingPunct="0">
                <a:defRPr b="1">
                  <a:solidFill>
                    <a:schemeClr val="tx1"/>
                  </a:solidFill>
                  <a:latin typeface="Arial" pitchFamily="34" charset="0"/>
                  <a:cs typeface="Times New Roman" pitchFamily="18" charset="0"/>
                </a:defRPr>
              </a:lvl4pPr>
              <a:lvl5pPr marL="2057400" indent="-228600" eaLnBrk="0" hangingPunct="0">
                <a:defRPr b="1">
                  <a:solidFill>
                    <a:schemeClr val="tx1"/>
                  </a:solidFill>
                  <a:latin typeface="Arial" pitchFamily="34" charset="0"/>
                  <a:cs typeface="Times New Roman" pitchFamily="18" charset="0"/>
                </a:defRPr>
              </a:lvl5pPr>
              <a:lvl6pPr marL="25146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6pPr>
              <a:lvl7pPr marL="29718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7pPr>
              <a:lvl8pPr marL="34290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8pPr>
              <a:lvl9pPr marL="38862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9pPr>
            </a:lstStyle>
            <a:p>
              <a:pPr algn="l">
                <a:spcBef>
                  <a:spcPct val="50000"/>
                </a:spcBef>
                <a:buClrTx/>
                <a:buFontTx/>
                <a:buNone/>
              </a:pPr>
              <a:endParaRPr lang="en-GB" altLang="fr-FR" sz="2400" b="0">
                <a:latin typeface="Times New Roman" pitchFamily="18" charset="0"/>
              </a:endParaRPr>
            </a:p>
          </p:txBody>
        </p:sp>
        <p:sp>
          <p:nvSpPr>
            <p:cNvPr id="445" name="Rectangle 492"/>
            <p:cNvSpPr>
              <a:spLocks noChangeArrowheads="1"/>
            </p:cNvSpPr>
            <p:nvPr/>
          </p:nvSpPr>
          <p:spPr bwMode="auto">
            <a:xfrm>
              <a:off x="8032750" y="3825875"/>
              <a:ext cx="120650" cy="26988"/>
            </a:xfrm>
            <a:prstGeom prst="rect">
              <a:avLst/>
            </a:prstGeom>
            <a:solidFill>
              <a:srgbClr val="91919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nchor="ctr"/>
            <a:lstStyle>
              <a:lvl1pPr eaLnBrk="0" hangingPunct="0">
                <a:defRPr b="1">
                  <a:solidFill>
                    <a:schemeClr val="tx1"/>
                  </a:solidFill>
                  <a:latin typeface="Arial" pitchFamily="34" charset="0"/>
                  <a:cs typeface="Times New Roman" pitchFamily="18" charset="0"/>
                </a:defRPr>
              </a:lvl1pPr>
              <a:lvl2pPr marL="742950" indent="-285750" eaLnBrk="0" hangingPunct="0">
                <a:defRPr b="1">
                  <a:solidFill>
                    <a:schemeClr val="tx1"/>
                  </a:solidFill>
                  <a:latin typeface="Arial" pitchFamily="34" charset="0"/>
                  <a:cs typeface="Times New Roman" pitchFamily="18" charset="0"/>
                </a:defRPr>
              </a:lvl2pPr>
              <a:lvl3pPr marL="1143000" indent="-228600" eaLnBrk="0" hangingPunct="0">
                <a:defRPr b="1">
                  <a:solidFill>
                    <a:schemeClr val="tx1"/>
                  </a:solidFill>
                  <a:latin typeface="Arial" pitchFamily="34" charset="0"/>
                  <a:cs typeface="Times New Roman" pitchFamily="18" charset="0"/>
                </a:defRPr>
              </a:lvl3pPr>
              <a:lvl4pPr marL="1600200" indent="-228600" eaLnBrk="0" hangingPunct="0">
                <a:defRPr b="1">
                  <a:solidFill>
                    <a:schemeClr val="tx1"/>
                  </a:solidFill>
                  <a:latin typeface="Arial" pitchFamily="34" charset="0"/>
                  <a:cs typeface="Times New Roman" pitchFamily="18" charset="0"/>
                </a:defRPr>
              </a:lvl4pPr>
              <a:lvl5pPr marL="2057400" indent="-228600" eaLnBrk="0" hangingPunct="0">
                <a:defRPr b="1">
                  <a:solidFill>
                    <a:schemeClr val="tx1"/>
                  </a:solidFill>
                  <a:latin typeface="Arial" pitchFamily="34" charset="0"/>
                  <a:cs typeface="Times New Roman" pitchFamily="18" charset="0"/>
                </a:defRPr>
              </a:lvl5pPr>
              <a:lvl6pPr marL="25146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6pPr>
              <a:lvl7pPr marL="29718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7pPr>
              <a:lvl8pPr marL="34290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8pPr>
              <a:lvl9pPr marL="38862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9pPr>
            </a:lstStyle>
            <a:p>
              <a:pPr algn="l">
                <a:spcBef>
                  <a:spcPct val="50000"/>
                </a:spcBef>
                <a:buClrTx/>
                <a:buFontTx/>
                <a:buNone/>
              </a:pPr>
              <a:endParaRPr lang="en-GB" altLang="fr-FR" sz="2400" b="0">
                <a:latin typeface="Times New Roman" pitchFamily="18" charset="0"/>
              </a:endParaRPr>
            </a:p>
          </p:txBody>
        </p:sp>
        <p:sp>
          <p:nvSpPr>
            <p:cNvPr id="446" name="Rectangle 493"/>
            <p:cNvSpPr>
              <a:spLocks noChangeArrowheads="1"/>
            </p:cNvSpPr>
            <p:nvPr/>
          </p:nvSpPr>
          <p:spPr bwMode="auto">
            <a:xfrm>
              <a:off x="8032750" y="3875088"/>
              <a:ext cx="120650" cy="26987"/>
            </a:xfrm>
            <a:prstGeom prst="rect">
              <a:avLst/>
            </a:prstGeom>
            <a:solidFill>
              <a:srgbClr val="91919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nchor="ctr"/>
            <a:lstStyle>
              <a:lvl1pPr eaLnBrk="0" hangingPunct="0">
                <a:defRPr b="1">
                  <a:solidFill>
                    <a:schemeClr val="tx1"/>
                  </a:solidFill>
                  <a:latin typeface="Arial" pitchFamily="34" charset="0"/>
                  <a:cs typeface="Times New Roman" pitchFamily="18" charset="0"/>
                </a:defRPr>
              </a:lvl1pPr>
              <a:lvl2pPr marL="742950" indent="-285750" eaLnBrk="0" hangingPunct="0">
                <a:defRPr b="1">
                  <a:solidFill>
                    <a:schemeClr val="tx1"/>
                  </a:solidFill>
                  <a:latin typeface="Arial" pitchFamily="34" charset="0"/>
                  <a:cs typeface="Times New Roman" pitchFamily="18" charset="0"/>
                </a:defRPr>
              </a:lvl2pPr>
              <a:lvl3pPr marL="1143000" indent="-228600" eaLnBrk="0" hangingPunct="0">
                <a:defRPr b="1">
                  <a:solidFill>
                    <a:schemeClr val="tx1"/>
                  </a:solidFill>
                  <a:latin typeface="Arial" pitchFamily="34" charset="0"/>
                  <a:cs typeface="Times New Roman" pitchFamily="18" charset="0"/>
                </a:defRPr>
              </a:lvl3pPr>
              <a:lvl4pPr marL="1600200" indent="-228600" eaLnBrk="0" hangingPunct="0">
                <a:defRPr b="1">
                  <a:solidFill>
                    <a:schemeClr val="tx1"/>
                  </a:solidFill>
                  <a:latin typeface="Arial" pitchFamily="34" charset="0"/>
                  <a:cs typeface="Times New Roman" pitchFamily="18" charset="0"/>
                </a:defRPr>
              </a:lvl4pPr>
              <a:lvl5pPr marL="2057400" indent="-228600" eaLnBrk="0" hangingPunct="0">
                <a:defRPr b="1">
                  <a:solidFill>
                    <a:schemeClr val="tx1"/>
                  </a:solidFill>
                  <a:latin typeface="Arial" pitchFamily="34" charset="0"/>
                  <a:cs typeface="Times New Roman" pitchFamily="18" charset="0"/>
                </a:defRPr>
              </a:lvl5pPr>
              <a:lvl6pPr marL="25146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6pPr>
              <a:lvl7pPr marL="29718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7pPr>
              <a:lvl8pPr marL="34290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8pPr>
              <a:lvl9pPr marL="38862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9pPr>
            </a:lstStyle>
            <a:p>
              <a:pPr algn="l">
                <a:spcBef>
                  <a:spcPct val="50000"/>
                </a:spcBef>
                <a:buClrTx/>
                <a:buFontTx/>
                <a:buNone/>
              </a:pPr>
              <a:endParaRPr lang="en-GB" altLang="fr-FR" sz="2400" b="0">
                <a:latin typeface="Times New Roman" pitchFamily="18" charset="0"/>
              </a:endParaRPr>
            </a:p>
          </p:txBody>
        </p:sp>
        <p:sp>
          <p:nvSpPr>
            <p:cNvPr id="447" name="Freeform 494"/>
            <p:cNvSpPr>
              <a:spLocks/>
            </p:cNvSpPr>
            <p:nvPr/>
          </p:nvSpPr>
          <p:spPr bwMode="auto">
            <a:xfrm>
              <a:off x="8123238" y="3773488"/>
              <a:ext cx="26987" cy="26987"/>
            </a:xfrm>
            <a:custGeom>
              <a:avLst/>
              <a:gdLst>
                <a:gd name="T0" fmla="*/ 2147483647 w 17"/>
                <a:gd name="T1" fmla="*/ 0 h 17"/>
                <a:gd name="T2" fmla="*/ 2147483647 w 17"/>
                <a:gd name="T3" fmla="*/ 2147483647 h 17"/>
                <a:gd name="T4" fmla="*/ 0 w 17"/>
                <a:gd name="T5" fmla="*/ 2147483647 h 17"/>
                <a:gd name="T6" fmla="*/ 2147483647 w 17"/>
                <a:gd name="T7" fmla="*/ 0 h 17"/>
                <a:gd name="T8" fmla="*/ 0 60000 65536"/>
                <a:gd name="T9" fmla="*/ 0 60000 65536"/>
                <a:gd name="T10" fmla="*/ 0 60000 65536"/>
                <a:gd name="T11" fmla="*/ 0 60000 65536"/>
                <a:gd name="T12" fmla="*/ 0 w 17"/>
                <a:gd name="T13" fmla="*/ 0 h 17"/>
                <a:gd name="T14" fmla="*/ 17 w 17"/>
                <a:gd name="T15" fmla="*/ 17 h 17"/>
              </a:gdLst>
              <a:ahLst/>
              <a:cxnLst>
                <a:cxn ang="T8">
                  <a:pos x="T0" y="T1"/>
                </a:cxn>
                <a:cxn ang="T9">
                  <a:pos x="T2" y="T3"/>
                </a:cxn>
                <a:cxn ang="T10">
                  <a:pos x="T4" y="T5"/>
                </a:cxn>
                <a:cxn ang="T11">
                  <a:pos x="T6" y="T7"/>
                </a:cxn>
              </a:cxnLst>
              <a:rect l="T12" t="T13" r="T14" b="T15"/>
              <a:pathLst>
                <a:path w="17" h="17">
                  <a:moveTo>
                    <a:pt x="16" y="0"/>
                  </a:moveTo>
                  <a:lnTo>
                    <a:pt x="16" y="16"/>
                  </a:lnTo>
                  <a:lnTo>
                    <a:pt x="0" y="5"/>
                  </a:lnTo>
                  <a:lnTo>
                    <a:pt x="16" y="0"/>
                  </a:lnTo>
                </a:path>
              </a:pathLst>
            </a:custGeom>
            <a:solidFill>
              <a:srgbClr val="60606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endParaRPr lang="fr-FR"/>
            </a:p>
          </p:txBody>
        </p:sp>
        <p:sp>
          <p:nvSpPr>
            <p:cNvPr id="448" name="Rectangle 495"/>
            <p:cNvSpPr>
              <a:spLocks noChangeArrowheads="1"/>
            </p:cNvSpPr>
            <p:nvPr/>
          </p:nvSpPr>
          <p:spPr bwMode="auto">
            <a:xfrm>
              <a:off x="8018463" y="3778250"/>
              <a:ext cx="157162" cy="20638"/>
            </a:xfrm>
            <a:prstGeom prst="rect">
              <a:avLst/>
            </a:prstGeom>
            <a:solidFill>
              <a:srgbClr val="A0A0A0"/>
            </a:solidFill>
            <a:ln w="12700">
              <a:solidFill>
                <a:srgbClr val="808080"/>
              </a:solidFill>
              <a:miter lim="800000"/>
              <a:headEnd/>
              <a:tailEnd/>
            </a:ln>
          </p:spPr>
          <p:txBody>
            <a:bodyPr wrap="none" lIns="90488" tIns="44450" rIns="90488" bIns="44450" anchor="ctr"/>
            <a:lstStyle>
              <a:lvl1pPr eaLnBrk="0" hangingPunct="0">
                <a:defRPr b="1">
                  <a:solidFill>
                    <a:schemeClr val="tx1"/>
                  </a:solidFill>
                  <a:latin typeface="Arial" pitchFamily="34" charset="0"/>
                  <a:cs typeface="Times New Roman" pitchFamily="18" charset="0"/>
                </a:defRPr>
              </a:lvl1pPr>
              <a:lvl2pPr marL="742950" indent="-285750" eaLnBrk="0" hangingPunct="0">
                <a:defRPr b="1">
                  <a:solidFill>
                    <a:schemeClr val="tx1"/>
                  </a:solidFill>
                  <a:latin typeface="Arial" pitchFamily="34" charset="0"/>
                  <a:cs typeface="Times New Roman" pitchFamily="18" charset="0"/>
                </a:defRPr>
              </a:lvl2pPr>
              <a:lvl3pPr marL="1143000" indent="-228600" eaLnBrk="0" hangingPunct="0">
                <a:defRPr b="1">
                  <a:solidFill>
                    <a:schemeClr val="tx1"/>
                  </a:solidFill>
                  <a:latin typeface="Arial" pitchFamily="34" charset="0"/>
                  <a:cs typeface="Times New Roman" pitchFamily="18" charset="0"/>
                </a:defRPr>
              </a:lvl3pPr>
              <a:lvl4pPr marL="1600200" indent="-228600" eaLnBrk="0" hangingPunct="0">
                <a:defRPr b="1">
                  <a:solidFill>
                    <a:schemeClr val="tx1"/>
                  </a:solidFill>
                  <a:latin typeface="Arial" pitchFamily="34" charset="0"/>
                  <a:cs typeface="Times New Roman" pitchFamily="18" charset="0"/>
                </a:defRPr>
              </a:lvl4pPr>
              <a:lvl5pPr marL="2057400" indent="-228600" eaLnBrk="0" hangingPunct="0">
                <a:defRPr b="1">
                  <a:solidFill>
                    <a:schemeClr val="tx1"/>
                  </a:solidFill>
                  <a:latin typeface="Arial" pitchFamily="34" charset="0"/>
                  <a:cs typeface="Times New Roman" pitchFamily="18" charset="0"/>
                </a:defRPr>
              </a:lvl5pPr>
              <a:lvl6pPr marL="25146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6pPr>
              <a:lvl7pPr marL="29718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7pPr>
              <a:lvl8pPr marL="34290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8pPr>
              <a:lvl9pPr marL="38862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9pPr>
            </a:lstStyle>
            <a:p>
              <a:pPr algn="l">
                <a:spcBef>
                  <a:spcPct val="50000"/>
                </a:spcBef>
                <a:buClrTx/>
                <a:buFontTx/>
                <a:buNone/>
              </a:pPr>
              <a:endParaRPr lang="en-GB" altLang="fr-FR" sz="2400" b="0">
                <a:latin typeface="Times New Roman" pitchFamily="18" charset="0"/>
              </a:endParaRPr>
            </a:p>
          </p:txBody>
        </p:sp>
        <p:sp>
          <p:nvSpPr>
            <p:cNvPr id="449" name="Freeform 496"/>
            <p:cNvSpPr>
              <a:spLocks/>
            </p:cNvSpPr>
            <p:nvPr/>
          </p:nvSpPr>
          <p:spPr bwMode="auto">
            <a:xfrm>
              <a:off x="8094663" y="3773488"/>
              <a:ext cx="30162" cy="26987"/>
            </a:xfrm>
            <a:custGeom>
              <a:avLst/>
              <a:gdLst>
                <a:gd name="T0" fmla="*/ 2147483647 w 19"/>
                <a:gd name="T1" fmla="*/ 0 h 17"/>
                <a:gd name="T2" fmla="*/ 0 w 19"/>
                <a:gd name="T3" fmla="*/ 0 h 17"/>
                <a:gd name="T4" fmla="*/ 0 w 19"/>
                <a:gd name="T5" fmla="*/ 2147483647 h 17"/>
                <a:gd name="T6" fmla="*/ 2147483647 w 19"/>
                <a:gd name="T7" fmla="*/ 2147483647 h 17"/>
                <a:gd name="T8" fmla="*/ 2147483647 w 19"/>
                <a:gd name="T9" fmla="*/ 0 h 17"/>
                <a:gd name="T10" fmla="*/ 0 60000 65536"/>
                <a:gd name="T11" fmla="*/ 0 60000 65536"/>
                <a:gd name="T12" fmla="*/ 0 60000 65536"/>
                <a:gd name="T13" fmla="*/ 0 60000 65536"/>
                <a:gd name="T14" fmla="*/ 0 60000 65536"/>
                <a:gd name="T15" fmla="*/ 0 w 19"/>
                <a:gd name="T16" fmla="*/ 0 h 17"/>
                <a:gd name="T17" fmla="*/ 19 w 19"/>
                <a:gd name="T18" fmla="*/ 17 h 17"/>
              </a:gdLst>
              <a:ahLst/>
              <a:cxnLst>
                <a:cxn ang="T10">
                  <a:pos x="T0" y="T1"/>
                </a:cxn>
                <a:cxn ang="T11">
                  <a:pos x="T2" y="T3"/>
                </a:cxn>
                <a:cxn ang="T12">
                  <a:pos x="T4" y="T5"/>
                </a:cxn>
                <a:cxn ang="T13">
                  <a:pos x="T6" y="T7"/>
                </a:cxn>
                <a:cxn ang="T14">
                  <a:pos x="T8" y="T9"/>
                </a:cxn>
              </a:cxnLst>
              <a:rect l="T15" t="T16" r="T17" b="T18"/>
              <a:pathLst>
                <a:path w="19" h="17">
                  <a:moveTo>
                    <a:pt x="18" y="0"/>
                  </a:moveTo>
                  <a:lnTo>
                    <a:pt x="0" y="0"/>
                  </a:lnTo>
                  <a:lnTo>
                    <a:pt x="0" y="16"/>
                  </a:lnTo>
                  <a:lnTo>
                    <a:pt x="15" y="16"/>
                  </a:lnTo>
                  <a:lnTo>
                    <a:pt x="18" y="0"/>
                  </a:lnTo>
                </a:path>
              </a:pathLst>
            </a:custGeom>
            <a:solidFill>
              <a:srgbClr val="80808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endParaRPr lang="fr-FR"/>
            </a:p>
          </p:txBody>
        </p:sp>
        <p:sp>
          <p:nvSpPr>
            <p:cNvPr id="450" name="Freeform 497"/>
            <p:cNvSpPr>
              <a:spLocks/>
            </p:cNvSpPr>
            <p:nvPr/>
          </p:nvSpPr>
          <p:spPr bwMode="auto">
            <a:xfrm>
              <a:off x="8094663" y="3790950"/>
              <a:ext cx="79375" cy="26988"/>
            </a:xfrm>
            <a:custGeom>
              <a:avLst/>
              <a:gdLst>
                <a:gd name="T0" fmla="*/ 2147483647 w 50"/>
                <a:gd name="T1" fmla="*/ 2147483647 h 17"/>
                <a:gd name="T2" fmla="*/ 0 w 50"/>
                <a:gd name="T3" fmla="*/ 2147483647 h 17"/>
                <a:gd name="T4" fmla="*/ 0 w 50"/>
                <a:gd name="T5" fmla="*/ 0 h 17"/>
                <a:gd name="T6" fmla="*/ 2147483647 w 50"/>
                <a:gd name="T7" fmla="*/ 0 h 17"/>
                <a:gd name="T8" fmla="*/ 2147483647 w 50"/>
                <a:gd name="T9" fmla="*/ 2147483647 h 17"/>
                <a:gd name="T10" fmla="*/ 0 60000 65536"/>
                <a:gd name="T11" fmla="*/ 0 60000 65536"/>
                <a:gd name="T12" fmla="*/ 0 60000 65536"/>
                <a:gd name="T13" fmla="*/ 0 60000 65536"/>
                <a:gd name="T14" fmla="*/ 0 60000 65536"/>
                <a:gd name="T15" fmla="*/ 0 w 50"/>
                <a:gd name="T16" fmla="*/ 0 h 17"/>
                <a:gd name="T17" fmla="*/ 50 w 50"/>
                <a:gd name="T18" fmla="*/ 17 h 17"/>
              </a:gdLst>
              <a:ahLst/>
              <a:cxnLst>
                <a:cxn ang="T10">
                  <a:pos x="T0" y="T1"/>
                </a:cxn>
                <a:cxn ang="T11">
                  <a:pos x="T2" y="T3"/>
                </a:cxn>
                <a:cxn ang="T12">
                  <a:pos x="T4" y="T5"/>
                </a:cxn>
                <a:cxn ang="T13">
                  <a:pos x="T6" y="T7"/>
                </a:cxn>
                <a:cxn ang="T14">
                  <a:pos x="T8" y="T9"/>
                </a:cxn>
              </a:cxnLst>
              <a:rect l="T15" t="T16" r="T17" b="T18"/>
              <a:pathLst>
                <a:path w="50" h="17">
                  <a:moveTo>
                    <a:pt x="49" y="16"/>
                  </a:moveTo>
                  <a:lnTo>
                    <a:pt x="0" y="16"/>
                  </a:lnTo>
                  <a:lnTo>
                    <a:pt x="0" y="0"/>
                  </a:lnTo>
                  <a:lnTo>
                    <a:pt x="45" y="0"/>
                  </a:lnTo>
                  <a:lnTo>
                    <a:pt x="49" y="16"/>
                  </a:lnTo>
                </a:path>
              </a:pathLst>
            </a:custGeom>
            <a:solidFill>
              <a:srgbClr val="C0C0C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endParaRPr lang="fr-FR"/>
            </a:p>
          </p:txBody>
        </p:sp>
        <p:sp>
          <p:nvSpPr>
            <p:cNvPr id="451" name="Freeform 498"/>
            <p:cNvSpPr>
              <a:spLocks/>
            </p:cNvSpPr>
            <p:nvPr/>
          </p:nvSpPr>
          <p:spPr bwMode="auto">
            <a:xfrm>
              <a:off x="8129588" y="3776663"/>
              <a:ext cx="44450" cy="26987"/>
            </a:xfrm>
            <a:custGeom>
              <a:avLst/>
              <a:gdLst>
                <a:gd name="T0" fmla="*/ 2147483647 w 28"/>
                <a:gd name="T1" fmla="*/ 0 h 17"/>
                <a:gd name="T2" fmla="*/ 0 w 28"/>
                <a:gd name="T3" fmla="*/ 0 h 17"/>
                <a:gd name="T4" fmla="*/ 0 w 28"/>
                <a:gd name="T5" fmla="*/ 2147483647 h 17"/>
                <a:gd name="T6" fmla="*/ 2147483647 w 28"/>
                <a:gd name="T7" fmla="*/ 2147483647 h 17"/>
                <a:gd name="T8" fmla="*/ 2147483647 w 28"/>
                <a:gd name="T9" fmla="*/ 0 h 17"/>
                <a:gd name="T10" fmla="*/ 0 60000 65536"/>
                <a:gd name="T11" fmla="*/ 0 60000 65536"/>
                <a:gd name="T12" fmla="*/ 0 60000 65536"/>
                <a:gd name="T13" fmla="*/ 0 60000 65536"/>
                <a:gd name="T14" fmla="*/ 0 60000 65536"/>
                <a:gd name="T15" fmla="*/ 0 w 28"/>
                <a:gd name="T16" fmla="*/ 0 h 17"/>
                <a:gd name="T17" fmla="*/ 28 w 28"/>
                <a:gd name="T18" fmla="*/ 17 h 17"/>
              </a:gdLst>
              <a:ahLst/>
              <a:cxnLst>
                <a:cxn ang="T10">
                  <a:pos x="T0" y="T1"/>
                </a:cxn>
                <a:cxn ang="T11">
                  <a:pos x="T2" y="T3"/>
                </a:cxn>
                <a:cxn ang="T12">
                  <a:pos x="T4" y="T5"/>
                </a:cxn>
                <a:cxn ang="T13">
                  <a:pos x="T6" y="T7"/>
                </a:cxn>
                <a:cxn ang="T14">
                  <a:pos x="T8" y="T9"/>
                </a:cxn>
              </a:cxnLst>
              <a:rect l="T15" t="T16" r="T17" b="T18"/>
              <a:pathLst>
                <a:path w="28" h="17">
                  <a:moveTo>
                    <a:pt x="27" y="0"/>
                  </a:moveTo>
                  <a:lnTo>
                    <a:pt x="0" y="0"/>
                  </a:lnTo>
                  <a:lnTo>
                    <a:pt x="0" y="16"/>
                  </a:lnTo>
                  <a:lnTo>
                    <a:pt x="24" y="16"/>
                  </a:lnTo>
                  <a:lnTo>
                    <a:pt x="27" y="0"/>
                  </a:lnTo>
                </a:path>
              </a:pathLst>
            </a:custGeom>
            <a:solidFill>
              <a:srgbClr val="80808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endParaRPr lang="fr-FR"/>
            </a:p>
          </p:txBody>
        </p:sp>
        <p:sp>
          <p:nvSpPr>
            <p:cNvPr id="452" name="Freeform 499"/>
            <p:cNvSpPr>
              <a:spLocks/>
            </p:cNvSpPr>
            <p:nvPr/>
          </p:nvSpPr>
          <p:spPr bwMode="auto">
            <a:xfrm>
              <a:off x="8172450" y="3776663"/>
              <a:ext cx="26988" cy="26987"/>
            </a:xfrm>
            <a:custGeom>
              <a:avLst/>
              <a:gdLst>
                <a:gd name="T0" fmla="*/ 0 w 17"/>
                <a:gd name="T1" fmla="*/ 0 h 17"/>
                <a:gd name="T2" fmla="*/ 0 w 17"/>
                <a:gd name="T3" fmla="*/ 2147483647 h 17"/>
                <a:gd name="T4" fmla="*/ 2147483647 w 17"/>
                <a:gd name="T5" fmla="*/ 2147483647 h 17"/>
                <a:gd name="T6" fmla="*/ 0 w 17"/>
                <a:gd name="T7" fmla="*/ 0 h 17"/>
                <a:gd name="T8" fmla="*/ 0 60000 65536"/>
                <a:gd name="T9" fmla="*/ 0 60000 65536"/>
                <a:gd name="T10" fmla="*/ 0 60000 65536"/>
                <a:gd name="T11" fmla="*/ 0 60000 65536"/>
                <a:gd name="T12" fmla="*/ 0 w 17"/>
                <a:gd name="T13" fmla="*/ 0 h 17"/>
                <a:gd name="T14" fmla="*/ 17 w 17"/>
                <a:gd name="T15" fmla="*/ 17 h 17"/>
              </a:gdLst>
              <a:ahLst/>
              <a:cxnLst>
                <a:cxn ang="T8">
                  <a:pos x="T0" y="T1"/>
                </a:cxn>
                <a:cxn ang="T9">
                  <a:pos x="T2" y="T3"/>
                </a:cxn>
                <a:cxn ang="T10">
                  <a:pos x="T4" y="T5"/>
                </a:cxn>
                <a:cxn ang="T11">
                  <a:pos x="T6" y="T7"/>
                </a:cxn>
              </a:cxnLst>
              <a:rect l="T12" t="T13" r="T14" b="T15"/>
              <a:pathLst>
                <a:path w="17" h="17">
                  <a:moveTo>
                    <a:pt x="0" y="0"/>
                  </a:moveTo>
                  <a:lnTo>
                    <a:pt x="0" y="16"/>
                  </a:lnTo>
                  <a:lnTo>
                    <a:pt x="16" y="3"/>
                  </a:lnTo>
                  <a:lnTo>
                    <a:pt x="0" y="0"/>
                  </a:lnTo>
                </a:path>
              </a:pathLst>
            </a:custGeom>
            <a:solidFill>
              <a:srgbClr val="60606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endParaRPr lang="fr-FR"/>
            </a:p>
          </p:txBody>
        </p:sp>
        <p:sp>
          <p:nvSpPr>
            <p:cNvPr id="453" name="Oval 500"/>
            <p:cNvSpPr>
              <a:spLocks noChangeArrowheads="1"/>
            </p:cNvSpPr>
            <p:nvPr/>
          </p:nvSpPr>
          <p:spPr bwMode="auto">
            <a:xfrm>
              <a:off x="8143875" y="3806825"/>
              <a:ext cx="0" cy="0"/>
            </a:xfrm>
            <a:prstGeom prst="ellipse">
              <a:avLst/>
            </a:prstGeom>
            <a:solidFill>
              <a:srgbClr val="C0C0C0"/>
            </a:solidFill>
            <a:ln w="12700">
              <a:solidFill>
                <a:srgbClr val="808080"/>
              </a:solidFill>
              <a:round/>
              <a:headEnd/>
              <a:tailEnd/>
            </a:ln>
          </p:spPr>
          <p:txBody>
            <a:bodyPr wrap="none" lIns="90488" tIns="44450" rIns="90488" bIns="44450" anchor="ctr"/>
            <a:lstStyle>
              <a:lvl1pPr eaLnBrk="0" hangingPunct="0">
                <a:defRPr b="1">
                  <a:solidFill>
                    <a:schemeClr val="tx1"/>
                  </a:solidFill>
                  <a:latin typeface="Arial" pitchFamily="34" charset="0"/>
                  <a:cs typeface="Times New Roman" pitchFamily="18" charset="0"/>
                </a:defRPr>
              </a:lvl1pPr>
              <a:lvl2pPr marL="742950" indent="-285750" eaLnBrk="0" hangingPunct="0">
                <a:defRPr b="1">
                  <a:solidFill>
                    <a:schemeClr val="tx1"/>
                  </a:solidFill>
                  <a:latin typeface="Arial" pitchFamily="34" charset="0"/>
                  <a:cs typeface="Times New Roman" pitchFamily="18" charset="0"/>
                </a:defRPr>
              </a:lvl2pPr>
              <a:lvl3pPr marL="1143000" indent="-228600" eaLnBrk="0" hangingPunct="0">
                <a:defRPr b="1">
                  <a:solidFill>
                    <a:schemeClr val="tx1"/>
                  </a:solidFill>
                  <a:latin typeface="Arial" pitchFamily="34" charset="0"/>
                  <a:cs typeface="Times New Roman" pitchFamily="18" charset="0"/>
                </a:defRPr>
              </a:lvl3pPr>
              <a:lvl4pPr marL="1600200" indent="-228600" eaLnBrk="0" hangingPunct="0">
                <a:defRPr b="1">
                  <a:solidFill>
                    <a:schemeClr val="tx1"/>
                  </a:solidFill>
                  <a:latin typeface="Arial" pitchFamily="34" charset="0"/>
                  <a:cs typeface="Times New Roman" pitchFamily="18" charset="0"/>
                </a:defRPr>
              </a:lvl4pPr>
              <a:lvl5pPr marL="2057400" indent="-228600" eaLnBrk="0" hangingPunct="0">
                <a:defRPr b="1">
                  <a:solidFill>
                    <a:schemeClr val="tx1"/>
                  </a:solidFill>
                  <a:latin typeface="Arial" pitchFamily="34" charset="0"/>
                  <a:cs typeface="Times New Roman" pitchFamily="18" charset="0"/>
                </a:defRPr>
              </a:lvl5pPr>
              <a:lvl6pPr marL="25146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6pPr>
              <a:lvl7pPr marL="29718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7pPr>
              <a:lvl8pPr marL="34290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8pPr>
              <a:lvl9pPr marL="38862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9pPr>
            </a:lstStyle>
            <a:p>
              <a:pPr algn="l">
                <a:spcBef>
                  <a:spcPct val="50000"/>
                </a:spcBef>
                <a:buClrTx/>
                <a:buFontTx/>
                <a:buNone/>
              </a:pPr>
              <a:endParaRPr lang="en-GB" altLang="fr-FR" sz="2400" b="0">
                <a:latin typeface="Times New Roman" pitchFamily="18" charset="0"/>
              </a:endParaRPr>
            </a:p>
          </p:txBody>
        </p:sp>
        <p:sp>
          <p:nvSpPr>
            <p:cNvPr id="454" name="Freeform 501"/>
            <p:cNvSpPr>
              <a:spLocks/>
            </p:cNvSpPr>
            <p:nvPr/>
          </p:nvSpPr>
          <p:spPr bwMode="auto">
            <a:xfrm>
              <a:off x="8016875" y="3787775"/>
              <a:ext cx="161925" cy="26988"/>
            </a:xfrm>
            <a:custGeom>
              <a:avLst/>
              <a:gdLst>
                <a:gd name="T0" fmla="*/ 0 w 102"/>
                <a:gd name="T1" fmla="*/ 2147483647 h 17"/>
                <a:gd name="T2" fmla="*/ 2147483647 w 102"/>
                <a:gd name="T3" fmla="*/ 2147483647 h 17"/>
                <a:gd name="T4" fmla="*/ 2147483647 w 102"/>
                <a:gd name="T5" fmla="*/ 0 h 17"/>
                <a:gd name="T6" fmla="*/ 0 w 102"/>
                <a:gd name="T7" fmla="*/ 0 h 17"/>
                <a:gd name="T8" fmla="*/ 0 w 102"/>
                <a:gd name="T9" fmla="*/ 2147483647 h 17"/>
                <a:gd name="T10" fmla="*/ 0 60000 65536"/>
                <a:gd name="T11" fmla="*/ 0 60000 65536"/>
                <a:gd name="T12" fmla="*/ 0 60000 65536"/>
                <a:gd name="T13" fmla="*/ 0 60000 65536"/>
                <a:gd name="T14" fmla="*/ 0 60000 65536"/>
                <a:gd name="T15" fmla="*/ 0 w 102"/>
                <a:gd name="T16" fmla="*/ 0 h 17"/>
                <a:gd name="T17" fmla="*/ 102 w 102"/>
                <a:gd name="T18" fmla="*/ 17 h 17"/>
              </a:gdLst>
              <a:ahLst/>
              <a:cxnLst>
                <a:cxn ang="T10">
                  <a:pos x="T0" y="T1"/>
                </a:cxn>
                <a:cxn ang="T11">
                  <a:pos x="T2" y="T3"/>
                </a:cxn>
                <a:cxn ang="T12">
                  <a:pos x="T4" y="T5"/>
                </a:cxn>
                <a:cxn ang="T13">
                  <a:pos x="T6" y="T7"/>
                </a:cxn>
                <a:cxn ang="T14">
                  <a:pos x="T8" y="T9"/>
                </a:cxn>
              </a:cxnLst>
              <a:rect l="T15" t="T16" r="T17" b="T18"/>
              <a:pathLst>
                <a:path w="102" h="17">
                  <a:moveTo>
                    <a:pt x="0" y="16"/>
                  </a:moveTo>
                  <a:lnTo>
                    <a:pt x="101" y="16"/>
                  </a:lnTo>
                  <a:lnTo>
                    <a:pt x="101" y="0"/>
                  </a:lnTo>
                  <a:lnTo>
                    <a:pt x="0" y="0"/>
                  </a:lnTo>
                  <a:lnTo>
                    <a:pt x="0" y="16"/>
                  </a:lnTo>
                </a:path>
              </a:pathLst>
            </a:custGeom>
            <a:solidFill>
              <a:srgbClr val="60606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endParaRPr lang="fr-FR"/>
            </a:p>
          </p:txBody>
        </p:sp>
        <p:sp>
          <p:nvSpPr>
            <p:cNvPr id="455" name="Freeform 502"/>
            <p:cNvSpPr>
              <a:spLocks/>
            </p:cNvSpPr>
            <p:nvPr/>
          </p:nvSpPr>
          <p:spPr bwMode="auto">
            <a:xfrm>
              <a:off x="8045450" y="3832225"/>
              <a:ext cx="101600" cy="26988"/>
            </a:xfrm>
            <a:custGeom>
              <a:avLst/>
              <a:gdLst>
                <a:gd name="T0" fmla="*/ 0 w 64"/>
                <a:gd name="T1" fmla="*/ 2147483647 h 17"/>
                <a:gd name="T2" fmla="*/ 2147483647 w 64"/>
                <a:gd name="T3" fmla="*/ 2147483647 h 17"/>
                <a:gd name="T4" fmla="*/ 2147483647 w 64"/>
                <a:gd name="T5" fmla="*/ 0 h 17"/>
                <a:gd name="T6" fmla="*/ 0 w 64"/>
                <a:gd name="T7" fmla="*/ 0 h 17"/>
                <a:gd name="T8" fmla="*/ 0 w 64"/>
                <a:gd name="T9" fmla="*/ 2147483647 h 17"/>
                <a:gd name="T10" fmla="*/ 0 60000 65536"/>
                <a:gd name="T11" fmla="*/ 0 60000 65536"/>
                <a:gd name="T12" fmla="*/ 0 60000 65536"/>
                <a:gd name="T13" fmla="*/ 0 60000 65536"/>
                <a:gd name="T14" fmla="*/ 0 60000 65536"/>
                <a:gd name="T15" fmla="*/ 0 w 64"/>
                <a:gd name="T16" fmla="*/ 0 h 17"/>
                <a:gd name="T17" fmla="*/ 64 w 64"/>
                <a:gd name="T18" fmla="*/ 17 h 17"/>
              </a:gdLst>
              <a:ahLst/>
              <a:cxnLst>
                <a:cxn ang="T10">
                  <a:pos x="T0" y="T1"/>
                </a:cxn>
                <a:cxn ang="T11">
                  <a:pos x="T2" y="T3"/>
                </a:cxn>
                <a:cxn ang="T12">
                  <a:pos x="T4" y="T5"/>
                </a:cxn>
                <a:cxn ang="T13">
                  <a:pos x="T6" y="T7"/>
                </a:cxn>
                <a:cxn ang="T14">
                  <a:pos x="T8" y="T9"/>
                </a:cxn>
              </a:cxnLst>
              <a:rect l="T15" t="T16" r="T17" b="T18"/>
              <a:pathLst>
                <a:path w="64" h="17">
                  <a:moveTo>
                    <a:pt x="0" y="16"/>
                  </a:moveTo>
                  <a:lnTo>
                    <a:pt x="63" y="16"/>
                  </a:lnTo>
                  <a:lnTo>
                    <a:pt x="63" y="0"/>
                  </a:lnTo>
                  <a:lnTo>
                    <a:pt x="0" y="0"/>
                  </a:lnTo>
                  <a:lnTo>
                    <a:pt x="0" y="16"/>
                  </a:lnTo>
                </a:path>
              </a:pathLst>
            </a:custGeom>
            <a:solidFill>
              <a:srgbClr val="80808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endParaRPr lang="fr-FR"/>
            </a:p>
          </p:txBody>
        </p:sp>
        <p:sp>
          <p:nvSpPr>
            <p:cNvPr id="456" name="Freeform 503"/>
            <p:cNvSpPr>
              <a:spLocks/>
            </p:cNvSpPr>
            <p:nvPr/>
          </p:nvSpPr>
          <p:spPr bwMode="auto">
            <a:xfrm>
              <a:off x="8074025" y="3843338"/>
              <a:ext cx="50800" cy="26987"/>
            </a:xfrm>
            <a:custGeom>
              <a:avLst/>
              <a:gdLst>
                <a:gd name="T0" fmla="*/ 0 w 32"/>
                <a:gd name="T1" fmla="*/ 2147483647 h 17"/>
                <a:gd name="T2" fmla="*/ 0 w 32"/>
                <a:gd name="T3" fmla="*/ 0 h 17"/>
                <a:gd name="T4" fmla="*/ 2147483647 w 32"/>
                <a:gd name="T5" fmla="*/ 0 h 17"/>
                <a:gd name="T6" fmla="*/ 2147483647 w 32"/>
                <a:gd name="T7" fmla="*/ 2147483647 h 17"/>
                <a:gd name="T8" fmla="*/ 0 60000 65536"/>
                <a:gd name="T9" fmla="*/ 0 60000 65536"/>
                <a:gd name="T10" fmla="*/ 0 60000 65536"/>
                <a:gd name="T11" fmla="*/ 0 60000 65536"/>
                <a:gd name="T12" fmla="*/ 0 w 32"/>
                <a:gd name="T13" fmla="*/ 0 h 17"/>
                <a:gd name="T14" fmla="*/ 32 w 32"/>
                <a:gd name="T15" fmla="*/ 17 h 17"/>
              </a:gdLst>
              <a:ahLst/>
              <a:cxnLst>
                <a:cxn ang="T8">
                  <a:pos x="T0" y="T1"/>
                </a:cxn>
                <a:cxn ang="T9">
                  <a:pos x="T2" y="T3"/>
                </a:cxn>
                <a:cxn ang="T10">
                  <a:pos x="T4" y="T5"/>
                </a:cxn>
                <a:cxn ang="T11">
                  <a:pos x="T6" y="T7"/>
                </a:cxn>
              </a:cxnLst>
              <a:rect l="T12" t="T13" r="T14" b="T15"/>
              <a:pathLst>
                <a:path w="32" h="17">
                  <a:moveTo>
                    <a:pt x="0" y="16"/>
                  </a:moveTo>
                  <a:lnTo>
                    <a:pt x="0" y="0"/>
                  </a:lnTo>
                  <a:lnTo>
                    <a:pt x="28" y="0"/>
                  </a:lnTo>
                  <a:lnTo>
                    <a:pt x="31" y="16"/>
                  </a:lnTo>
                </a:path>
              </a:pathLst>
            </a:custGeom>
            <a:noFill/>
            <a:ln w="12700" cap="rnd" cmpd="sng">
              <a:solidFill>
                <a:srgbClr val="808080"/>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fr-FR"/>
            </a:p>
          </p:txBody>
        </p:sp>
        <p:sp>
          <p:nvSpPr>
            <p:cNvPr id="457" name="Freeform 504"/>
            <p:cNvSpPr>
              <a:spLocks/>
            </p:cNvSpPr>
            <p:nvPr/>
          </p:nvSpPr>
          <p:spPr bwMode="auto">
            <a:xfrm>
              <a:off x="7942263" y="3567113"/>
              <a:ext cx="46037" cy="41275"/>
            </a:xfrm>
            <a:custGeom>
              <a:avLst/>
              <a:gdLst>
                <a:gd name="T0" fmla="*/ 2147483647 w 29"/>
                <a:gd name="T1" fmla="*/ 0 h 26"/>
                <a:gd name="T2" fmla="*/ 0 w 29"/>
                <a:gd name="T3" fmla="*/ 0 h 26"/>
                <a:gd name="T4" fmla="*/ 0 w 29"/>
                <a:gd name="T5" fmla="*/ 2147483647 h 26"/>
                <a:gd name="T6" fmla="*/ 2147483647 w 29"/>
                <a:gd name="T7" fmla="*/ 2147483647 h 26"/>
                <a:gd name="T8" fmla="*/ 2147483647 w 29"/>
                <a:gd name="T9" fmla="*/ 0 h 26"/>
                <a:gd name="T10" fmla="*/ 0 60000 65536"/>
                <a:gd name="T11" fmla="*/ 0 60000 65536"/>
                <a:gd name="T12" fmla="*/ 0 60000 65536"/>
                <a:gd name="T13" fmla="*/ 0 60000 65536"/>
                <a:gd name="T14" fmla="*/ 0 60000 65536"/>
                <a:gd name="T15" fmla="*/ 0 w 29"/>
                <a:gd name="T16" fmla="*/ 0 h 26"/>
                <a:gd name="T17" fmla="*/ 29 w 29"/>
                <a:gd name="T18" fmla="*/ 26 h 26"/>
              </a:gdLst>
              <a:ahLst/>
              <a:cxnLst>
                <a:cxn ang="T10">
                  <a:pos x="T0" y="T1"/>
                </a:cxn>
                <a:cxn ang="T11">
                  <a:pos x="T2" y="T3"/>
                </a:cxn>
                <a:cxn ang="T12">
                  <a:pos x="T4" y="T5"/>
                </a:cxn>
                <a:cxn ang="T13">
                  <a:pos x="T6" y="T7"/>
                </a:cxn>
                <a:cxn ang="T14">
                  <a:pos x="T8" y="T9"/>
                </a:cxn>
              </a:cxnLst>
              <a:rect l="T15" t="T16" r="T17" b="T18"/>
              <a:pathLst>
                <a:path w="29" h="26">
                  <a:moveTo>
                    <a:pt x="25" y="0"/>
                  </a:moveTo>
                  <a:lnTo>
                    <a:pt x="0" y="0"/>
                  </a:lnTo>
                  <a:lnTo>
                    <a:pt x="0" y="25"/>
                  </a:lnTo>
                  <a:lnTo>
                    <a:pt x="28" y="25"/>
                  </a:lnTo>
                  <a:lnTo>
                    <a:pt x="25" y="0"/>
                  </a:lnTo>
                </a:path>
              </a:pathLst>
            </a:custGeom>
            <a:solidFill>
              <a:srgbClr val="C0C0C0"/>
            </a:solidFill>
            <a:ln w="12700" cap="rnd" cmpd="sng">
              <a:solidFill>
                <a:srgbClr val="676767"/>
              </a:solidFill>
              <a:prstDash val="solid"/>
              <a:round/>
              <a:headEnd type="none" w="sm" len="sm"/>
              <a:tailEnd type="none" w="sm" len="sm"/>
            </a:ln>
          </p:spPr>
          <p:txBody>
            <a:bodyPr/>
            <a:lstStyle/>
            <a:p>
              <a:endParaRPr lang="fr-FR"/>
            </a:p>
          </p:txBody>
        </p:sp>
        <p:sp>
          <p:nvSpPr>
            <p:cNvPr id="458" name="Freeform 505"/>
            <p:cNvSpPr>
              <a:spLocks/>
            </p:cNvSpPr>
            <p:nvPr/>
          </p:nvSpPr>
          <p:spPr bwMode="auto">
            <a:xfrm>
              <a:off x="7947025" y="3633788"/>
              <a:ext cx="47625" cy="39687"/>
            </a:xfrm>
            <a:custGeom>
              <a:avLst/>
              <a:gdLst>
                <a:gd name="T0" fmla="*/ 2147483647 w 30"/>
                <a:gd name="T1" fmla="*/ 0 h 25"/>
                <a:gd name="T2" fmla="*/ 0 w 30"/>
                <a:gd name="T3" fmla="*/ 0 h 25"/>
                <a:gd name="T4" fmla="*/ 0 w 30"/>
                <a:gd name="T5" fmla="*/ 2147483647 h 25"/>
                <a:gd name="T6" fmla="*/ 2147483647 w 30"/>
                <a:gd name="T7" fmla="*/ 2147483647 h 25"/>
                <a:gd name="T8" fmla="*/ 2147483647 w 30"/>
                <a:gd name="T9" fmla="*/ 0 h 25"/>
                <a:gd name="T10" fmla="*/ 0 60000 65536"/>
                <a:gd name="T11" fmla="*/ 0 60000 65536"/>
                <a:gd name="T12" fmla="*/ 0 60000 65536"/>
                <a:gd name="T13" fmla="*/ 0 60000 65536"/>
                <a:gd name="T14" fmla="*/ 0 60000 65536"/>
                <a:gd name="T15" fmla="*/ 0 w 30"/>
                <a:gd name="T16" fmla="*/ 0 h 25"/>
                <a:gd name="T17" fmla="*/ 30 w 30"/>
                <a:gd name="T18" fmla="*/ 25 h 25"/>
              </a:gdLst>
              <a:ahLst/>
              <a:cxnLst>
                <a:cxn ang="T10">
                  <a:pos x="T0" y="T1"/>
                </a:cxn>
                <a:cxn ang="T11">
                  <a:pos x="T2" y="T3"/>
                </a:cxn>
                <a:cxn ang="T12">
                  <a:pos x="T4" y="T5"/>
                </a:cxn>
                <a:cxn ang="T13">
                  <a:pos x="T6" y="T7"/>
                </a:cxn>
                <a:cxn ang="T14">
                  <a:pos x="T8" y="T9"/>
                </a:cxn>
              </a:cxnLst>
              <a:rect l="T15" t="T16" r="T17" b="T18"/>
              <a:pathLst>
                <a:path w="30" h="25">
                  <a:moveTo>
                    <a:pt x="26" y="0"/>
                  </a:moveTo>
                  <a:lnTo>
                    <a:pt x="0" y="0"/>
                  </a:lnTo>
                  <a:lnTo>
                    <a:pt x="0" y="24"/>
                  </a:lnTo>
                  <a:lnTo>
                    <a:pt x="29" y="24"/>
                  </a:lnTo>
                  <a:lnTo>
                    <a:pt x="26" y="0"/>
                  </a:lnTo>
                </a:path>
              </a:pathLst>
            </a:custGeom>
            <a:solidFill>
              <a:srgbClr val="C0C0C0"/>
            </a:solidFill>
            <a:ln w="12700" cap="rnd" cmpd="sng">
              <a:solidFill>
                <a:srgbClr val="676767"/>
              </a:solidFill>
              <a:prstDash val="solid"/>
              <a:round/>
              <a:headEnd type="none" w="sm" len="sm"/>
              <a:tailEnd type="none" w="sm" len="sm"/>
            </a:ln>
          </p:spPr>
          <p:txBody>
            <a:bodyPr/>
            <a:lstStyle/>
            <a:p>
              <a:endParaRPr lang="fr-FR"/>
            </a:p>
          </p:txBody>
        </p:sp>
        <p:sp>
          <p:nvSpPr>
            <p:cNvPr id="459" name="Freeform 506"/>
            <p:cNvSpPr>
              <a:spLocks/>
            </p:cNvSpPr>
            <p:nvPr/>
          </p:nvSpPr>
          <p:spPr bwMode="auto">
            <a:xfrm>
              <a:off x="8013700" y="3629025"/>
              <a:ext cx="179388" cy="47625"/>
            </a:xfrm>
            <a:custGeom>
              <a:avLst/>
              <a:gdLst>
                <a:gd name="T0" fmla="*/ 0 w 113"/>
                <a:gd name="T1" fmla="*/ 0 h 30"/>
                <a:gd name="T2" fmla="*/ 2147483647 w 113"/>
                <a:gd name="T3" fmla="*/ 2147483647 h 30"/>
                <a:gd name="T4" fmla="*/ 2147483647 w 113"/>
                <a:gd name="T5" fmla="*/ 2147483647 h 30"/>
                <a:gd name="T6" fmla="*/ 2147483647 w 113"/>
                <a:gd name="T7" fmla="*/ 0 h 30"/>
                <a:gd name="T8" fmla="*/ 0 w 113"/>
                <a:gd name="T9" fmla="*/ 0 h 30"/>
                <a:gd name="T10" fmla="*/ 0 60000 65536"/>
                <a:gd name="T11" fmla="*/ 0 60000 65536"/>
                <a:gd name="T12" fmla="*/ 0 60000 65536"/>
                <a:gd name="T13" fmla="*/ 0 60000 65536"/>
                <a:gd name="T14" fmla="*/ 0 60000 65536"/>
                <a:gd name="T15" fmla="*/ 0 w 113"/>
                <a:gd name="T16" fmla="*/ 0 h 30"/>
                <a:gd name="T17" fmla="*/ 113 w 113"/>
                <a:gd name="T18" fmla="*/ 30 h 30"/>
              </a:gdLst>
              <a:ahLst/>
              <a:cxnLst>
                <a:cxn ang="T10">
                  <a:pos x="T0" y="T1"/>
                </a:cxn>
                <a:cxn ang="T11">
                  <a:pos x="T2" y="T3"/>
                </a:cxn>
                <a:cxn ang="T12">
                  <a:pos x="T4" y="T5"/>
                </a:cxn>
                <a:cxn ang="T13">
                  <a:pos x="T6" y="T7"/>
                </a:cxn>
                <a:cxn ang="T14">
                  <a:pos x="T8" y="T9"/>
                </a:cxn>
              </a:cxnLst>
              <a:rect l="T15" t="T16" r="T17" b="T18"/>
              <a:pathLst>
                <a:path w="113" h="30">
                  <a:moveTo>
                    <a:pt x="0" y="0"/>
                  </a:moveTo>
                  <a:lnTo>
                    <a:pt x="3" y="29"/>
                  </a:lnTo>
                  <a:lnTo>
                    <a:pt x="112" y="29"/>
                  </a:lnTo>
                  <a:lnTo>
                    <a:pt x="108" y="0"/>
                  </a:lnTo>
                  <a:lnTo>
                    <a:pt x="0" y="0"/>
                  </a:lnTo>
                </a:path>
              </a:pathLst>
            </a:custGeom>
            <a:solidFill>
              <a:srgbClr val="676767"/>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endParaRPr lang="fr-FR"/>
            </a:p>
          </p:txBody>
        </p:sp>
        <p:sp>
          <p:nvSpPr>
            <p:cNvPr id="460" name="Freeform 507"/>
            <p:cNvSpPr>
              <a:spLocks/>
            </p:cNvSpPr>
            <p:nvPr/>
          </p:nvSpPr>
          <p:spPr bwMode="auto">
            <a:xfrm>
              <a:off x="8053388" y="3641725"/>
              <a:ext cx="26987" cy="26988"/>
            </a:xfrm>
            <a:custGeom>
              <a:avLst/>
              <a:gdLst>
                <a:gd name="T0" fmla="*/ 0 w 17"/>
                <a:gd name="T1" fmla="*/ 0 h 17"/>
                <a:gd name="T2" fmla="*/ 2147483647 w 17"/>
                <a:gd name="T3" fmla="*/ 0 h 17"/>
                <a:gd name="T4" fmla="*/ 2147483647 w 17"/>
                <a:gd name="T5" fmla="*/ 2147483647 h 17"/>
                <a:gd name="T6" fmla="*/ 0 w 17"/>
                <a:gd name="T7" fmla="*/ 2147483647 h 17"/>
                <a:gd name="T8" fmla="*/ 0 w 17"/>
                <a:gd name="T9" fmla="*/ 0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0"/>
                  </a:moveTo>
                  <a:lnTo>
                    <a:pt x="16" y="0"/>
                  </a:lnTo>
                  <a:lnTo>
                    <a:pt x="16" y="16"/>
                  </a:lnTo>
                  <a:lnTo>
                    <a:pt x="0" y="16"/>
                  </a:lnTo>
                  <a:lnTo>
                    <a:pt x="0" y="0"/>
                  </a:lnTo>
                </a:path>
              </a:pathLst>
            </a:custGeom>
            <a:solidFill>
              <a:srgbClr val="C0C0C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endParaRPr lang="fr-FR"/>
            </a:p>
          </p:txBody>
        </p:sp>
        <p:sp>
          <p:nvSpPr>
            <p:cNvPr id="461" name="Freeform 508"/>
            <p:cNvSpPr>
              <a:spLocks/>
            </p:cNvSpPr>
            <p:nvPr/>
          </p:nvSpPr>
          <p:spPr bwMode="auto">
            <a:xfrm>
              <a:off x="8053388" y="3656013"/>
              <a:ext cx="26987" cy="26987"/>
            </a:xfrm>
            <a:custGeom>
              <a:avLst/>
              <a:gdLst>
                <a:gd name="T0" fmla="*/ 0 w 17"/>
                <a:gd name="T1" fmla="*/ 0 h 17"/>
                <a:gd name="T2" fmla="*/ 2147483647 w 17"/>
                <a:gd name="T3" fmla="*/ 0 h 17"/>
                <a:gd name="T4" fmla="*/ 2147483647 w 17"/>
                <a:gd name="T5" fmla="*/ 2147483647 h 17"/>
                <a:gd name="T6" fmla="*/ 0 w 17"/>
                <a:gd name="T7" fmla="*/ 2147483647 h 17"/>
                <a:gd name="T8" fmla="*/ 0 w 17"/>
                <a:gd name="T9" fmla="*/ 0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0"/>
                  </a:moveTo>
                  <a:lnTo>
                    <a:pt x="16" y="0"/>
                  </a:lnTo>
                  <a:lnTo>
                    <a:pt x="16" y="16"/>
                  </a:lnTo>
                  <a:lnTo>
                    <a:pt x="0" y="16"/>
                  </a:lnTo>
                  <a:lnTo>
                    <a:pt x="0" y="0"/>
                  </a:lnTo>
                </a:path>
              </a:pathLst>
            </a:custGeom>
            <a:solidFill>
              <a:srgbClr val="C0C0C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endParaRPr lang="fr-FR"/>
            </a:p>
          </p:txBody>
        </p:sp>
        <p:sp>
          <p:nvSpPr>
            <p:cNvPr id="462" name="Freeform 509"/>
            <p:cNvSpPr>
              <a:spLocks/>
            </p:cNvSpPr>
            <p:nvPr/>
          </p:nvSpPr>
          <p:spPr bwMode="auto">
            <a:xfrm>
              <a:off x="8094663" y="3646488"/>
              <a:ext cx="26987" cy="26987"/>
            </a:xfrm>
            <a:custGeom>
              <a:avLst/>
              <a:gdLst>
                <a:gd name="T0" fmla="*/ 0 w 17"/>
                <a:gd name="T1" fmla="*/ 0 h 17"/>
                <a:gd name="T2" fmla="*/ 2147483647 w 17"/>
                <a:gd name="T3" fmla="*/ 0 h 17"/>
                <a:gd name="T4" fmla="*/ 2147483647 w 17"/>
                <a:gd name="T5" fmla="*/ 2147483647 h 17"/>
                <a:gd name="T6" fmla="*/ 0 w 17"/>
                <a:gd name="T7" fmla="*/ 2147483647 h 17"/>
                <a:gd name="T8" fmla="*/ 0 w 17"/>
                <a:gd name="T9" fmla="*/ 0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0"/>
                  </a:moveTo>
                  <a:lnTo>
                    <a:pt x="16" y="0"/>
                  </a:lnTo>
                  <a:lnTo>
                    <a:pt x="16" y="16"/>
                  </a:lnTo>
                  <a:lnTo>
                    <a:pt x="0" y="16"/>
                  </a:lnTo>
                  <a:lnTo>
                    <a:pt x="0" y="0"/>
                  </a:lnTo>
                </a:path>
              </a:pathLst>
            </a:custGeom>
            <a:solidFill>
              <a:srgbClr val="00800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endParaRPr lang="fr-FR"/>
            </a:p>
          </p:txBody>
        </p:sp>
        <p:sp>
          <p:nvSpPr>
            <p:cNvPr id="463" name="Oval 510"/>
            <p:cNvSpPr>
              <a:spLocks noChangeArrowheads="1"/>
            </p:cNvSpPr>
            <p:nvPr/>
          </p:nvSpPr>
          <p:spPr bwMode="auto">
            <a:xfrm>
              <a:off x="8029575" y="3646488"/>
              <a:ext cx="25400" cy="25400"/>
            </a:xfrm>
            <a:prstGeom prst="ellipse">
              <a:avLst/>
            </a:pr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wrap="none" lIns="90488" tIns="44450" rIns="90488" bIns="44450" anchor="ctr"/>
            <a:lstStyle>
              <a:lvl1pPr eaLnBrk="0" hangingPunct="0">
                <a:defRPr b="1">
                  <a:solidFill>
                    <a:schemeClr val="tx1"/>
                  </a:solidFill>
                  <a:latin typeface="Arial" pitchFamily="34" charset="0"/>
                  <a:cs typeface="Times New Roman" pitchFamily="18" charset="0"/>
                </a:defRPr>
              </a:lvl1pPr>
              <a:lvl2pPr marL="742950" indent="-285750" eaLnBrk="0" hangingPunct="0">
                <a:defRPr b="1">
                  <a:solidFill>
                    <a:schemeClr val="tx1"/>
                  </a:solidFill>
                  <a:latin typeface="Arial" pitchFamily="34" charset="0"/>
                  <a:cs typeface="Times New Roman" pitchFamily="18" charset="0"/>
                </a:defRPr>
              </a:lvl2pPr>
              <a:lvl3pPr marL="1143000" indent="-228600" eaLnBrk="0" hangingPunct="0">
                <a:defRPr b="1">
                  <a:solidFill>
                    <a:schemeClr val="tx1"/>
                  </a:solidFill>
                  <a:latin typeface="Arial" pitchFamily="34" charset="0"/>
                  <a:cs typeface="Times New Roman" pitchFamily="18" charset="0"/>
                </a:defRPr>
              </a:lvl3pPr>
              <a:lvl4pPr marL="1600200" indent="-228600" eaLnBrk="0" hangingPunct="0">
                <a:defRPr b="1">
                  <a:solidFill>
                    <a:schemeClr val="tx1"/>
                  </a:solidFill>
                  <a:latin typeface="Arial" pitchFamily="34" charset="0"/>
                  <a:cs typeface="Times New Roman" pitchFamily="18" charset="0"/>
                </a:defRPr>
              </a:lvl4pPr>
              <a:lvl5pPr marL="2057400" indent="-228600" eaLnBrk="0" hangingPunct="0">
                <a:defRPr b="1">
                  <a:solidFill>
                    <a:schemeClr val="tx1"/>
                  </a:solidFill>
                  <a:latin typeface="Arial" pitchFamily="34" charset="0"/>
                  <a:cs typeface="Times New Roman" pitchFamily="18" charset="0"/>
                </a:defRPr>
              </a:lvl5pPr>
              <a:lvl6pPr marL="25146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6pPr>
              <a:lvl7pPr marL="29718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7pPr>
              <a:lvl8pPr marL="34290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8pPr>
              <a:lvl9pPr marL="38862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9pPr>
            </a:lstStyle>
            <a:p>
              <a:pPr algn="l">
                <a:spcBef>
                  <a:spcPct val="50000"/>
                </a:spcBef>
                <a:buClrTx/>
                <a:buFontTx/>
                <a:buNone/>
              </a:pPr>
              <a:endParaRPr lang="en-GB" altLang="fr-FR" sz="2400" b="0">
                <a:latin typeface="Times New Roman" pitchFamily="18" charset="0"/>
              </a:endParaRPr>
            </a:p>
          </p:txBody>
        </p:sp>
        <p:sp>
          <p:nvSpPr>
            <p:cNvPr id="464" name="Freeform 511"/>
            <p:cNvSpPr>
              <a:spLocks/>
            </p:cNvSpPr>
            <p:nvPr/>
          </p:nvSpPr>
          <p:spPr bwMode="auto">
            <a:xfrm>
              <a:off x="4027488" y="3819525"/>
              <a:ext cx="639762" cy="49213"/>
            </a:xfrm>
            <a:custGeom>
              <a:avLst/>
              <a:gdLst>
                <a:gd name="T0" fmla="*/ 2147483647 w 403"/>
                <a:gd name="T1" fmla="*/ 2147483647 h 31"/>
                <a:gd name="T2" fmla="*/ 2147483647 w 403"/>
                <a:gd name="T3" fmla="*/ 2147483647 h 31"/>
                <a:gd name="T4" fmla="*/ 2147483647 w 403"/>
                <a:gd name="T5" fmla="*/ 0 h 31"/>
                <a:gd name="T6" fmla="*/ 0 w 403"/>
                <a:gd name="T7" fmla="*/ 0 h 31"/>
                <a:gd name="T8" fmla="*/ 2147483647 w 403"/>
                <a:gd name="T9" fmla="*/ 2147483647 h 31"/>
                <a:gd name="T10" fmla="*/ 0 60000 65536"/>
                <a:gd name="T11" fmla="*/ 0 60000 65536"/>
                <a:gd name="T12" fmla="*/ 0 60000 65536"/>
                <a:gd name="T13" fmla="*/ 0 60000 65536"/>
                <a:gd name="T14" fmla="*/ 0 60000 65536"/>
                <a:gd name="T15" fmla="*/ 0 w 403"/>
                <a:gd name="T16" fmla="*/ 0 h 31"/>
                <a:gd name="T17" fmla="*/ 403 w 403"/>
                <a:gd name="T18" fmla="*/ 31 h 31"/>
              </a:gdLst>
              <a:ahLst/>
              <a:cxnLst>
                <a:cxn ang="T10">
                  <a:pos x="T0" y="T1"/>
                </a:cxn>
                <a:cxn ang="T11">
                  <a:pos x="T2" y="T3"/>
                </a:cxn>
                <a:cxn ang="T12">
                  <a:pos x="T4" y="T5"/>
                </a:cxn>
                <a:cxn ang="T13">
                  <a:pos x="T6" y="T7"/>
                </a:cxn>
                <a:cxn ang="T14">
                  <a:pos x="T8" y="T9"/>
                </a:cxn>
              </a:cxnLst>
              <a:rect l="T15" t="T16" r="T17" b="T18"/>
              <a:pathLst>
                <a:path w="403" h="31">
                  <a:moveTo>
                    <a:pt x="127" y="30"/>
                  </a:moveTo>
                  <a:lnTo>
                    <a:pt x="402" y="26"/>
                  </a:lnTo>
                  <a:lnTo>
                    <a:pt x="212" y="0"/>
                  </a:lnTo>
                  <a:lnTo>
                    <a:pt x="0" y="0"/>
                  </a:lnTo>
                  <a:lnTo>
                    <a:pt x="127" y="30"/>
                  </a:lnTo>
                </a:path>
              </a:pathLst>
            </a:custGeom>
            <a:gradFill rotWithShape="0">
              <a:gsLst>
                <a:gs pos="0">
                  <a:srgbClr val="E0E0E0"/>
                </a:gs>
                <a:gs pos="100000">
                  <a:srgbClr val="000000"/>
                </a:gs>
              </a:gsLst>
              <a:lin ang="2700000" scaled="1"/>
            </a:gra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endParaRPr lang="fr-FR"/>
            </a:p>
          </p:txBody>
        </p:sp>
        <p:sp>
          <p:nvSpPr>
            <p:cNvPr id="465" name="Freeform 512"/>
            <p:cNvSpPr>
              <a:spLocks/>
            </p:cNvSpPr>
            <p:nvPr/>
          </p:nvSpPr>
          <p:spPr bwMode="auto">
            <a:xfrm>
              <a:off x="4229100" y="3863975"/>
              <a:ext cx="465138" cy="26988"/>
            </a:xfrm>
            <a:custGeom>
              <a:avLst/>
              <a:gdLst>
                <a:gd name="T0" fmla="*/ 0 w 293"/>
                <a:gd name="T1" fmla="*/ 0 h 17"/>
                <a:gd name="T2" fmla="*/ 2147483647 w 293"/>
                <a:gd name="T3" fmla="*/ 2147483647 h 17"/>
                <a:gd name="T4" fmla="*/ 2147483647 w 293"/>
                <a:gd name="T5" fmla="*/ 2147483647 h 17"/>
                <a:gd name="T6" fmla="*/ 2147483647 w 293"/>
                <a:gd name="T7" fmla="*/ 0 h 17"/>
                <a:gd name="T8" fmla="*/ 0 w 293"/>
                <a:gd name="T9" fmla="*/ 0 h 17"/>
                <a:gd name="T10" fmla="*/ 0 60000 65536"/>
                <a:gd name="T11" fmla="*/ 0 60000 65536"/>
                <a:gd name="T12" fmla="*/ 0 60000 65536"/>
                <a:gd name="T13" fmla="*/ 0 60000 65536"/>
                <a:gd name="T14" fmla="*/ 0 60000 65536"/>
                <a:gd name="T15" fmla="*/ 0 w 293"/>
                <a:gd name="T16" fmla="*/ 0 h 17"/>
                <a:gd name="T17" fmla="*/ 293 w 293"/>
                <a:gd name="T18" fmla="*/ 17 h 17"/>
              </a:gdLst>
              <a:ahLst/>
              <a:cxnLst>
                <a:cxn ang="T10">
                  <a:pos x="T0" y="T1"/>
                </a:cxn>
                <a:cxn ang="T11">
                  <a:pos x="T2" y="T3"/>
                </a:cxn>
                <a:cxn ang="T12">
                  <a:pos x="T4" y="T5"/>
                </a:cxn>
                <a:cxn ang="T13">
                  <a:pos x="T6" y="T7"/>
                </a:cxn>
                <a:cxn ang="T14">
                  <a:pos x="T8" y="T9"/>
                </a:cxn>
              </a:cxnLst>
              <a:rect l="T15" t="T16" r="T17" b="T18"/>
              <a:pathLst>
                <a:path w="293" h="17">
                  <a:moveTo>
                    <a:pt x="0" y="0"/>
                  </a:moveTo>
                  <a:lnTo>
                    <a:pt x="14" y="16"/>
                  </a:lnTo>
                  <a:lnTo>
                    <a:pt x="292" y="16"/>
                  </a:lnTo>
                  <a:lnTo>
                    <a:pt x="276" y="0"/>
                  </a:lnTo>
                  <a:lnTo>
                    <a:pt x="0" y="0"/>
                  </a:lnTo>
                </a:path>
              </a:pathLst>
            </a:custGeom>
            <a:solidFill>
              <a:srgbClr val="E0E0E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endParaRPr lang="fr-FR"/>
            </a:p>
          </p:txBody>
        </p:sp>
        <p:sp>
          <p:nvSpPr>
            <p:cNvPr id="466" name="Freeform 513"/>
            <p:cNvSpPr>
              <a:spLocks/>
            </p:cNvSpPr>
            <p:nvPr/>
          </p:nvSpPr>
          <p:spPr bwMode="auto">
            <a:xfrm>
              <a:off x="4029075" y="3819525"/>
              <a:ext cx="261938" cy="736600"/>
            </a:xfrm>
            <a:custGeom>
              <a:avLst/>
              <a:gdLst>
                <a:gd name="T0" fmla="*/ 0 w 165"/>
                <a:gd name="T1" fmla="*/ 0 h 464"/>
                <a:gd name="T2" fmla="*/ 2147483647 w 165"/>
                <a:gd name="T3" fmla="*/ 2147483647 h 464"/>
                <a:gd name="T4" fmla="*/ 2147483647 w 165"/>
                <a:gd name="T5" fmla="*/ 2147483647 h 464"/>
                <a:gd name="T6" fmla="*/ 2147483647 w 165"/>
                <a:gd name="T7" fmla="*/ 2147483647 h 464"/>
                <a:gd name="T8" fmla="*/ 2147483647 w 165"/>
                <a:gd name="T9" fmla="*/ 2147483647 h 464"/>
                <a:gd name="T10" fmla="*/ 2147483647 w 165"/>
                <a:gd name="T11" fmla="*/ 2147483647 h 464"/>
                <a:gd name="T12" fmla="*/ 0 w 165"/>
                <a:gd name="T13" fmla="*/ 2147483647 h 464"/>
                <a:gd name="T14" fmla="*/ 0 w 165"/>
                <a:gd name="T15" fmla="*/ 0 h 464"/>
                <a:gd name="T16" fmla="*/ 0 60000 65536"/>
                <a:gd name="T17" fmla="*/ 0 60000 65536"/>
                <a:gd name="T18" fmla="*/ 0 60000 65536"/>
                <a:gd name="T19" fmla="*/ 0 60000 65536"/>
                <a:gd name="T20" fmla="*/ 0 60000 65536"/>
                <a:gd name="T21" fmla="*/ 0 60000 65536"/>
                <a:gd name="T22" fmla="*/ 0 60000 65536"/>
                <a:gd name="T23" fmla="*/ 0 60000 65536"/>
                <a:gd name="T24" fmla="*/ 0 w 165"/>
                <a:gd name="T25" fmla="*/ 0 h 464"/>
                <a:gd name="T26" fmla="*/ 165 w 165"/>
                <a:gd name="T27" fmla="*/ 464 h 46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65" h="464">
                  <a:moveTo>
                    <a:pt x="0" y="0"/>
                  </a:moveTo>
                  <a:lnTo>
                    <a:pt x="125" y="28"/>
                  </a:lnTo>
                  <a:lnTo>
                    <a:pt x="148" y="39"/>
                  </a:lnTo>
                  <a:lnTo>
                    <a:pt x="164" y="169"/>
                  </a:lnTo>
                  <a:lnTo>
                    <a:pt x="142" y="196"/>
                  </a:lnTo>
                  <a:lnTo>
                    <a:pt x="140" y="463"/>
                  </a:lnTo>
                  <a:lnTo>
                    <a:pt x="0" y="338"/>
                  </a:lnTo>
                  <a:lnTo>
                    <a:pt x="0" y="0"/>
                  </a:lnTo>
                </a:path>
              </a:pathLst>
            </a:custGeom>
            <a:gradFill rotWithShape="0">
              <a:gsLst>
                <a:gs pos="0">
                  <a:srgbClr val="000000"/>
                </a:gs>
                <a:gs pos="100000">
                  <a:srgbClr val="A0A0A0"/>
                </a:gs>
              </a:gsLst>
              <a:lin ang="0" scaled="1"/>
            </a:gra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endParaRPr lang="fr-FR"/>
            </a:p>
          </p:txBody>
        </p:sp>
        <p:sp>
          <p:nvSpPr>
            <p:cNvPr id="467" name="Freeform 514"/>
            <p:cNvSpPr>
              <a:spLocks/>
            </p:cNvSpPr>
            <p:nvPr/>
          </p:nvSpPr>
          <p:spPr bwMode="auto">
            <a:xfrm>
              <a:off x="4254500" y="4121150"/>
              <a:ext cx="431800" cy="433388"/>
            </a:xfrm>
            <a:custGeom>
              <a:avLst/>
              <a:gdLst>
                <a:gd name="T0" fmla="*/ 0 w 272"/>
                <a:gd name="T1" fmla="*/ 0 h 273"/>
                <a:gd name="T2" fmla="*/ 0 w 272"/>
                <a:gd name="T3" fmla="*/ 2147483647 h 273"/>
                <a:gd name="T4" fmla="*/ 2147483647 w 272"/>
                <a:gd name="T5" fmla="*/ 2147483647 h 273"/>
                <a:gd name="T6" fmla="*/ 2147483647 w 272"/>
                <a:gd name="T7" fmla="*/ 0 h 273"/>
                <a:gd name="T8" fmla="*/ 0 w 272"/>
                <a:gd name="T9" fmla="*/ 0 h 273"/>
                <a:gd name="T10" fmla="*/ 0 60000 65536"/>
                <a:gd name="T11" fmla="*/ 0 60000 65536"/>
                <a:gd name="T12" fmla="*/ 0 60000 65536"/>
                <a:gd name="T13" fmla="*/ 0 60000 65536"/>
                <a:gd name="T14" fmla="*/ 0 60000 65536"/>
                <a:gd name="T15" fmla="*/ 0 w 272"/>
                <a:gd name="T16" fmla="*/ 0 h 273"/>
                <a:gd name="T17" fmla="*/ 272 w 272"/>
                <a:gd name="T18" fmla="*/ 273 h 273"/>
              </a:gdLst>
              <a:ahLst/>
              <a:cxnLst>
                <a:cxn ang="T10">
                  <a:pos x="T0" y="T1"/>
                </a:cxn>
                <a:cxn ang="T11">
                  <a:pos x="T2" y="T3"/>
                </a:cxn>
                <a:cxn ang="T12">
                  <a:pos x="T4" y="T5"/>
                </a:cxn>
                <a:cxn ang="T13">
                  <a:pos x="T6" y="T7"/>
                </a:cxn>
                <a:cxn ang="T14">
                  <a:pos x="T8" y="T9"/>
                </a:cxn>
              </a:cxnLst>
              <a:rect l="T15" t="T16" r="T17" b="T18"/>
              <a:pathLst>
                <a:path w="272" h="273">
                  <a:moveTo>
                    <a:pt x="0" y="0"/>
                  </a:moveTo>
                  <a:lnTo>
                    <a:pt x="0" y="272"/>
                  </a:lnTo>
                  <a:lnTo>
                    <a:pt x="271" y="272"/>
                  </a:lnTo>
                  <a:lnTo>
                    <a:pt x="271" y="0"/>
                  </a:lnTo>
                  <a:lnTo>
                    <a:pt x="0" y="0"/>
                  </a:lnTo>
                </a:path>
              </a:pathLst>
            </a:custGeom>
            <a:gradFill rotWithShape="0">
              <a:gsLst>
                <a:gs pos="0">
                  <a:srgbClr val="DEDEDE"/>
                </a:gs>
                <a:gs pos="100000">
                  <a:srgbClr val="919191"/>
                </a:gs>
              </a:gsLst>
              <a:lin ang="5400000" scaled="1"/>
            </a:gra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endParaRPr lang="fr-FR"/>
            </a:p>
          </p:txBody>
        </p:sp>
        <p:sp>
          <p:nvSpPr>
            <p:cNvPr id="468" name="Freeform 515"/>
            <p:cNvSpPr>
              <a:spLocks/>
            </p:cNvSpPr>
            <p:nvPr/>
          </p:nvSpPr>
          <p:spPr bwMode="auto">
            <a:xfrm>
              <a:off x="4259263" y="3876675"/>
              <a:ext cx="463550" cy="219075"/>
            </a:xfrm>
            <a:custGeom>
              <a:avLst/>
              <a:gdLst>
                <a:gd name="T0" fmla="*/ 0 w 292"/>
                <a:gd name="T1" fmla="*/ 0 h 138"/>
                <a:gd name="T2" fmla="*/ 2147483647 w 292"/>
                <a:gd name="T3" fmla="*/ 0 h 138"/>
                <a:gd name="T4" fmla="*/ 2147483647 w 292"/>
                <a:gd name="T5" fmla="*/ 2147483647 h 138"/>
                <a:gd name="T6" fmla="*/ 2147483647 w 292"/>
                <a:gd name="T7" fmla="*/ 2147483647 h 138"/>
                <a:gd name="T8" fmla="*/ 0 w 292"/>
                <a:gd name="T9" fmla="*/ 0 h 138"/>
                <a:gd name="T10" fmla="*/ 0 60000 65536"/>
                <a:gd name="T11" fmla="*/ 0 60000 65536"/>
                <a:gd name="T12" fmla="*/ 0 60000 65536"/>
                <a:gd name="T13" fmla="*/ 0 60000 65536"/>
                <a:gd name="T14" fmla="*/ 0 60000 65536"/>
                <a:gd name="T15" fmla="*/ 0 w 292"/>
                <a:gd name="T16" fmla="*/ 0 h 138"/>
                <a:gd name="T17" fmla="*/ 292 w 292"/>
                <a:gd name="T18" fmla="*/ 138 h 138"/>
              </a:gdLst>
              <a:ahLst/>
              <a:cxnLst>
                <a:cxn ang="T10">
                  <a:pos x="T0" y="T1"/>
                </a:cxn>
                <a:cxn ang="T11">
                  <a:pos x="T2" y="T3"/>
                </a:cxn>
                <a:cxn ang="T12">
                  <a:pos x="T4" y="T5"/>
                </a:cxn>
                <a:cxn ang="T13">
                  <a:pos x="T6" y="T7"/>
                </a:cxn>
                <a:cxn ang="T14">
                  <a:pos x="T8" y="T9"/>
                </a:cxn>
              </a:cxnLst>
              <a:rect l="T15" t="T16" r="T17" b="T18"/>
              <a:pathLst>
                <a:path w="292" h="138">
                  <a:moveTo>
                    <a:pt x="0" y="0"/>
                  </a:moveTo>
                  <a:lnTo>
                    <a:pt x="277" y="0"/>
                  </a:lnTo>
                  <a:lnTo>
                    <a:pt x="291" y="137"/>
                  </a:lnTo>
                  <a:lnTo>
                    <a:pt x="10" y="137"/>
                  </a:lnTo>
                  <a:lnTo>
                    <a:pt x="0" y="0"/>
                  </a:lnTo>
                </a:path>
              </a:pathLst>
            </a:custGeom>
            <a:gradFill rotWithShape="0">
              <a:gsLst>
                <a:gs pos="0">
                  <a:srgbClr val="DEDEDE"/>
                </a:gs>
                <a:gs pos="100000">
                  <a:srgbClr val="919191"/>
                </a:gs>
              </a:gsLst>
              <a:lin ang="5400000" scaled="1"/>
            </a:gra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endParaRPr lang="fr-FR"/>
            </a:p>
          </p:txBody>
        </p:sp>
        <p:sp>
          <p:nvSpPr>
            <p:cNvPr id="469" name="Freeform 516"/>
            <p:cNvSpPr>
              <a:spLocks/>
            </p:cNvSpPr>
            <p:nvPr/>
          </p:nvSpPr>
          <p:spPr bwMode="auto">
            <a:xfrm>
              <a:off x="4256088" y="4095750"/>
              <a:ext cx="466725" cy="26988"/>
            </a:xfrm>
            <a:custGeom>
              <a:avLst/>
              <a:gdLst>
                <a:gd name="T0" fmla="*/ 0 w 294"/>
                <a:gd name="T1" fmla="*/ 2147483647 h 17"/>
                <a:gd name="T2" fmla="*/ 2147483647 w 294"/>
                <a:gd name="T3" fmla="*/ 2147483647 h 17"/>
                <a:gd name="T4" fmla="*/ 2147483647 w 294"/>
                <a:gd name="T5" fmla="*/ 0 h 17"/>
                <a:gd name="T6" fmla="*/ 2147483647 w 294"/>
                <a:gd name="T7" fmla="*/ 0 h 17"/>
                <a:gd name="T8" fmla="*/ 0 w 294"/>
                <a:gd name="T9" fmla="*/ 2147483647 h 17"/>
                <a:gd name="T10" fmla="*/ 0 60000 65536"/>
                <a:gd name="T11" fmla="*/ 0 60000 65536"/>
                <a:gd name="T12" fmla="*/ 0 60000 65536"/>
                <a:gd name="T13" fmla="*/ 0 60000 65536"/>
                <a:gd name="T14" fmla="*/ 0 60000 65536"/>
                <a:gd name="T15" fmla="*/ 0 w 294"/>
                <a:gd name="T16" fmla="*/ 0 h 17"/>
                <a:gd name="T17" fmla="*/ 294 w 294"/>
                <a:gd name="T18" fmla="*/ 17 h 17"/>
              </a:gdLst>
              <a:ahLst/>
              <a:cxnLst>
                <a:cxn ang="T10">
                  <a:pos x="T0" y="T1"/>
                </a:cxn>
                <a:cxn ang="T11">
                  <a:pos x="T2" y="T3"/>
                </a:cxn>
                <a:cxn ang="T12">
                  <a:pos x="T4" y="T5"/>
                </a:cxn>
                <a:cxn ang="T13">
                  <a:pos x="T6" y="T7"/>
                </a:cxn>
                <a:cxn ang="T14">
                  <a:pos x="T8" y="T9"/>
                </a:cxn>
              </a:cxnLst>
              <a:rect l="T15" t="T16" r="T17" b="T18"/>
              <a:pathLst>
                <a:path w="294" h="17">
                  <a:moveTo>
                    <a:pt x="0" y="16"/>
                  </a:moveTo>
                  <a:lnTo>
                    <a:pt x="269" y="16"/>
                  </a:lnTo>
                  <a:lnTo>
                    <a:pt x="293" y="0"/>
                  </a:lnTo>
                  <a:lnTo>
                    <a:pt x="11" y="0"/>
                  </a:lnTo>
                  <a:lnTo>
                    <a:pt x="0" y="16"/>
                  </a:lnTo>
                </a:path>
              </a:pathLst>
            </a:custGeom>
            <a:solidFill>
              <a:srgbClr val="676767"/>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endParaRPr lang="fr-FR"/>
            </a:p>
          </p:txBody>
        </p:sp>
        <p:sp>
          <p:nvSpPr>
            <p:cNvPr id="470" name="Freeform 517"/>
            <p:cNvSpPr>
              <a:spLocks/>
            </p:cNvSpPr>
            <p:nvPr/>
          </p:nvSpPr>
          <p:spPr bwMode="auto">
            <a:xfrm>
              <a:off x="4264025" y="3865563"/>
              <a:ext cx="38100" cy="687387"/>
            </a:xfrm>
            <a:custGeom>
              <a:avLst/>
              <a:gdLst>
                <a:gd name="T0" fmla="*/ 0 w 24"/>
                <a:gd name="T1" fmla="*/ 0 h 433"/>
                <a:gd name="T2" fmla="*/ 2147483647 w 24"/>
                <a:gd name="T3" fmla="*/ 2147483647 h 433"/>
                <a:gd name="T4" fmla="*/ 2147483647 w 24"/>
                <a:gd name="T5" fmla="*/ 2147483647 h 433"/>
                <a:gd name="T6" fmla="*/ 2147483647 w 24"/>
                <a:gd name="T7" fmla="*/ 2147483647 h 433"/>
                <a:gd name="T8" fmla="*/ 2147483647 w 24"/>
                <a:gd name="T9" fmla="*/ 2147483647 h 433"/>
                <a:gd name="T10" fmla="*/ 0 60000 65536"/>
                <a:gd name="T11" fmla="*/ 0 60000 65536"/>
                <a:gd name="T12" fmla="*/ 0 60000 65536"/>
                <a:gd name="T13" fmla="*/ 0 60000 65536"/>
                <a:gd name="T14" fmla="*/ 0 60000 65536"/>
                <a:gd name="T15" fmla="*/ 0 w 24"/>
                <a:gd name="T16" fmla="*/ 0 h 433"/>
                <a:gd name="T17" fmla="*/ 24 w 24"/>
                <a:gd name="T18" fmla="*/ 433 h 433"/>
              </a:gdLst>
              <a:ahLst/>
              <a:cxnLst>
                <a:cxn ang="T10">
                  <a:pos x="T0" y="T1"/>
                </a:cxn>
                <a:cxn ang="T11">
                  <a:pos x="T2" y="T3"/>
                </a:cxn>
                <a:cxn ang="T12">
                  <a:pos x="T4" y="T5"/>
                </a:cxn>
                <a:cxn ang="T13">
                  <a:pos x="T6" y="T7"/>
                </a:cxn>
                <a:cxn ang="T14">
                  <a:pos x="T8" y="T9"/>
                </a:cxn>
              </a:cxnLst>
              <a:rect l="T15" t="T16" r="T17" b="T18"/>
              <a:pathLst>
                <a:path w="24" h="433">
                  <a:moveTo>
                    <a:pt x="0" y="0"/>
                  </a:moveTo>
                  <a:lnTo>
                    <a:pt x="8" y="4"/>
                  </a:lnTo>
                  <a:lnTo>
                    <a:pt x="23" y="142"/>
                  </a:lnTo>
                  <a:lnTo>
                    <a:pt x="8" y="158"/>
                  </a:lnTo>
                  <a:lnTo>
                    <a:pt x="8" y="432"/>
                  </a:lnTo>
                </a:path>
              </a:pathLst>
            </a:custGeom>
            <a:noFill/>
            <a:ln w="12700" cap="rnd" cmpd="sng">
              <a:solidFill>
                <a:srgbClr val="676767"/>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fr-FR"/>
            </a:p>
          </p:txBody>
        </p:sp>
        <p:sp>
          <p:nvSpPr>
            <p:cNvPr id="471" name="Freeform 518"/>
            <p:cNvSpPr>
              <a:spLocks/>
            </p:cNvSpPr>
            <p:nvPr/>
          </p:nvSpPr>
          <p:spPr bwMode="auto">
            <a:xfrm>
              <a:off x="4283075" y="3865563"/>
              <a:ext cx="39688" cy="687387"/>
            </a:xfrm>
            <a:custGeom>
              <a:avLst/>
              <a:gdLst>
                <a:gd name="T0" fmla="*/ 0 w 25"/>
                <a:gd name="T1" fmla="*/ 0 h 433"/>
                <a:gd name="T2" fmla="*/ 2147483647 w 25"/>
                <a:gd name="T3" fmla="*/ 2147483647 h 433"/>
                <a:gd name="T4" fmla="*/ 2147483647 w 25"/>
                <a:gd name="T5" fmla="*/ 2147483647 h 433"/>
                <a:gd name="T6" fmla="*/ 2147483647 w 25"/>
                <a:gd name="T7" fmla="*/ 2147483647 h 433"/>
                <a:gd name="T8" fmla="*/ 2147483647 w 25"/>
                <a:gd name="T9" fmla="*/ 2147483647 h 433"/>
                <a:gd name="T10" fmla="*/ 0 60000 65536"/>
                <a:gd name="T11" fmla="*/ 0 60000 65536"/>
                <a:gd name="T12" fmla="*/ 0 60000 65536"/>
                <a:gd name="T13" fmla="*/ 0 60000 65536"/>
                <a:gd name="T14" fmla="*/ 0 60000 65536"/>
                <a:gd name="T15" fmla="*/ 0 w 25"/>
                <a:gd name="T16" fmla="*/ 0 h 433"/>
                <a:gd name="T17" fmla="*/ 25 w 25"/>
                <a:gd name="T18" fmla="*/ 433 h 433"/>
              </a:gdLst>
              <a:ahLst/>
              <a:cxnLst>
                <a:cxn ang="T10">
                  <a:pos x="T0" y="T1"/>
                </a:cxn>
                <a:cxn ang="T11">
                  <a:pos x="T2" y="T3"/>
                </a:cxn>
                <a:cxn ang="T12">
                  <a:pos x="T4" y="T5"/>
                </a:cxn>
                <a:cxn ang="T13">
                  <a:pos x="T6" y="T7"/>
                </a:cxn>
                <a:cxn ang="T14">
                  <a:pos x="T8" y="T9"/>
                </a:cxn>
              </a:cxnLst>
              <a:rect l="T15" t="T16" r="T17" b="T18"/>
              <a:pathLst>
                <a:path w="25" h="433">
                  <a:moveTo>
                    <a:pt x="0" y="0"/>
                  </a:moveTo>
                  <a:lnTo>
                    <a:pt x="11" y="6"/>
                  </a:lnTo>
                  <a:lnTo>
                    <a:pt x="24" y="142"/>
                  </a:lnTo>
                  <a:lnTo>
                    <a:pt x="11" y="158"/>
                  </a:lnTo>
                  <a:lnTo>
                    <a:pt x="11" y="432"/>
                  </a:lnTo>
                </a:path>
              </a:pathLst>
            </a:custGeom>
            <a:noFill/>
            <a:ln w="12700" cap="rnd" cmpd="sng">
              <a:solidFill>
                <a:srgbClr val="676767"/>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fr-FR"/>
            </a:p>
          </p:txBody>
        </p:sp>
        <p:sp>
          <p:nvSpPr>
            <p:cNvPr id="472" name="Freeform 519"/>
            <p:cNvSpPr>
              <a:spLocks/>
            </p:cNvSpPr>
            <p:nvPr/>
          </p:nvSpPr>
          <p:spPr bwMode="auto">
            <a:xfrm>
              <a:off x="4311650" y="3867150"/>
              <a:ext cx="39688" cy="685800"/>
            </a:xfrm>
            <a:custGeom>
              <a:avLst/>
              <a:gdLst>
                <a:gd name="T0" fmla="*/ 0 w 25"/>
                <a:gd name="T1" fmla="*/ 0 h 432"/>
                <a:gd name="T2" fmla="*/ 2147483647 w 25"/>
                <a:gd name="T3" fmla="*/ 2147483647 h 432"/>
                <a:gd name="T4" fmla="*/ 2147483647 w 25"/>
                <a:gd name="T5" fmla="*/ 2147483647 h 432"/>
                <a:gd name="T6" fmla="*/ 2147483647 w 25"/>
                <a:gd name="T7" fmla="*/ 2147483647 h 432"/>
                <a:gd name="T8" fmla="*/ 2147483647 w 25"/>
                <a:gd name="T9" fmla="*/ 2147483647 h 432"/>
                <a:gd name="T10" fmla="*/ 0 60000 65536"/>
                <a:gd name="T11" fmla="*/ 0 60000 65536"/>
                <a:gd name="T12" fmla="*/ 0 60000 65536"/>
                <a:gd name="T13" fmla="*/ 0 60000 65536"/>
                <a:gd name="T14" fmla="*/ 0 60000 65536"/>
                <a:gd name="T15" fmla="*/ 0 w 25"/>
                <a:gd name="T16" fmla="*/ 0 h 432"/>
                <a:gd name="T17" fmla="*/ 25 w 25"/>
                <a:gd name="T18" fmla="*/ 432 h 432"/>
              </a:gdLst>
              <a:ahLst/>
              <a:cxnLst>
                <a:cxn ang="T10">
                  <a:pos x="T0" y="T1"/>
                </a:cxn>
                <a:cxn ang="T11">
                  <a:pos x="T2" y="T3"/>
                </a:cxn>
                <a:cxn ang="T12">
                  <a:pos x="T4" y="T5"/>
                </a:cxn>
                <a:cxn ang="T13">
                  <a:pos x="T6" y="T7"/>
                </a:cxn>
                <a:cxn ang="T14">
                  <a:pos x="T8" y="T9"/>
                </a:cxn>
              </a:cxnLst>
              <a:rect l="T15" t="T16" r="T17" b="T18"/>
              <a:pathLst>
                <a:path w="25" h="432">
                  <a:moveTo>
                    <a:pt x="0" y="0"/>
                  </a:moveTo>
                  <a:lnTo>
                    <a:pt x="8" y="7"/>
                  </a:lnTo>
                  <a:lnTo>
                    <a:pt x="24" y="142"/>
                  </a:lnTo>
                  <a:lnTo>
                    <a:pt x="8" y="158"/>
                  </a:lnTo>
                  <a:lnTo>
                    <a:pt x="8" y="431"/>
                  </a:lnTo>
                </a:path>
              </a:pathLst>
            </a:custGeom>
            <a:noFill/>
            <a:ln w="12700" cap="rnd" cmpd="sng">
              <a:solidFill>
                <a:srgbClr val="676767"/>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fr-FR"/>
            </a:p>
          </p:txBody>
        </p:sp>
        <p:sp>
          <p:nvSpPr>
            <p:cNvPr id="473" name="Freeform 520"/>
            <p:cNvSpPr>
              <a:spLocks/>
            </p:cNvSpPr>
            <p:nvPr/>
          </p:nvSpPr>
          <p:spPr bwMode="auto">
            <a:xfrm>
              <a:off x="4332288" y="3865563"/>
              <a:ext cx="38100" cy="687387"/>
            </a:xfrm>
            <a:custGeom>
              <a:avLst/>
              <a:gdLst>
                <a:gd name="T0" fmla="*/ 0 w 24"/>
                <a:gd name="T1" fmla="*/ 0 h 433"/>
                <a:gd name="T2" fmla="*/ 2147483647 w 24"/>
                <a:gd name="T3" fmla="*/ 2147483647 h 433"/>
                <a:gd name="T4" fmla="*/ 2147483647 w 24"/>
                <a:gd name="T5" fmla="*/ 2147483647 h 433"/>
                <a:gd name="T6" fmla="*/ 2147483647 w 24"/>
                <a:gd name="T7" fmla="*/ 2147483647 h 433"/>
                <a:gd name="T8" fmla="*/ 2147483647 w 24"/>
                <a:gd name="T9" fmla="*/ 2147483647 h 433"/>
                <a:gd name="T10" fmla="*/ 0 60000 65536"/>
                <a:gd name="T11" fmla="*/ 0 60000 65536"/>
                <a:gd name="T12" fmla="*/ 0 60000 65536"/>
                <a:gd name="T13" fmla="*/ 0 60000 65536"/>
                <a:gd name="T14" fmla="*/ 0 60000 65536"/>
                <a:gd name="T15" fmla="*/ 0 w 24"/>
                <a:gd name="T16" fmla="*/ 0 h 433"/>
                <a:gd name="T17" fmla="*/ 24 w 24"/>
                <a:gd name="T18" fmla="*/ 433 h 433"/>
              </a:gdLst>
              <a:ahLst/>
              <a:cxnLst>
                <a:cxn ang="T10">
                  <a:pos x="T0" y="T1"/>
                </a:cxn>
                <a:cxn ang="T11">
                  <a:pos x="T2" y="T3"/>
                </a:cxn>
                <a:cxn ang="T12">
                  <a:pos x="T4" y="T5"/>
                </a:cxn>
                <a:cxn ang="T13">
                  <a:pos x="T6" y="T7"/>
                </a:cxn>
                <a:cxn ang="T14">
                  <a:pos x="T8" y="T9"/>
                </a:cxn>
              </a:cxnLst>
              <a:rect l="T15" t="T16" r="T17" b="T18"/>
              <a:pathLst>
                <a:path w="24" h="433">
                  <a:moveTo>
                    <a:pt x="0" y="0"/>
                  </a:moveTo>
                  <a:lnTo>
                    <a:pt x="8" y="4"/>
                  </a:lnTo>
                  <a:lnTo>
                    <a:pt x="23" y="141"/>
                  </a:lnTo>
                  <a:lnTo>
                    <a:pt x="8" y="156"/>
                  </a:lnTo>
                  <a:lnTo>
                    <a:pt x="8" y="432"/>
                  </a:lnTo>
                </a:path>
              </a:pathLst>
            </a:custGeom>
            <a:noFill/>
            <a:ln w="12700" cap="rnd" cmpd="sng">
              <a:solidFill>
                <a:srgbClr val="676767"/>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fr-FR"/>
            </a:p>
          </p:txBody>
        </p:sp>
        <p:sp>
          <p:nvSpPr>
            <p:cNvPr id="474" name="Freeform 521"/>
            <p:cNvSpPr>
              <a:spLocks/>
            </p:cNvSpPr>
            <p:nvPr/>
          </p:nvSpPr>
          <p:spPr bwMode="auto">
            <a:xfrm>
              <a:off x="4359275" y="3867150"/>
              <a:ext cx="33338" cy="685800"/>
            </a:xfrm>
            <a:custGeom>
              <a:avLst/>
              <a:gdLst>
                <a:gd name="T0" fmla="*/ 0 w 21"/>
                <a:gd name="T1" fmla="*/ 0 h 432"/>
                <a:gd name="T2" fmla="*/ 2147483647 w 21"/>
                <a:gd name="T3" fmla="*/ 2147483647 h 432"/>
                <a:gd name="T4" fmla="*/ 2147483647 w 21"/>
                <a:gd name="T5" fmla="*/ 2147483647 h 432"/>
                <a:gd name="T6" fmla="*/ 2147483647 w 21"/>
                <a:gd name="T7" fmla="*/ 2147483647 h 432"/>
                <a:gd name="T8" fmla="*/ 2147483647 w 21"/>
                <a:gd name="T9" fmla="*/ 2147483647 h 432"/>
                <a:gd name="T10" fmla="*/ 0 60000 65536"/>
                <a:gd name="T11" fmla="*/ 0 60000 65536"/>
                <a:gd name="T12" fmla="*/ 0 60000 65536"/>
                <a:gd name="T13" fmla="*/ 0 60000 65536"/>
                <a:gd name="T14" fmla="*/ 0 60000 65536"/>
                <a:gd name="T15" fmla="*/ 0 w 21"/>
                <a:gd name="T16" fmla="*/ 0 h 432"/>
                <a:gd name="T17" fmla="*/ 21 w 21"/>
                <a:gd name="T18" fmla="*/ 432 h 432"/>
              </a:gdLst>
              <a:ahLst/>
              <a:cxnLst>
                <a:cxn ang="T10">
                  <a:pos x="T0" y="T1"/>
                </a:cxn>
                <a:cxn ang="T11">
                  <a:pos x="T2" y="T3"/>
                </a:cxn>
                <a:cxn ang="T12">
                  <a:pos x="T4" y="T5"/>
                </a:cxn>
                <a:cxn ang="T13">
                  <a:pos x="T6" y="T7"/>
                </a:cxn>
                <a:cxn ang="T14">
                  <a:pos x="T8" y="T9"/>
                </a:cxn>
              </a:cxnLst>
              <a:rect l="T15" t="T16" r="T17" b="T18"/>
              <a:pathLst>
                <a:path w="21" h="432">
                  <a:moveTo>
                    <a:pt x="0" y="0"/>
                  </a:moveTo>
                  <a:lnTo>
                    <a:pt x="7" y="4"/>
                  </a:lnTo>
                  <a:lnTo>
                    <a:pt x="20" y="141"/>
                  </a:lnTo>
                  <a:lnTo>
                    <a:pt x="7" y="156"/>
                  </a:lnTo>
                  <a:lnTo>
                    <a:pt x="7" y="431"/>
                  </a:lnTo>
                </a:path>
              </a:pathLst>
            </a:custGeom>
            <a:noFill/>
            <a:ln w="12700" cap="rnd" cmpd="sng">
              <a:solidFill>
                <a:srgbClr val="676767"/>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fr-FR"/>
            </a:p>
          </p:txBody>
        </p:sp>
        <p:sp>
          <p:nvSpPr>
            <p:cNvPr id="475" name="Rectangle 522"/>
            <p:cNvSpPr>
              <a:spLocks noChangeArrowheads="1"/>
            </p:cNvSpPr>
            <p:nvPr/>
          </p:nvSpPr>
          <p:spPr bwMode="auto">
            <a:xfrm>
              <a:off x="4403725" y="4191000"/>
              <a:ext cx="250825" cy="307975"/>
            </a:xfrm>
            <a:prstGeom prst="rect">
              <a:avLst/>
            </a:prstGeom>
            <a:solidFill>
              <a:srgbClr val="C0C0C0"/>
            </a:solidFill>
            <a:ln w="12700">
              <a:solidFill>
                <a:srgbClr val="808080"/>
              </a:solidFill>
              <a:miter lim="800000"/>
              <a:headEnd/>
              <a:tailEnd/>
            </a:ln>
          </p:spPr>
          <p:txBody>
            <a:bodyPr wrap="none" lIns="90488" tIns="44450" rIns="90488" bIns="44450" anchor="ctr"/>
            <a:lstStyle>
              <a:lvl1pPr eaLnBrk="0" hangingPunct="0">
                <a:defRPr b="1">
                  <a:solidFill>
                    <a:schemeClr val="tx1"/>
                  </a:solidFill>
                  <a:latin typeface="Arial" pitchFamily="34" charset="0"/>
                  <a:cs typeface="Times New Roman" pitchFamily="18" charset="0"/>
                </a:defRPr>
              </a:lvl1pPr>
              <a:lvl2pPr marL="742950" indent="-285750" eaLnBrk="0" hangingPunct="0">
                <a:defRPr b="1">
                  <a:solidFill>
                    <a:schemeClr val="tx1"/>
                  </a:solidFill>
                  <a:latin typeface="Arial" pitchFamily="34" charset="0"/>
                  <a:cs typeface="Times New Roman" pitchFamily="18" charset="0"/>
                </a:defRPr>
              </a:lvl2pPr>
              <a:lvl3pPr marL="1143000" indent="-228600" eaLnBrk="0" hangingPunct="0">
                <a:defRPr b="1">
                  <a:solidFill>
                    <a:schemeClr val="tx1"/>
                  </a:solidFill>
                  <a:latin typeface="Arial" pitchFamily="34" charset="0"/>
                  <a:cs typeface="Times New Roman" pitchFamily="18" charset="0"/>
                </a:defRPr>
              </a:lvl3pPr>
              <a:lvl4pPr marL="1600200" indent="-228600" eaLnBrk="0" hangingPunct="0">
                <a:defRPr b="1">
                  <a:solidFill>
                    <a:schemeClr val="tx1"/>
                  </a:solidFill>
                  <a:latin typeface="Arial" pitchFamily="34" charset="0"/>
                  <a:cs typeface="Times New Roman" pitchFamily="18" charset="0"/>
                </a:defRPr>
              </a:lvl4pPr>
              <a:lvl5pPr marL="2057400" indent="-228600" eaLnBrk="0" hangingPunct="0">
                <a:defRPr b="1">
                  <a:solidFill>
                    <a:schemeClr val="tx1"/>
                  </a:solidFill>
                  <a:latin typeface="Arial" pitchFamily="34" charset="0"/>
                  <a:cs typeface="Times New Roman" pitchFamily="18" charset="0"/>
                </a:defRPr>
              </a:lvl5pPr>
              <a:lvl6pPr marL="25146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6pPr>
              <a:lvl7pPr marL="29718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7pPr>
              <a:lvl8pPr marL="34290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8pPr>
              <a:lvl9pPr marL="38862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9pPr>
            </a:lstStyle>
            <a:p>
              <a:pPr algn="l">
                <a:spcBef>
                  <a:spcPct val="50000"/>
                </a:spcBef>
                <a:buClrTx/>
                <a:buFontTx/>
                <a:buNone/>
              </a:pPr>
              <a:endParaRPr lang="en-GB" altLang="fr-FR" sz="2400" b="0">
                <a:latin typeface="Times New Roman" pitchFamily="18" charset="0"/>
              </a:endParaRPr>
            </a:p>
          </p:txBody>
        </p:sp>
        <p:sp>
          <p:nvSpPr>
            <p:cNvPr id="476" name="Rectangle 523"/>
            <p:cNvSpPr>
              <a:spLocks noChangeArrowheads="1"/>
            </p:cNvSpPr>
            <p:nvPr/>
          </p:nvSpPr>
          <p:spPr bwMode="auto">
            <a:xfrm>
              <a:off x="4403725" y="4259263"/>
              <a:ext cx="250825" cy="38100"/>
            </a:xfrm>
            <a:prstGeom prst="rect">
              <a:avLst/>
            </a:prstGeom>
            <a:solidFill>
              <a:srgbClr val="C0C0C0"/>
            </a:solidFill>
            <a:ln w="12700">
              <a:solidFill>
                <a:srgbClr val="808080"/>
              </a:solidFill>
              <a:miter lim="800000"/>
              <a:headEnd/>
              <a:tailEnd/>
            </a:ln>
          </p:spPr>
          <p:txBody>
            <a:bodyPr wrap="none" lIns="90488" tIns="44450" rIns="90488" bIns="44450" anchor="ctr"/>
            <a:lstStyle>
              <a:lvl1pPr eaLnBrk="0" hangingPunct="0">
                <a:defRPr b="1">
                  <a:solidFill>
                    <a:schemeClr val="tx1"/>
                  </a:solidFill>
                  <a:latin typeface="Arial" pitchFamily="34" charset="0"/>
                  <a:cs typeface="Times New Roman" pitchFamily="18" charset="0"/>
                </a:defRPr>
              </a:lvl1pPr>
              <a:lvl2pPr marL="742950" indent="-285750" eaLnBrk="0" hangingPunct="0">
                <a:defRPr b="1">
                  <a:solidFill>
                    <a:schemeClr val="tx1"/>
                  </a:solidFill>
                  <a:latin typeface="Arial" pitchFamily="34" charset="0"/>
                  <a:cs typeface="Times New Roman" pitchFamily="18" charset="0"/>
                </a:defRPr>
              </a:lvl2pPr>
              <a:lvl3pPr marL="1143000" indent="-228600" eaLnBrk="0" hangingPunct="0">
                <a:defRPr b="1">
                  <a:solidFill>
                    <a:schemeClr val="tx1"/>
                  </a:solidFill>
                  <a:latin typeface="Arial" pitchFamily="34" charset="0"/>
                  <a:cs typeface="Times New Roman" pitchFamily="18" charset="0"/>
                </a:defRPr>
              </a:lvl3pPr>
              <a:lvl4pPr marL="1600200" indent="-228600" eaLnBrk="0" hangingPunct="0">
                <a:defRPr b="1">
                  <a:solidFill>
                    <a:schemeClr val="tx1"/>
                  </a:solidFill>
                  <a:latin typeface="Arial" pitchFamily="34" charset="0"/>
                  <a:cs typeface="Times New Roman" pitchFamily="18" charset="0"/>
                </a:defRPr>
              </a:lvl4pPr>
              <a:lvl5pPr marL="2057400" indent="-228600" eaLnBrk="0" hangingPunct="0">
                <a:defRPr b="1">
                  <a:solidFill>
                    <a:schemeClr val="tx1"/>
                  </a:solidFill>
                  <a:latin typeface="Arial" pitchFamily="34" charset="0"/>
                  <a:cs typeface="Times New Roman" pitchFamily="18" charset="0"/>
                </a:defRPr>
              </a:lvl5pPr>
              <a:lvl6pPr marL="25146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6pPr>
              <a:lvl7pPr marL="29718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7pPr>
              <a:lvl8pPr marL="34290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8pPr>
              <a:lvl9pPr marL="38862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9pPr>
            </a:lstStyle>
            <a:p>
              <a:pPr algn="l">
                <a:spcBef>
                  <a:spcPct val="50000"/>
                </a:spcBef>
                <a:buClrTx/>
                <a:buFontTx/>
                <a:buNone/>
              </a:pPr>
              <a:endParaRPr lang="en-GB" altLang="fr-FR" sz="2400" b="0">
                <a:latin typeface="Times New Roman" pitchFamily="18" charset="0"/>
              </a:endParaRPr>
            </a:p>
          </p:txBody>
        </p:sp>
        <p:sp>
          <p:nvSpPr>
            <p:cNvPr id="477" name="Rectangle 524"/>
            <p:cNvSpPr>
              <a:spLocks noChangeArrowheads="1"/>
            </p:cNvSpPr>
            <p:nvPr/>
          </p:nvSpPr>
          <p:spPr bwMode="auto">
            <a:xfrm>
              <a:off x="4403725" y="4325938"/>
              <a:ext cx="250825" cy="38100"/>
            </a:xfrm>
            <a:prstGeom prst="rect">
              <a:avLst/>
            </a:prstGeom>
            <a:solidFill>
              <a:srgbClr val="C0C0C0"/>
            </a:solidFill>
            <a:ln w="12700">
              <a:solidFill>
                <a:srgbClr val="808080"/>
              </a:solidFill>
              <a:miter lim="800000"/>
              <a:headEnd/>
              <a:tailEnd/>
            </a:ln>
          </p:spPr>
          <p:txBody>
            <a:bodyPr wrap="none" lIns="90488" tIns="44450" rIns="90488" bIns="44450" anchor="ctr"/>
            <a:lstStyle>
              <a:lvl1pPr eaLnBrk="0" hangingPunct="0">
                <a:defRPr b="1">
                  <a:solidFill>
                    <a:schemeClr val="tx1"/>
                  </a:solidFill>
                  <a:latin typeface="Arial" pitchFamily="34" charset="0"/>
                  <a:cs typeface="Times New Roman" pitchFamily="18" charset="0"/>
                </a:defRPr>
              </a:lvl1pPr>
              <a:lvl2pPr marL="742950" indent="-285750" eaLnBrk="0" hangingPunct="0">
                <a:defRPr b="1">
                  <a:solidFill>
                    <a:schemeClr val="tx1"/>
                  </a:solidFill>
                  <a:latin typeface="Arial" pitchFamily="34" charset="0"/>
                  <a:cs typeface="Times New Roman" pitchFamily="18" charset="0"/>
                </a:defRPr>
              </a:lvl2pPr>
              <a:lvl3pPr marL="1143000" indent="-228600" eaLnBrk="0" hangingPunct="0">
                <a:defRPr b="1">
                  <a:solidFill>
                    <a:schemeClr val="tx1"/>
                  </a:solidFill>
                  <a:latin typeface="Arial" pitchFamily="34" charset="0"/>
                  <a:cs typeface="Times New Roman" pitchFamily="18" charset="0"/>
                </a:defRPr>
              </a:lvl3pPr>
              <a:lvl4pPr marL="1600200" indent="-228600" eaLnBrk="0" hangingPunct="0">
                <a:defRPr b="1">
                  <a:solidFill>
                    <a:schemeClr val="tx1"/>
                  </a:solidFill>
                  <a:latin typeface="Arial" pitchFamily="34" charset="0"/>
                  <a:cs typeface="Times New Roman" pitchFamily="18" charset="0"/>
                </a:defRPr>
              </a:lvl4pPr>
              <a:lvl5pPr marL="2057400" indent="-228600" eaLnBrk="0" hangingPunct="0">
                <a:defRPr b="1">
                  <a:solidFill>
                    <a:schemeClr val="tx1"/>
                  </a:solidFill>
                  <a:latin typeface="Arial" pitchFamily="34" charset="0"/>
                  <a:cs typeface="Times New Roman" pitchFamily="18" charset="0"/>
                </a:defRPr>
              </a:lvl5pPr>
              <a:lvl6pPr marL="25146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6pPr>
              <a:lvl7pPr marL="29718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7pPr>
              <a:lvl8pPr marL="34290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8pPr>
              <a:lvl9pPr marL="38862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9pPr>
            </a:lstStyle>
            <a:p>
              <a:pPr algn="l">
                <a:spcBef>
                  <a:spcPct val="50000"/>
                </a:spcBef>
                <a:buClrTx/>
                <a:buFontTx/>
                <a:buNone/>
              </a:pPr>
              <a:endParaRPr lang="en-GB" altLang="fr-FR" sz="2400" b="0">
                <a:latin typeface="Times New Roman" pitchFamily="18" charset="0"/>
              </a:endParaRPr>
            </a:p>
          </p:txBody>
        </p:sp>
        <p:sp>
          <p:nvSpPr>
            <p:cNvPr id="478" name="Rectangle 525"/>
            <p:cNvSpPr>
              <a:spLocks noChangeArrowheads="1"/>
            </p:cNvSpPr>
            <p:nvPr/>
          </p:nvSpPr>
          <p:spPr bwMode="auto">
            <a:xfrm>
              <a:off x="4403725" y="4391025"/>
              <a:ext cx="250825" cy="39688"/>
            </a:xfrm>
            <a:prstGeom prst="rect">
              <a:avLst/>
            </a:prstGeom>
            <a:solidFill>
              <a:srgbClr val="C0C0C0"/>
            </a:solidFill>
            <a:ln w="12700">
              <a:solidFill>
                <a:srgbClr val="808080"/>
              </a:solidFill>
              <a:miter lim="800000"/>
              <a:headEnd/>
              <a:tailEnd/>
            </a:ln>
          </p:spPr>
          <p:txBody>
            <a:bodyPr wrap="none" lIns="90488" tIns="44450" rIns="90488" bIns="44450" anchor="ctr"/>
            <a:lstStyle>
              <a:lvl1pPr eaLnBrk="0" hangingPunct="0">
                <a:defRPr b="1">
                  <a:solidFill>
                    <a:schemeClr val="tx1"/>
                  </a:solidFill>
                  <a:latin typeface="Arial" pitchFamily="34" charset="0"/>
                  <a:cs typeface="Times New Roman" pitchFamily="18" charset="0"/>
                </a:defRPr>
              </a:lvl1pPr>
              <a:lvl2pPr marL="742950" indent="-285750" eaLnBrk="0" hangingPunct="0">
                <a:defRPr b="1">
                  <a:solidFill>
                    <a:schemeClr val="tx1"/>
                  </a:solidFill>
                  <a:latin typeface="Arial" pitchFamily="34" charset="0"/>
                  <a:cs typeface="Times New Roman" pitchFamily="18" charset="0"/>
                </a:defRPr>
              </a:lvl2pPr>
              <a:lvl3pPr marL="1143000" indent="-228600" eaLnBrk="0" hangingPunct="0">
                <a:defRPr b="1">
                  <a:solidFill>
                    <a:schemeClr val="tx1"/>
                  </a:solidFill>
                  <a:latin typeface="Arial" pitchFamily="34" charset="0"/>
                  <a:cs typeface="Times New Roman" pitchFamily="18" charset="0"/>
                </a:defRPr>
              </a:lvl3pPr>
              <a:lvl4pPr marL="1600200" indent="-228600" eaLnBrk="0" hangingPunct="0">
                <a:defRPr b="1">
                  <a:solidFill>
                    <a:schemeClr val="tx1"/>
                  </a:solidFill>
                  <a:latin typeface="Arial" pitchFamily="34" charset="0"/>
                  <a:cs typeface="Times New Roman" pitchFamily="18" charset="0"/>
                </a:defRPr>
              </a:lvl4pPr>
              <a:lvl5pPr marL="2057400" indent="-228600" eaLnBrk="0" hangingPunct="0">
                <a:defRPr b="1">
                  <a:solidFill>
                    <a:schemeClr val="tx1"/>
                  </a:solidFill>
                  <a:latin typeface="Arial" pitchFamily="34" charset="0"/>
                  <a:cs typeface="Times New Roman" pitchFamily="18" charset="0"/>
                </a:defRPr>
              </a:lvl5pPr>
              <a:lvl6pPr marL="25146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6pPr>
              <a:lvl7pPr marL="29718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7pPr>
              <a:lvl8pPr marL="34290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8pPr>
              <a:lvl9pPr marL="38862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9pPr>
            </a:lstStyle>
            <a:p>
              <a:pPr algn="l">
                <a:spcBef>
                  <a:spcPct val="50000"/>
                </a:spcBef>
                <a:buClrTx/>
                <a:buFontTx/>
                <a:buNone/>
              </a:pPr>
              <a:endParaRPr lang="en-GB" altLang="fr-FR" sz="2400" b="0">
                <a:latin typeface="Times New Roman" pitchFamily="18" charset="0"/>
              </a:endParaRPr>
            </a:p>
          </p:txBody>
        </p:sp>
        <p:sp>
          <p:nvSpPr>
            <p:cNvPr id="479" name="Rectangle 526"/>
            <p:cNvSpPr>
              <a:spLocks noChangeArrowheads="1"/>
            </p:cNvSpPr>
            <p:nvPr/>
          </p:nvSpPr>
          <p:spPr bwMode="auto">
            <a:xfrm>
              <a:off x="4433888" y="4257675"/>
              <a:ext cx="180975" cy="36513"/>
            </a:xfrm>
            <a:prstGeom prst="rect">
              <a:avLst/>
            </a:prstGeom>
            <a:solidFill>
              <a:srgbClr val="91919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nchor="ctr"/>
            <a:lstStyle>
              <a:lvl1pPr eaLnBrk="0" hangingPunct="0">
                <a:defRPr b="1">
                  <a:solidFill>
                    <a:schemeClr val="tx1"/>
                  </a:solidFill>
                  <a:latin typeface="Arial" pitchFamily="34" charset="0"/>
                  <a:cs typeface="Times New Roman" pitchFamily="18" charset="0"/>
                </a:defRPr>
              </a:lvl1pPr>
              <a:lvl2pPr marL="742950" indent="-285750" eaLnBrk="0" hangingPunct="0">
                <a:defRPr b="1">
                  <a:solidFill>
                    <a:schemeClr val="tx1"/>
                  </a:solidFill>
                  <a:latin typeface="Arial" pitchFamily="34" charset="0"/>
                  <a:cs typeface="Times New Roman" pitchFamily="18" charset="0"/>
                </a:defRPr>
              </a:lvl2pPr>
              <a:lvl3pPr marL="1143000" indent="-228600" eaLnBrk="0" hangingPunct="0">
                <a:defRPr b="1">
                  <a:solidFill>
                    <a:schemeClr val="tx1"/>
                  </a:solidFill>
                  <a:latin typeface="Arial" pitchFamily="34" charset="0"/>
                  <a:cs typeface="Times New Roman" pitchFamily="18" charset="0"/>
                </a:defRPr>
              </a:lvl3pPr>
              <a:lvl4pPr marL="1600200" indent="-228600" eaLnBrk="0" hangingPunct="0">
                <a:defRPr b="1">
                  <a:solidFill>
                    <a:schemeClr val="tx1"/>
                  </a:solidFill>
                  <a:latin typeface="Arial" pitchFamily="34" charset="0"/>
                  <a:cs typeface="Times New Roman" pitchFamily="18" charset="0"/>
                </a:defRPr>
              </a:lvl4pPr>
              <a:lvl5pPr marL="2057400" indent="-228600" eaLnBrk="0" hangingPunct="0">
                <a:defRPr b="1">
                  <a:solidFill>
                    <a:schemeClr val="tx1"/>
                  </a:solidFill>
                  <a:latin typeface="Arial" pitchFamily="34" charset="0"/>
                  <a:cs typeface="Times New Roman" pitchFamily="18" charset="0"/>
                </a:defRPr>
              </a:lvl5pPr>
              <a:lvl6pPr marL="25146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6pPr>
              <a:lvl7pPr marL="29718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7pPr>
              <a:lvl8pPr marL="34290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8pPr>
              <a:lvl9pPr marL="38862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9pPr>
            </a:lstStyle>
            <a:p>
              <a:pPr algn="l">
                <a:spcBef>
                  <a:spcPct val="50000"/>
                </a:spcBef>
                <a:buClrTx/>
                <a:buFontTx/>
                <a:buNone/>
              </a:pPr>
              <a:endParaRPr lang="en-GB" altLang="fr-FR" sz="2400" b="0">
                <a:latin typeface="Times New Roman" pitchFamily="18" charset="0"/>
              </a:endParaRPr>
            </a:p>
          </p:txBody>
        </p:sp>
        <p:sp>
          <p:nvSpPr>
            <p:cNvPr id="480" name="Rectangle 527"/>
            <p:cNvSpPr>
              <a:spLocks noChangeArrowheads="1"/>
            </p:cNvSpPr>
            <p:nvPr/>
          </p:nvSpPr>
          <p:spPr bwMode="auto">
            <a:xfrm>
              <a:off x="4433888" y="4324350"/>
              <a:ext cx="180975" cy="38100"/>
            </a:xfrm>
            <a:prstGeom prst="rect">
              <a:avLst/>
            </a:prstGeom>
            <a:solidFill>
              <a:srgbClr val="91919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nchor="ctr"/>
            <a:lstStyle>
              <a:lvl1pPr eaLnBrk="0" hangingPunct="0">
                <a:defRPr b="1">
                  <a:solidFill>
                    <a:schemeClr val="tx1"/>
                  </a:solidFill>
                  <a:latin typeface="Arial" pitchFamily="34" charset="0"/>
                  <a:cs typeface="Times New Roman" pitchFamily="18" charset="0"/>
                </a:defRPr>
              </a:lvl1pPr>
              <a:lvl2pPr marL="742950" indent="-285750" eaLnBrk="0" hangingPunct="0">
                <a:defRPr b="1">
                  <a:solidFill>
                    <a:schemeClr val="tx1"/>
                  </a:solidFill>
                  <a:latin typeface="Arial" pitchFamily="34" charset="0"/>
                  <a:cs typeface="Times New Roman" pitchFamily="18" charset="0"/>
                </a:defRPr>
              </a:lvl2pPr>
              <a:lvl3pPr marL="1143000" indent="-228600" eaLnBrk="0" hangingPunct="0">
                <a:defRPr b="1">
                  <a:solidFill>
                    <a:schemeClr val="tx1"/>
                  </a:solidFill>
                  <a:latin typeface="Arial" pitchFamily="34" charset="0"/>
                  <a:cs typeface="Times New Roman" pitchFamily="18" charset="0"/>
                </a:defRPr>
              </a:lvl3pPr>
              <a:lvl4pPr marL="1600200" indent="-228600" eaLnBrk="0" hangingPunct="0">
                <a:defRPr b="1">
                  <a:solidFill>
                    <a:schemeClr val="tx1"/>
                  </a:solidFill>
                  <a:latin typeface="Arial" pitchFamily="34" charset="0"/>
                  <a:cs typeface="Times New Roman" pitchFamily="18" charset="0"/>
                </a:defRPr>
              </a:lvl4pPr>
              <a:lvl5pPr marL="2057400" indent="-228600" eaLnBrk="0" hangingPunct="0">
                <a:defRPr b="1">
                  <a:solidFill>
                    <a:schemeClr val="tx1"/>
                  </a:solidFill>
                  <a:latin typeface="Arial" pitchFamily="34" charset="0"/>
                  <a:cs typeface="Times New Roman" pitchFamily="18" charset="0"/>
                </a:defRPr>
              </a:lvl5pPr>
              <a:lvl6pPr marL="25146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6pPr>
              <a:lvl7pPr marL="29718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7pPr>
              <a:lvl8pPr marL="34290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8pPr>
              <a:lvl9pPr marL="38862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9pPr>
            </a:lstStyle>
            <a:p>
              <a:pPr algn="l">
                <a:spcBef>
                  <a:spcPct val="50000"/>
                </a:spcBef>
                <a:buClrTx/>
                <a:buFontTx/>
                <a:buNone/>
              </a:pPr>
              <a:endParaRPr lang="en-GB" altLang="fr-FR" sz="2400" b="0">
                <a:latin typeface="Times New Roman" pitchFamily="18" charset="0"/>
              </a:endParaRPr>
            </a:p>
          </p:txBody>
        </p:sp>
        <p:sp>
          <p:nvSpPr>
            <p:cNvPr id="481" name="Freeform 528"/>
            <p:cNvSpPr>
              <a:spLocks/>
            </p:cNvSpPr>
            <p:nvPr/>
          </p:nvSpPr>
          <p:spPr bwMode="auto">
            <a:xfrm>
              <a:off x="4565650" y="4189413"/>
              <a:ext cx="26988" cy="30162"/>
            </a:xfrm>
            <a:custGeom>
              <a:avLst/>
              <a:gdLst>
                <a:gd name="T0" fmla="*/ 2147483647 w 17"/>
                <a:gd name="T1" fmla="*/ 0 h 19"/>
                <a:gd name="T2" fmla="*/ 2147483647 w 17"/>
                <a:gd name="T3" fmla="*/ 2147483647 h 19"/>
                <a:gd name="T4" fmla="*/ 0 w 17"/>
                <a:gd name="T5" fmla="*/ 2147483647 h 19"/>
                <a:gd name="T6" fmla="*/ 2147483647 w 17"/>
                <a:gd name="T7" fmla="*/ 0 h 19"/>
                <a:gd name="T8" fmla="*/ 0 60000 65536"/>
                <a:gd name="T9" fmla="*/ 0 60000 65536"/>
                <a:gd name="T10" fmla="*/ 0 60000 65536"/>
                <a:gd name="T11" fmla="*/ 0 60000 65536"/>
                <a:gd name="T12" fmla="*/ 0 w 17"/>
                <a:gd name="T13" fmla="*/ 0 h 19"/>
                <a:gd name="T14" fmla="*/ 17 w 17"/>
                <a:gd name="T15" fmla="*/ 19 h 19"/>
              </a:gdLst>
              <a:ahLst/>
              <a:cxnLst>
                <a:cxn ang="T8">
                  <a:pos x="T0" y="T1"/>
                </a:cxn>
                <a:cxn ang="T9">
                  <a:pos x="T2" y="T3"/>
                </a:cxn>
                <a:cxn ang="T10">
                  <a:pos x="T4" y="T5"/>
                </a:cxn>
                <a:cxn ang="T11">
                  <a:pos x="T6" y="T7"/>
                </a:cxn>
              </a:cxnLst>
              <a:rect l="T12" t="T13" r="T14" b="T15"/>
              <a:pathLst>
                <a:path w="17" h="19">
                  <a:moveTo>
                    <a:pt x="16" y="0"/>
                  </a:moveTo>
                  <a:lnTo>
                    <a:pt x="16" y="18"/>
                  </a:lnTo>
                  <a:lnTo>
                    <a:pt x="0" y="6"/>
                  </a:lnTo>
                  <a:lnTo>
                    <a:pt x="16" y="0"/>
                  </a:lnTo>
                </a:path>
              </a:pathLst>
            </a:custGeom>
            <a:solidFill>
              <a:srgbClr val="60606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endParaRPr lang="fr-FR"/>
            </a:p>
          </p:txBody>
        </p:sp>
        <p:sp>
          <p:nvSpPr>
            <p:cNvPr id="482" name="Rectangle 529"/>
            <p:cNvSpPr>
              <a:spLocks noChangeArrowheads="1"/>
            </p:cNvSpPr>
            <p:nvPr/>
          </p:nvSpPr>
          <p:spPr bwMode="auto">
            <a:xfrm>
              <a:off x="4403725" y="4191000"/>
              <a:ext cx="250825" cy="34925"/>
            </a:xfrm>
            <a:prstGeom prst="rect">
              <a:avLst/>
            </a:prstGeom>
            <a:solidFill>
              <a:srgbClr val="A0A0A0"/>
            </a:solidFill>
            <a:ln w="12700">
              <a:solidFill>
                <a:srgbClr val="808080"/>
              </a:solidFill>
              <a:miter lim="800000"/>
              <a:headEnd/>
              <a:tailEnd/>
            </a:ln>
          </p:spPr>
          <p:txBody>
            <a:bodyPr wrap="none" lIns="90488" tIns="44450" rIns="90488" bIns="44450" anchor="ctr"/>
            <a:lstStyle>
              <a:lvl1pPr eaLnBrk="0" hangingPunct="0">
                <a:defRPr b="1">
                  <a:solidFill>
                    <a:schemeClr val="tx1"/>
                  </a:solidFill>
                  <a:latin typeface="Arial" pitchFamily="34" charset="0"/>
                  <a:cs typeface="Times New Roman" pitchFamily="18" charset="0"/>
                </a:defRPr>
              </a:lvl1pPr>
              <a:lvl2pPr marL="742950" indent="-285750" eaLnBrk="0" hangingPunct="0">
                <a:defRPr b="1">
                  <a:solidFill>
                    <a:schemeClr val="tx1"/>
                  </a:solidFill>
                  <a:latin typeface="Arial" pitchFamily="34" charset="0"/>
                  <a:cs typeface="Times New Roman" pitchFamily="18" charset="0"/>
                </a:defRPr>
              </a:lvl2pPr>
              <a:lvl3pPr marL="1143000" indent="-228600" eaLnBrk="0" hangingPunct="0">
                <a:defRPr b="1">
                  <a:solidFill>
                    <a:schemeClr val="tx1"/>
                  </a:solidFill>
                  <a:latin typeface="Arial" pitchFamily="34" charset="0"/>
                  <a:cs typeface="Times New Roman" pitchFamily="18" charset="0"/>
                </a:defRPr>
              </a:lvl3pPr>
              <a:lvl4pPr marL="1600200" indent="-228600" eaLnBrk="0" hangingPunct="0">
                <a:defRPr b="1">
                  <a:solidFill>
                    <a:schemeClr val="tx1"/>
                  </a:solidFill>
                  <a:latin typeface="Arial" pitchFamily="34" charset="0"/>
                  <a:cs typeface="Times New Roman" pitchFamily="18" charset="0"/>
                </a:defRPr>
              </a:lvl4pPr>
              <a:lvl5pPr marL="2057400" indent="-228600" eaLnBrk="0" hangingPunct="0">
                <a:defRPr b="1">
                  <a:solidFill>
                    <a:schemeClr val="tx1"/>
                  </a:solidFill>
                  <a:latin typeface="Arial" pitchFamily="34" charset="0"/>
                  <a:cs typeface="Times New Roman" pitchFamily="18" charset="0"/>
                </a:defRPr>
              </a:lvl5pPr>
              <a:lvl6pPr marL="25146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6pPr>
              <a:lvl7pPr marL="29718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7pPr>
              <a:lvl8pPr marL="34290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8pPr>
              <a:lvl9pPr marL="38862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9pPr>
            </a:lstStyle>
            <a:p>
              <a:pPr algn="l">
                <a:spcBef>
                  <a:spcPct val="50000"/>
                </a:spcBef>
                <a:buClrTx/>
                <a:buFontTx/>
                <a:buNone/>
              </a:pPr>
              <a:endParaRPr lang="en-GB" altLang="fr-FR" sz="2400" b="0">
                <a:latin typeface="Times New Roman" pitchFamily="18" charset="0"/>
              </a:endParaRPr>
            </a:p>
          </p:txBody>
        </p:sp>
        <p:sp>
          <p:nvSpPr>
            <p:cNvPr id="483" name="Freeform 530"/>
            <p:cNvSpPr>
              <a:spLocks/>
            </p:cNvSpPr>
            <p:nvPr/>
          </p:nvSpPr>
          <p:spPr bwMode="auto">
            <a:xfrm>
              <a:off x="4521200" y="4189413"/>
              <a:ext cx="42863" cy="26987"/>
            </a:xfrm>
            <a:custGeom>
              <a:avLst/>
              <a:gdLst>
                <a:gd name="T0" fmla="*/ 2147483647 w 27"/>
                <a:gd name="T1" fmla="*/ 0 h 17"/>
                <a:gd name="T2" fmla="*/ 0 w 27"/>
                <a:gd name="T3" fmla="*/ 0 h 17"/>
                <a:gd name="T4" fmla="*/ 0 w 27"/>
                <a:gd name="T5" fmla="*/ 2147483647 h 17"/>
                <a:gd name="T6" fmla="*/ 2147483647 w 27"/>
                <a:gd name="T7" fmla="*/ 2147483647 h 17"/>
                <a:gd name="T8" fmla="*/ 2147483647 w 27"/>
                <a:gd name="T9" fmla="*/ 0 h 17"/>
                <a:gd name="T10" fmla="*/ 0 60000 65536"/>
                <a:gd name="T11" fmla="*/ 0 60000 65536"/>
                <a:gd name="T12" fmla="*/ 0 60000 65536"/>
                <a:gd name="T13" fmla="*/ 0 60000 65536"/>
                <a:gd name="T14" fmla="*/ 0 60000 65536"/>
                <a:gd name="T15" fmla="*/ 0 w 27"/>
                <a:gd name="T16" fmla="*/ 0 h 17"/>
                <a:gd name="T17" fmla="*/ 27 w 27"/>
                <a:gd name="T18" fmla="*/ 17 h 17"/>
              </a:gdLst>
              <a:ahLst/>
              <a:cxnLst>
                <a:cxn ang="T10">
                  <a:pos x="T0" y="T1"/>
                </a:cxn>
                <a:cxn ang="T11">
                  <a:pos x="T2" y="T3"/>
                </a:cxn>
                <a:cxn ang="T12">
                  <a:pos x="T4" y="T5"/>
                </a:cxn>
                <a:cxn ang="T13">
                  <a:pos x="T6" y="T7"/>
                </a:cxn>
                <a:cxn ang="T14">
                  <a:pos x="T8" y="T9"/>
                </a:cxn>
              </a:cxnLst>
              <a:rect l="T15" t="T16" r="T17" b="T18"/>
              <a:pathLst>
                <a:path w="27" h="17">
                  <a:moveTo>
                    <a:pt x="26" y="0"/>
                  </a:moveTo>
                  <a:lnTo>
                    <a:pt x="0" y="0"/>
                  </a:lnTo>
                  <a:lnTo>
                    <a:pt x="0" y="16"/>
                  </a:lnTo>
                  <a:lnTo>
                    <a:pt x="21" y="16"/>
                  </a:lnTo>
                  <a:lnTo>
                    <a:pt x="26" y="0"/>
                  </a:lnTo>
                </a:path>
              </a:pathLst>
            </a:custGeom>
            <a:solidFill>
              <a:srgbClr val="80808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endParaRPr lang="fr-FR"/>
            </a:p>
          </p:txBody>
        </p:sp>
        <p:sp>
          <p:nvSpPr>
            <p:cNvPr id="484" name="Freeform 531"/>
            <p:cNvSpPr>
              <a:spLocks/>
            </p:cNvSpPr>
            <p:nvPr/>
          </p:nvSpPr>
          <p:spPr bwMode="auto">
            <a:xfrm>
              <a:off x="4522788" y="4211638"/>
              <a:ext cx="117475" cy="26987"/>
            </a:xfrm>
            <a:custGeom>
              <a:avLst/>
              <a:gdLst>
                <a:gd name="T0" fmla="*/ 2147483647 w 74"/>
                <a:gd name="T1" fmla="*/ 2147483647 h 17"/>
                <a:gd name="T2" fmla="*/ 0 w 74"/>
                <a:gd name="T3" fmla="*/ 2147483647 h 17"/>
                <a:gd name="T4" fmla="*/ 0 w 74"/>
                <a:gd name="T5" fmla="*/ 0 h 17"/>
                <a:gd name="T6" fmla="*/ 2147483647 w 74"/>
                <a:gd name="T7" fmla="*/ 0 h 17"/>
                <a:gd name="T8" fmla="*/ 2147483647 w 74"/>
                <a:gd name="T9" fmla="*/ 2147483647 h 17"/>
                <a:gd name="T10" fmla="*/ 0 60000 65536"/>
                <a:gd name="T11" fmla="*/ 0 60000 65536"/>
                <a:gd name="T12" fmla="*/ 0 60000 65536"/>
                <a:gd name="T13" fmla="*/ 0 60000 65536"/>
                <a:gd name="T14" fmla="*/ 0 60000 65536"/>
                <a:gd name="T15" fmla="*/ 0 w 74"/>
                <a:gd name="T16" fmla="*/ 0 h 17"/>
                <a:gd name="T17" fmla="*/ 74 w 74"/>
                <a:gd name="T18" fmla="*/ 17 h 17"/>
              </a:gdLst>
              <a:ahLst/>
              <a:cxnLst>
                <a:cxn ang="T10">
                  <a:pos x="T0" y="T1"/>
                </a:cxn>
                <a:cxn ang="T11">
                  <a:pos x="T2" y="T3"/>
                </a:cxn>
                <a:cxn ang="T12">
                  <a:pos x="T4" y="T5"/>
                </a:cxn>
                <a:cxn ang="T13">
                  <a:pos x="T6" y="T7"/>
                </a:cxn>
                <a:cxn ang="T14">
                  <a:pos x="T8" y="T9"/>
                </a:cxn>
              </a:cxnLst>
              <a:rect l="T15" t="T16" r="T17" b="T18"/>
              <a:pathLst>
                <a:path w="74" h="17">
                  <a:moveTo>
                    <a:pt x="73" y="16"/>
                  </a:moveTo>
                  <a:lnTo>
                    <a:pt x="0" y="16"/>
                  </a:lnTo>
                  <a:lnTo>
                    <a:pt x="0" y="0"/>
                  </a:lnTo>
                  <a:lnTo>
                    <a:pt x="67" y="0"/>
                  </a:lnTo>
                  <a:lnTo>
                    <a:pt x="73" y="16"/>
                  </a:lnTo>
                </a:path>
              </a:pathLst>
            </a:custGeom>
            <a:solidFill>
              <a:srgbClr val="C0C0C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endParaRPr lang="fr-FR"/>
            </a:p>
          </p:txBody>
        </p:sp>
        <p:sp>
          <p:nvSpPr>
            <p:cNvPr id="485" name="Freeform 532"/>
            <p:cNvSpPr>
              <a:spLocks/>
            </p:cNvSpPr>
            <p:nvPr/>
          </p:nvSpPr>
          <p:spPr bwMode="auto">
            <a:xfrm>
              <a:off x="4573588" y="4192588"/>
              <a:ext cx="65087" cy="26987"/>
            </a:xfrm>
            <a:custGeom>
              <a:avLst/>
              <a:gdLst>
                <a:gd name="T0" fmla="*/ 2147483647 w 41"/>
                <a:gd name="T1" fmla="*/ 0 h 17"/>
                <a:gd name="T2" fmla="*/ 0 w 41"/>
                <a:gd name="T3" fmla="*/ 0 h 17"/>
                <a:gd name="T4" fmla="*/ 0 w 41"/>
                <a:gd name="T5" fmla="*/ 2147483647 h 17"/>
                <a:gd name="T6" fmla="*/ 2147483647 w 41"/>
                <a:gd name="T7" fmla="*/ 2147483647 h 17"/>
                <a:gd name="T8" fmla="*/ 2147483647 w 41"/>
                <a:gd name="T9" fmla="*/ 0 h 17"/>
                <a:gd name="T10" fmla="*/ 0 60000 65536"/>
                <a:gd name="T11" fmla="*/ 0 60000 65536"/>
                <a:gd name="T12" fmla="*/ 0 60000 65536"/>
                <a:gd name="T13" fmla="*/ 0 60000 65536"/>
                <a:gd name="T14" fmla="*/ 0 60000 65536"/>
                <a:gd name="T15" fmla="*/ 0 w 41"/>
                <a:gd name="T16" fmla="*/ 0 h 17"/>
                <a:gd name="T17" fmla="*/ 41 w 41"/>
                <a:gd name="T18" fmla="*/ 17 h 17"/>
              </a:gdLst>
              <a:ahLst/>
              <a:cxnLst>
                <a:cxn ang="T10">
                  <a:pos x="T0" y="T1"/>
                </a:cxn>
                <a:cxn ang="T11">
                  <a:pos x="T2" y="T3"/>
                </a:cxn>
                <a:cxn ang="T12">
                  <a:pos x="T4" y="T5"/>
                </a:cxn>
                <a:cxn ang="T13">
                  <a:pos x="T6" y="T7"/>
                </a:cxn>
                <a:cxn ang="T14">
                  <a:pos x="T8" y="T9"/>
                </a:cxn>
              </a:cxnLst>
              <a:rect l="T15" t="T16" r="T17" b="T18"/>
              <a:pathLst>
                <a:path w="41" h="17">
                  <a:moveTo>
                    <a:pt x="40" y="0"/>
                  </a:moveTo>
                  <a:lnTo>
                    <a:pt x="0" y="0"/>
                  </a:lnTo>
                  <a:lnTo>
                    <a:pt x="0" y="16"/>
                  </a:lnTo>
                  <a:lnTo>
                    <a:pt x="35" y="16"/>
                  </a:lnTo>
                  <a:lnTo>
                    <a:pt x="40" y="0"/>
                  </a:lnTo>
                </a:path>
              </a:pathLst>
            </a:custGeom>
            <a:solidFill>
              <a:srgbClr val="80808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endParaRPr lang="fr-FR"/>
            </a:p>
          </p:txBody>
        </p:sp>
        <p:sp>
          <p:nvSpPr>
            <p:cNvPr id="486" name="Freeform 533"/>
            <p:cNvSpPr>
              <a:spLocks/>
            </p:cNvSpPr>
            <p:nvPr/>
          </p:nvSpPr>
          <p:spPr bwMode="auto">
            <a:xfrm>
              <a:off x="4638675" y="4192588"/>
              <a:ext cx="26988" cy="26987"/>
            </a:xfrm>
            <a:custGeom>
              <a:avLst/>
              <a:gdLst>
                <a:gd name="T0" fmla="*/ 0 w 17"/>
                <a:gd name="T1" fmla="*/ 0 h 17"/>
                <a:gd name="T2" fmla="*/ 0 w 17"/>
                <a:gd name="T3" fmla="*/ 2147483647 h 17"/>
                <a:gd name="T4" fmla="*/ 2147483647 w 17"/>
                <a:gd name="T5" fmla="*/ 2147483647 h 17"/>
                <a:gd name="T6" fmla="*/ 0 w 17"/>
                <a:gd name="T7" fmla="*/ 0 h 17"/>
                <a:gd name="T8" fmla="*/ 0 60000 65536"/>
                <a:gd name="T9" fmla="*/ 0 60000 65536"/>
                <a:gd name="T10" fmla="*/ 0 60000 65536"/>
                <a:gd name="T11" fmla="*/ 0 60000 65536"/>
                <a:gd name="T12" fmla="*/ 0 w 17"/>
                <a:gd name="T13" fmla="*/ 0 h 17"/>
                <a:gd name="T14" fmla="*/ 17 w 17"/>
                <a:gd name="T15" fmla="*/ 17 h 17"/>
              </a:gdLst>
              <a:ahLst/>
              <a:cxnLst>
                <a:cxn ang="T8">
                  <a:pos x="T0" y="T1"/>
                </a:cxn>
                <a:cxn ang="T9">
                  <a:pos x="T2" y="T3"/>
                </a:cxn>
                <a:cxn ang="T10">
                  <a:pos x="T4" y="T5"/>
                </a:cxn>
                <a:cxn ang="T11">
                  <a:pos x="T6" y="T7"/>
                </a:cxn>
              </a:cxnLst>
              <a:rect l="T12" t="T13" r="T14" b="T15"/>
              <a:pathLst>
                <a:path w="17" h="17">
                  <a:moveTo>
                    <a:pt x="0" y="0"/>
                  </a:moveTo>
                  <a:lnTo>
                    <a:pt x="0" y="16"/>
                  </a:lnTo>
                  <a:lnTo>
                    <a:pt x="16" y="4"/>
                  </a:lnTo>
                  <a:lnTo>
                    <a:pt x="0" y="0"/>
                  </a:lnTo>
                </a:path>
              </a:pathLst>
            </a:custGeom>
            <a:solidFill>
              <a:srgbClr val="60606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endParaRPr lang="fr-FR"/>
            </a:p>
          </p:txBody>
        </p:sp>
        <p:sp>
          <p:nvSpPr>
            <p:cNvPr id="487" name="Oval 534"/>
            <p:cNvSpPr>
              <a:spLocks noChangeArrowheads="1"/>
            </p:cNvSpPr>
            <p:nvPr/>
          </p:nvSpPr>
          <p:spPr bwMode="auto">
            <a:xfrm>
              <a:off x="4591050" y="4229100"/>
              <a:ext cx="1588" cy="0"/>
            </a:xfrm>
            <a:prstGeom prst="ellipse">
              <a:avLst/>
            </a:prstGeom>
            <a:solidFill>
              <a:srgbClr val="C0C0C0"/>
            </a:solidFill>
            <a:ln w="12700">
              <a:solidFill>
                <a:srgbClr val="808080"/>
              </a:solidFill>
              <a:round/>
              <a:headEnd/>
              <a:tailEnd/>
            </a:ln>
          </p:spPr>
          <p:txBody>
            <a:bodyPr wrap="none" lIns="90488" tIns="44450" rIns="90488" bIns="44450" anchor="ctr"/>
            <a:lstStyle>
              <a:lvl1pPr eaLnBrk="0" hangingPunct="0">
                <a:defRPr b="1">
                  <a:solidFill>
                    <a:schemeClr val="tx1"/>
                  </a:solidFill>
                  <a:latin typeface="Arial" pitchFamily="34" charset="0"/>
                  <a:cs typeface="Times New Roman" pitchFamily="18" charset="0"/>
                </a:defRPr>
              </a:lvl1pPr>
              <a:lvl2pPr marL="742950" indent="-285750" eaLnBrk="0" hangingPunct="0">
                <a:defRPr b="1">
                  <a:solidFill>
                    <a:schemeClr val="tx1"/>
                  </a:solidFill>
                  <a:latin typeface="Arial" pitchFamily="34" charset="0"/>
                  <a:cs typeface="Times New Roman" pitchFamily="18" charset="0"/>
                </a:defRPr>
              </a:lvl2pPr>
              <a:lvl3pPr marL="1143000" indent="-228600" eaLnBrk="0" hangingPunct="0">
                <a:defRPr b="1">
                  <a:solidFill>
                    <a:schemeClr val="tx1"/>
                  </a:solidFill>
                  <a:latin typeface="Arial" pitchFamily="34" charset="0"/>
                  <a:cs typeface="Times New Roman" pitchFamily="18" charset="0"/>
                </a:defRPr>
              </a:lvl3pPr>
              <a:lvl4pPr marL="1600200" indent="-228600" eaLnBrk="0" hangingPunct="0">
                <a:defRPr b="1">
                  <a:solidFill>
                    <a:schemeClr val="tx1"/>
                  </a:solidFill>
                  <a:latin typeface="Arial" pitchFamily="34" charset="0"/>
                  <a:cs typeface="Times New Roman" pitchFamily="18" charset="0"/>
                </a:defRPr>
              </a:lvl4pPr>
              <a:lvl5pPr marL="2057400" indent="-228600" eaLnBrk="0" hangingPunct="0">
                <a:defRPr b="1">
                  <a:solidFill>
                    <a:schemeClr val="tx1"/>
                  </a:solidFill>
                  <a:latin typeface="Arial" pitchFamily="34" charset="0"/>
                  <a:cs typeface="Times New Roman" pitchFamily="18" charset="0"/>
                </a:defRPr>
              </a:lvl5pPr>
              <a:lvl6pPr marL="25146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6pPr>
              <a:lvl7pPr marL="29718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7pPr>
              <a:lvl8pPr marL="34290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8pPr>
              <a:lvl9pPr marL="38862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9pPr>
            </a:lstStyle>
            <a:p>
              <a:pPr algn="l">
                <a:spcBef>
                  <a:spcPct val="50000"/>
                </a:spcBef>
                <a:buClrTx/>
                <a:buFontTx/>
                <a:buNone/>
              </a:pPr>
              <a:endParaRPr lang="en-GB" altLang="fr-FR" sz="2400" b="0">
                <a:latin typeface="Times New Roman" pitchFamily="18" charset="0"/>
              </a:endParaRPr>
            </a:p>
          </p:txBody>
        </p:sp>
        <p:sp>
          <p:nvSpPr>
            <p:cNvPr id="488" name="Freeform 535"/>
            <p:cNvSpPr>
              <a:spLocks/>
            </p:cNvSpPr>
            <p:nvPr/>
          </p:nvSpPr>
          <p:spPr bwMode="auto">
            <a:xfrm>
              <a:off x="4406900" y="4205288"/>
              <a:ext cx="239713" cy="26987"/>
            </a:xfrm>
            <a:custGeom>
              <a:avLst/>
              <a:gdLst>
                <a:gd name="T0" fmla="*/ 0 w 151"/>
                <a:gd name="T1" fmla="*/ 2147483647 h 17"/>
                <a:gd name="T2" fmla="*/ 2147483647 w 151"/>
                <a:gd name="T3" fmla="*/ 2147483647 h 17"/>
                <a:gd name="T4" fmla="*/ 2147483647 w 151"/>
                <a:gd name="T5" fmla="*/ 0 h 17"/>
                <a:gd name="T6" fmla="*/ 0 w 151"/>
                <a:gd name="T7" fmla="*/ 0 h 17"/>
                <a:gd name="T8" fmla="*/ 0 w 151"/>
                <a:gd name="T9" fmla="*/ 2147483647 h 17"/>
                <a:gd name="T10" fmla="*/ 0 60000 65536"/>
                <a:gd name="T11" fmla="*/ 0 60000 65536"/>
                <a:gd name="T12" fmla="*/ 0 60000 65536"/>
                <a:gd name="T13" fmla="*/ 0 60000 65536"/>
                <a:gd name="T14" fmla="*/ 0 60000 65536"/>
                <a:gd name="T15" fmla="*/ 0 w 151"/>
                <a:gd name="T16" fmla="*/ 0 h 17"/>
                <a:gd name="T17" fmla="*/ 151 w 151"/>
                <a:gd name="T18" fmla="*/ 17 h 17"/>
              </a:gdLst>
              <a:ahLst/>
              <a:cxnLst>
                <a:cxn ang="T10">
                  <a:pos x="T0" y="T1"/>
                </a:cxn>
                <a:cxn ang="T11">
                  <a:pos x="T2" y="T3"/>
                </a:cxn>
                <a:cxn ang="T12">
                  <a:pos x="T4" y="T5"/>
                </a:cxn>
                <a:cxn ang="T13">
                  <a:pos x="T6" y="T7"/>
                </a:cxn>
                <a:cxn ang="T14">
                  <a:pos x="T8" y="T9"/>
                </a:cxn>
              </a:cxnLst>
              <a:rect l="T15" t="T16" r="T17" b="T18"/>
              <a:pathLst>
                <a:path w="151" h="17">
                  <a:moveTo>
                    <a:pt x="0" y="16"/>
                  </a:moveTo>
                  <a:lnTo>
                    <a:pt x="150" y="16"/>
                  </a:lnTo>
                  <a:lnTo>
                    <a:pt x="150" y="0"/>
                  </a:lnTo>
                  <a:lnTo>
                    <a:pt x="0" y="0"/>
                  </a:lnTo>
                  <a:lnTo>
                    <a:pt x="0" y="16"/>
                  </a:lnTo>
                </a:path>
              </a:pathLst>
            </a:custGeom>
            <a:solidFill>
              <a:srgbClr val="60606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endParaRPr lang="fr-FR"/>
            </a:p>
          </p:txBody>
        </p:sp>
        <p:sp>
          <p:nvSpPr>
            <p:cNvPr id="489" name="Freeform 536"/>
            <p:cNvSpPr>
              <a:spLocks/>
            </p:cNvSpPr>
            <p:nvPr/>
          </p:nvSpPr>
          <p:spPr bwMode="auto">
            <a:xfrm>
              <a:off x="4448175" y="4267200"/>
              <a:ext cx="158750" cy="26988"/>
            </a:xfrm>
            <a:custGeom>
              <a:avLst/>
              <a:gdLst>
                <a:gd name="T0" fmla="*/ 0 w 100"/>
                <a:gd name="T1" fmla="*/ 2147483647 h 17"/>
                <a:gd name="T2" fmla="*/ 2147483647 w 100"/>
                <a:gd name="T3" fmla="*/ 2147483647 h 17"/>
                <a:gd name="T4" fmla="*/ 2147483647 w 100"/>
                <a:gd name="T5" fmla="*/ 0 h 17"/>
                <a:gd name="T6" fmla="*/ 0 w 100"/>
                <a:gd name="T7" fmla="*/ 0 h 17"/>
                <a:gd name="T8" fmla="*/ 0 w 100"/>
                <a:gd name="T9" fmla="*/ 2147483647 h 17"/>
                <a:gd name="T10" fmla="*/ 0 60000 65536"/>
                <a:gd name="T11" fmla="*/ 0 60000 65536"/>
                <a:gd name="T12" fmla="*/ 0 60000 65536"/>
                <a:gd name="T13" fmla="*/ 0 60000 65536"/>
                <a:gd name="T14" fmla="*/ 0 60000 65536"/>
                <a:gd name="T15" fmla="*/ 0 w 100"/>
                <a:gd name="T16" fmla="*/ 0 h 17"/>
                <a:gd name="T17" fmla="*/ 100 w 100"/>
                <a:gd name="T18" fmla="*/ 17 h 17"/>
              </a:gdLst>
              <a:ahLst/>
              <a:cxnLst>
                <a:cxn ang="T10">
                  <a:pos x="T0" y="T1"/>
                </a:cxn>
                <a:cxn ang="T11">
                  <a:pos x="T2" y="T3"/>
                </a:cxn>
                <a:cxn ang="T12">
                  <a:pos x="T4" y="T5"/>
                </a:cxn>
                <a:cxn ang="T13">
                  <a:pos x="T6" y="T7"/>
                </a:cxn>
                <a:cxn ang="T14">
                  <a:pos x="T8" y="T9"/>
                </a:cxn>
              </a:cxnLst>
              <a:rect l="T15" t="T16" r="T17" b="T18"/>
              <a:pathLst>
                <a:path w="100" h="17">
                  <a:moveTo>
                    <a:pt x="0" y="16"/>
                  </a:moveTo>
                  <a:lnTo>
                    <a:pt x="99" y="16"/>
                  </a:lnTo>
                  <a:lnTo>
                    <a:pt x="99" y="0"/>
                  </a:lnTo>
                  <a:lnTo>
                    <a:pt x="0" y="0"/>
                  </a:lnTo>
                  <a:lnTo>
                    <a:pt x="0" y="16"/>
                  </a:lnTo>
                </a:path>
              </a:pathLst>
            </a:custGeom>
            <a:solidFill>
              <a:srgbClr val="80808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endParaRPr lang="fr-FR"/>
            </a:p>
          </p:txBody>
        </p:sp>
        <p:sp>
          <p:nvSpPr>
            <p:cNvPr id="490" name="Freeform 537"/>
            <p:cNvSpPr>
              <a:spLocks/>
            </p:cNvSpPr>
            <p:nvPr/>
          </p:nvSpPr>
          <p:spPr bwMode="auto">
            <a:xfrm>
              <a:off x="4494213" y="4281488"/>
              <a:ext cx="69850" cy="26987"/>
            </a:xfrm>
            <a:custGeom>
              <a:avLst/>
              <a:gdLst>
                <a:gd name="T0" fmla="*/ 0 w 44"/>
                <a:gd name="T1" fmla="*/ 2147483647 h 17"/>
                <a:gd name="T2" fmla="*/ 0 w 44"/>
                <a:gd name="T3" fmla="*/ 0 h 17"/>
                <a:gd name="T4" fmla="*/ 2147483647 w 44"/>
                <a:gd name="T5" fmla="*/ 0 h 17"/>
                <a:gd name="T6" fmla="*/ 2147483647 w 44"/>
                <a:gd name="T7" fmla="*/ 2147483647 h 17"/>
                <a:gd name="T8" fmla="*/ 0 60000 65536"/>
                <a:gd name="T9" fmla="*/ 0 60000 65536"/>
                <a:gd name="T10" fmla="*/ 0 60000 65536"/>
                <a:gd name="T11" fmla="*/ 0 60000 65536"/>
                <a:gd name="T12" fmla="*/ 0 w 44"/>
                <a:gd name="T13" fmla="*/ 0 h 17"/>
                <a:gd name="T14" fmla="*/ 44 w 44"/>
                <a:gd name="T15" fmla="*/ 17 h 17"/>
              </a:gdLst>
              <a:ahLst/>
              <a:cxnLst>
                <a:cxn ang="T8">
                  <a:pos x="T0" y="T1"/>
                </a:cxn>
                <a:cxn ang="T9">
                  <a:pos x="T2" y="T3"/>
                </a:cxn>
                <a:cxn ang="T10">
                  <a:pos x="T4" y="T5"/>
                </a:cxn>
                <a:cxn ang="T11">
                  <a:pos x="T6" y="T7"/>
                </a:cxn>
              </a:cxnLst>
              <a:rect l="T12" t="T13" r="T14" b="T15"/>
              <a:pathLst>
                <a:path w="44" h="17">
                  <a:moveTo>
                    <a:pt x="0" y="16"/>
                  </a:moveTo>
                  <a:lnTo>
                    <a:pt x="0" y="0"/>
                  </a:lnTo>
                  <a:lnTo>
                    <a:pt x="40" y="0"/>
                  </a:lnTo>
                  <a:lnTo>
                    <a:pt x="43" y="16"/>
                  </a:lnTo>
                </a:path>
              </a:pathLst>
            </a:custGeom>
            <a:noFill/>
            <a:ln w="12700" cap="rnd" cmpd="sng">
              <a:solidFill>
                <a:srgbClr val="808080"/>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fr-FR"/>
            </a:p>
          </p:txBody>
        </p:sp>
        <p:sp>
          <p:nvSpPr>
            <p:cNvPr id="491" name="Freeform 538"/>
            <p:cNvSpPr>
              <a:spLocks/>
            </p:cNvSpPr>
            <p:nvPr/>
          </p:nvSpPr>
          <p:spPr bwMode="auto">
            <a:xfrm>
              <a:off x="4298950" y="3910013"/>
              <a:ext cx="65088" cy="52387"/>
            </a:xfrm>
            <a:custGeom>
              <a:avLst/>
              <a:gdLst>
                <a:gd name="T0" fmla="*/ 2147483647 w 41"/>
                <a:gd name="T1" fmla="*/ 0 h 33"/>
                <a:gd name="T2" fmla="*/ 0 w 41"/>
                <a:gd name="T3" fmla="*/ 0 h 33"/>
                <a:gd name="T4" fmla="*/ 0 w 41"/>
                <a:gd name="T5" fmla="*/ 2147483647 h 33"/>
                <a:gd name="T6" fmla="*/ 2147483647 w 41"/>
                <a:gd name="T7" fmla="*/ 2147483647 h 33"/>
                <a:gd name="T8" fmla="*/ 2147483647 w 41"/>
                <a:gd name="T9" fmla="*/ 0 h 33"/>
                <a:gd name="T10" fmla="*/ 0 60000 65536"/>
                <a:gd name="T11" fmla="*/ 0 60000 65536"/>
                <a:gd name="T12" fmla="*/ 0 60000 65536"/>
                <a:gd name="T13" fmla="*/ 0 60000 65536"/>
                <a:gd name="T14" fmla="*/ 0 60000 65536"/>
                <a:gd name="T15" fmla="*/ 0 w 41"/>
                <a:gd name="T16" fmla="*/ 0 h 33"/>
                <a:gd name="T17" fmla="*/ 41 w 41"/>
                <a:gd name="T18" fmla="*/ 33 h 33"/>
              </a:gdLst>
              <a:ahLst/>
              <a:cxnLst>
                <a:cxn ang="T10">
                  <a:pos x="T0" y="T1"/>
                </a:cxn>
                <a:cxn ang="T11">
                  <a:pos x="T2" y="T3"/>
                </a:cxn>
                <a:cxn ang="T12">
                  <a:pos x="T4" y="T5"/>
                </a:cxn>
                <a:cxn ang="T13">
                  <a:pos x="T6" y="T7"/>
                </a:cxn>
                <a:cxn ang="T14">
                  <a:pos x="T8" y="T9"/>
                </a:cxn>
              </a:cxnLst>
              <a:rect l="T15" t="T16" r="T17" b="T18"/>
              <a:pathLst>
                <a:path w="41" h="33">
                  <a:moveTo>
                    <a:pt x="37" y="0"/>
                  </a:moveTo>
                  <a:lnTo>
                    <a:pt x="0" y="0"/>
                  </a:lnTo>
                  <a:lnTo>
                    <a:pt x="0" y="32"/>
                  </a:lnTo>
                  <a:lnTo>
                    <a:pt x="40" y="32"/>
                  </a:lnTo>
                  <a:lnTo>
                    <a:pt x="37" y="0"/>
                  </a:lnTo>
                </a:path>
              </a:pathLst>
            </a:custGeom>
            <a:solidFill>
              <a:srgbClr val="C0C0C0"/>
            </a:solidFill>
            <a:ln w="12700" cap="rnd" cmpd="sng">
              <a:solidFill>
                <a:srgbClr val="676767"/>
              </a:solidFill>
              <a:prstDash val="solid"/>
              <a:round/>
              <a:headEnd type="none" w="sm" len="sm"/>
              <a:tailEnd type="none" w="sm" len="sm"/>
            </a:ln>
          </p:spPr>
          <p:txBody>
            <a:bodyPr/>
            <a:lstStyle/>
            <a:p>
              <a:endParaRPr lang="fr-FR"/>
            </a:p>
          </p:txBody>
        </p:sp>
        <p:sp>
          <p:nvSpPr>
            <p:cNvPr id="492" name="Freeform 539"/>
            <p:cNvSpPr>
              <a:spLocks/>
            </p:cNvSpPr>
            <p:nvPr/>
          </p:nvSpPr>
          <p:spPr bwMode="auto">
            <a:xfrm>
              <a:off x="4303713" y="3998913"/>
              <a:ext cx="65087" cy="53975"/>
            </a:xfrm>
            <a:custGeom>
              <a:avLst/>
              <a:gdLst>
                <a:gd name="T0" fmla="*/ 2147483647 w 41"/>
                <a:gd name="T1" fmla="*/ 0 h 34"/>
                <a:gd name="T2" fmla="*/ 0 w 41"/>
                <a:gd name="T3" fmla="*/ 0 h 34"/>
                <a:gd name="T4" fmla="*/ 0 w 41"/>
                <a:gd name="T5" fmla="*/ 2147483647 h 34"/>
                <a:gd name="T6" fmla="*/ 2147483647 w 41"/>
                <a:gd name="T7" fmla="*/ 2147483647 h 34"/>
                <a:gd name="T8" fmla="*/ 2147483647 w 41"/>
                <a:gd name="T9" fmla="*/ 0 h 34"/>
                <a:gd name="T10" fmla="*/ 0 60000 65536"/>
                <a:gd name="T11" fmla="*/ 0 60000 65536"/>
                <a:gd name="T12" fmla="*/ 0 60000 65536"/>
                <a:gd name="T13" fmla="*/ 0 60000 65536"/>
                <a:gd name="T14" fmla="*/ 0 60000 65536"/>
                <a:gd name="T15" fmla="*/ 0 w 41"/>
                <a:gd name="T16" fmla="*/ 0 h 34"/>
                <a:gd name="T17" fmla="*/ 41 w 41"/>
                <a:gd name="T18" fmla="*/ 34 h 34"/>
              </a:gdLst>
              <a:ahLst/>
              <a:cxnLst>
                <a:cxn ang="T10">
                  <a:pos x="T0" y="T1"/>
                </a:cxn>
                <a:cxn ang="T11">
                  <a:pos x="T2" y="T3"/>
                </a:cxn>
                <a:cxn ang="T12">
                  <a:pos x="T4" y="T5"/>
                </a:cxn>
                <a:cxn ang="T13">
                  <a:pos x="T6" y="T7"/>
                </a:cxn>
                <a:cxn ang="T14">
                  <a:pos x="T8" y="T9"/>
                </a:cxn>
              </a:cxnLst>
              <a:rect l="T15" t="T16" r="T17" b="T18"/>
              <a:pathLst>
                <a:path w="41" h="34">
                  <a:moveTo>
                    <a:pt x="37" y="0"/>
                  </a:moveTo>
                  <a:lnTo>
                    <a:pt x="0" y="0"/>
                  </a:lnTo>
                  <a:lnTo>
                    <a:pt x="0" y="33"/>
                  </a:lnTo>
                  <a:lnTo>
                    <a:pt x="40" y="33"/>
                  </a:lnTo>
                  <a:lnTo>
                    <a:pt x="37" y="0"/>
                  </a:lnTo>
                </a:path>
              </a:pathLst>
            </a:custGeom>
            <a:solidFill>
              <a:srgbClr val="C0C0C0"/>
            </a:solidFill>
            <a:ln w="12700" cap="rnd" cmpd="sng">
              <a:solidFill>
                <a:srgbClr val="676767"/>
              </a:solidFill>
              <a:prstDash val="solid"/>
              <a:round/>
              <a:headEnd type="none" w="sm" len="sm"/>
              <a:tailEnd type="none" w="sm" len="sm"/>
            </a:ln>
          </p:spPr>
          <p:txBody>
            <a:bodyPr/>
            <a:lstStyle/>
            <a:p>
              <a:endParaRPr lang="fr-FR"/>
            </a:p>
          </p:txBody>
        </p:sp>
        <p:sp>
          <p:nvSpPr>
            <p:cNvPr id="493" name="Freeform 540"/>
            <p:cNvSpPr>
              <a:spLocks/>
            </p:cNvSpPr>
            <p:nvPr/>
          </p:nvSpPr>
          <p:spPr bwMode="auto">
            <a:xfrm>
              <a:off x="4402138" y="3992563"/>
              <a:ext cx="269875" cy="66675"/>
            </a:xfrm>
            <a:custGeom>
              <a:avLst/>
              <a:gdLst>
                <a:gd name="T0" fmla="*/ 0 w 170"/>
                <a:gd name="T1" fmla="*/ 0 h 42"/>
                <a:gd name="T2" fmla="*/ 2147483647 w 170"/>
                <a:gd name="T3" fmla="*/ 2147483647 h 42"/>
                <a:gd name="T4" fmla="*/ 2147483647 w 170"/>
                <a:gd name="T5" fmla="*/ 2147483647 h 42"/>
                <a:gd name="T6" fmla="*/ 2147483647 w 170"/>
                <a:gd name="T7" fmla="*/ 0 h 42"/>
                <a:gd name="T8" fmla="*/ 0 w 170"/>
                <a:gd name="T9" fmla="*/ 0 h 42"/>
                <a:gd name="T10" fmla="*/ 0 60000 65536"/>
                <a:gd name="T11" fmla="*/ 0 60000 65536"/>
                <a:gd name="T12" fmla="*/ 0 60000 65536"/>
                <a:gd name="T13" fmla="*/ 0 60000 65536"/>
                <a:gd name="T14" fmla="*/ 0 60000 65536"/>
                <a:gd name="T15" fmla="*/ 0 w 170"/>
                <a:gd name="T16" fmla="*/ 0 h 42"/>
                <a:gd name="T17" fmla="*/ 170 w 170"/>
                <a:gd name="T18" fmla="*/ 42 h 42"/>
              </a:gdLst>
              <a:ahLst/>
              <a:cxnLst>
                <a:cxn ang="T10">
                  <a:pos x="T0" y="T1"/>
                </a:cxn>
                <a:cxn ang="T11">
                  <a:pos x="T2" y="T3"/>
                </a:cxn>
                <a:cxn ang="T12">
                  <a:pos x="T4" y="T5"/>
                </a:cxn>
                <a:cxn ang="T13">
                  <a:pos x="T6" y="T7"/>
                </a:cxn>
                <a:cxn ang="T14">
                  <a:pos x="T8" y="T9"/>
                </a:cxn>
              </a:cxnLst>
              <a:rect l="T15" t="T16" r="T17" b="T18"/>
              <a:pathLst>
                <a:path w="170" h="42">
                  <a:moveTo>
                    <a:pt x="0" y="0"/>
                  </a:moveTo>
                  <a:lnTo>
                    <a:pt x="5" y="41"/>
                  </a:lnTo>
                  <a:lnTo>
                    <a:pt x="169" y="41"/>
                  </a:lnTo>
                  <a:lnTo>
                    <a:pt x="163" y="0"/>
                  </a:lnTo>
                  <a:lnTo>
                    <a:pt x="0" y="0"/>
                  </a:lnTo>
                </a:path>
              </a:pathLst>
            </a:custGeom>
            <a:solidFill>
              <a:srgbClr val="676767"/>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endParaRPr lang="fr-FR"/>
            </a:p>
          </p:txBody>
        </p:sp>
        <p:sp>
          <p:nvSpPr>
            <p:cNvPr id="494" name="Freeform 541"/>
            <p:cNvSpPr>
              <a:spLocks/>
            </p:cNvSpPr>
            <p:nvPr/>
          </p:nvSpPr>
          <p:spPr bwMode="auto">
            <a:xfrm>
              <a:off x="4459288" y="4006850"/>
              <a:ext cx="26987" cy="26988"/>
            </a:xfrm>
            <a:custGeom>
              <a:avLst/>
              <a:gdLst>
                <a:gd name="T0" fmla="*/ 0 w 17"/>
                <a:gd name="T1" fmla="*/ 0 h 17"/>
                <a:gd name="T2" fmla="*/ 2147483647 w 17"/>
                <a:gd name="T3" fmla="*/ 0 h 17"/>
                <a:gd name="T4" fmla="*/ 2147483647 w 17"/>
                <a:gd name="T5" fmla="*/ 2147483647 h 17"/>
                <a:gd name="T6" fmla="*/ 0 w 17"/>
                <a:gd name="T7" fmla="*/ 2147483647 h 17"/>
                <a:gd name="T8" fmla="*/ 0 w 17"/>
                <a:gd name="T9" fmla="*/ 0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0"/>
                  </a:moveTo>
                  <a:lnTo>
                    <a:pt x="16" y="0"/>
                  </a:lnTo>
                  <a:lnTo>
                    <a:pt x="16" y="16"/>
                  </a:lnTo>
                  <a:lnTo>
                    <a:pt x="0" y="16"/>
                  </a:lnTo>
                  <a:lnTo>
                    <a:pt x="0" y="0"/>
                  </a:lnTo>
                </a:path>
              </a:pathLst>
            </a:custGeom>
            <a:solidFill>
              <a:srgbClr val="C0C0C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endParaRPr lang="fr-FR"/>
            </a:p>
          </p:txBody>
        </p:sp>
        <p:sp>
          <p:nvSpPr>
            <p:cNvPr id="495" name="Freeform 542"/>
            <p:cNvSpPr>
              <a:spLocks/>
            </p:cNvSpPr>
            <p:nvPr/>
          </p:nvSpPr>
          <p:spPr bwMode="auto">
            <a:xfrm>
              <a:off x="4459288" y="4029075"/>
              <a:ext cx="26987" cy="26988"/>
            </a:xfrm>
            <a:custGeom>
              <a:avLst/>
              <a:gdLst>
                <a:gd name="T0" fmla="*/ 0 w 17"/>
                <a:gd name="T1" fmla="*/ 0 h 17"/>
                <a:gd name="T2" fmla="*/ 2147483647 w 17"/>
                <a:gd name="T3" fmla="*/ 0 h 17"/>
                <a:gd name="T4" fmla="*/ 2147483647 w 17"/>
                <a:gd name="T5" fmla="*/ 2147483647 h 17"/>
                <a:gd name="T6" fmla="*/ 0 w 17"/>
                <a:gd name="T7" fmla="*/ 2147483647 h 17"/>
                <a:gd name="T8" fmla="*/ 0 w 17"/>
                <a:gd name="T9" fmla="*/ 0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0"/>
                  </a:moveTo>
                  <a:lnTo>
                    <a:pt x="16" y="0"/>
                  </a:lnTo>
                  <a:lnTo>
                    <a:pt x="16" y="16"/>
                  </a:lnTo>
                  <a:lnTo>
                    <a:pt x="0" y="16"/>
                  </a:lnTo>
                  <a:lnTo>
                    <a:pt x="0" y="0"/>
                  </a:lnTo>
                </a:path>
              </a:pathLst>
            </a:custGeom>
            <a:solidFill>
              <a:srgbClr val="C0C0C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endParaRPr lang="fr-FR"/>
            </a:p>
          </p:txBody>
        </p:sp>
        <p:sp>
          <p:nvSpPr>
            <p:cNvPr id="496" name="Freeform 543"/>
            <p:cNvSpPr>
              <a:spLocks/>
            </p:cNvSpPr>
            <p:nvPr/>
          </p:nvSpPr>
          <p:spPr bwMode="auto">
            <a:xfrm>
              <a:off x="4524375" y="4016375"/>
              <a:ext cx="28575" cy="26988"/>
            </a:xfrm>
            <a:custGeom>
              <a:avLst/>
              <a:gdLst>
                <a:gd name="T0" fmla="*/ 0 w 18"/>
                <a:gd name="T1" fmla="*/ 0 h 17"/>
                <a:gd name="T2" fmla="*/ 2147483647 w 18"/>
                <a:gd name="T3" fmla="*/ 0 h 17"/>
                <a:gd name="T4" fmla="*/ 2147483647 w 18"/>
                <a:gd name="T5" fmla="*/ 2147483647 h 17"/>
                <a:gd name="T6" fmla="*/ 0 w 18"/>
                <a:gd name="T7" fmla="*/ 2147483647 h 17"/>
                <a:gd name="T8" fmla="*/ 0 w 18"/>
                <a:gd name="T9" fmla="*/ 0 h 17"/>
                <a:gd name="T10" fmla="*/ 0 60000 65536"/>
                <a:gd name="T11" fmla="*/ 0 60000 65536"/>
                <a:gd name="T12" fmla="*/ 0 60000 65536"/>
                <a:gd name="T13" fmla="*/ 0 60000 65536"/>
                <a:gd name="T14" fmla="*/ 0 60000 65536"/>
                <a:gd name="T15" fmla="*/ 0 w 18"/>
                <a:gd name="T16" fmla="*/ 0 h 17"/>
                <a:gd name="T17" fmla="*/ 18 w 18"/>
                <a:gd name="T18" fmla="*/ 17 h 17"/>
              </a:gdLst>
              <a:ahLst/>
              <a:cxnLst>
                <a:cxn ang="T10">
                  <a:pos x="T0" y="T1"/>
                </a:cxn>
                <a:cxn ang="T11">
                  <a:pos x="T2" y="T3"/>
                </a:cxn>
                <a:cxn ang="T12">
                  <a:pos x="T4" y="T5"/>
                </a:cxn>
                <a:cxn ang="T13">
                  <a:pos x="T6" y="T7"/>
                </a:cxn>
                <a:cxn ang="T14">
                  <a:pos x="T8" y="T9"/>
                </a:cxn>
              </a:cxnLst>
              <a:rect l="T15" t="T16" r="T17" b="T18"/>
              <a:pathLst>
                <a:path w="18" h="17">
                  <a:moveTo>
                    <a:pt x="0" y="0"/>
                  </a:moveTo>
                  <a:lnTo>
                    <a:pt x="17" y="0"/>
                  </a:lnTo>
                  <a:lnTo>
                    <a:pt x="17" y="16"/>
                  </a:lnTo>
                  <a:lnTo>
                    <a:pt x="0" y="16"/>
                  </a:lnTo>
                  <a:lnTo>
                    <a:pt x="0" y="0"/>
                  </a:lnTo>
                </a:path>
              </a:pathLst>
            </a:custGeom>
            <a:solidFill>
              <a:srgbClr val="008000"/>
            </a:solidFill>
            <a:ln>
              <a:noFill/>
            </a:ln>
            <a:extLst>
              <a:ext uri="{91240B29-F687-4F45-9708-019B960494DF}">
                <a14:hiddenLine xmlns:a14="http://schemas.microsoft.com/office/drawing/2010/main" w="9525" cap="rnd">
                  <a:solidFill>
                    <a:srgbClr val="000000"/>
                  </a:solidFill>
                  <a:round/>
                  <a:headEnd type="none" w="sm" len="sm"/>
                  <a:tailEnd type="none" w="sm" len="sm"/>
                </a14:hiddenLine>
              </a:ext>
            </a:extLst>
          </p:spPr>
          <p:txBody>
            <a:bodyPr/>
            <a:lstStyle/>
            <a:p>
              <a:endParaRPr lang="fr-FR"/>
            </a:p>
          </p:txBody>
        </p:sp>
        <p:sp>
          <p:nvSpPr>
            <p:cNvPr id="497" name="Oval 544"/>
            <p:cNvSpPr>
              <a:spLocks noChangeArrowheads="1"/>
            </p:cNvSpPr>
            <p:nvPr/>
          </p:nvSpPr>
          <p:spPr bwMode="auto">
            <a:xfrm>
              <a:off x="4424363" y="4016375"/>
              <a:ext cx="25400" cy="25400"/>
            </a:xfrm>
            <a:prstGeom prst="ellipse">
              <a:avLst/>
            </a:pr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wrap="none" lIns="90488" tIns="44450" rIns="90488" bIns="44450" anchor="ctr"/>
            <a:lstStyle>
              <a:lvl1pPr eaLnBrk="0" hangingPunct="0">
                <a:defRPr b="1">
                  <a:solidFill>
                    <a:schemeClr val="tx1"/>
                  </a:solidFill>
                  <a:latin typeface="Arial" pitchFamily="34" charset="0"/>
                  <a:cs typeface="Times New Roman" pitchFamily="18" charset="0"/>
                </a:defRPr>
              </a:lvl1pPr>
              <a:lvl2pPr marL="742950" indent="-285750" eaLnBrk="0" hangingPunct="0">
                <a:defRPr b="1">
                  <a:solidFill>
                    <a:schemeClr val="tx1"/>
                  </a:solidFill>
                  <a:latin typeface="Arial" pitchFamily="34" charset="0"/>
                  <a:cs typeface="Times New Roman" pitchFamily="18" charset="0"/>
                </a:defRPr>
              </a:lvl2pPr>
              <a:lvl3pPr marL="1143000" indent="-228600" eaLnBrk="0" hangingPunct="0">
                <a:defRPr b="1">
                  <a:solidFill>
                    <a:schemeClr val="tx1"/>
                  </a:solidFill>
                  <a:latin typeface="Arial" pitchFamily="34" charset="0"/>
                  <a:cs typeface="Times New Roman" pitchFamily="18" charset="0"/>
                </a:defRPr>
              </a:lvl3pPr>
              <a:lvl4pPr marL="1600200" indent="-228600" eaLnBrk="0" hangingPunct="0">
                <a:defRPr b="1">
                  <a:solidFill>
                    <a:schemeClr val="tx1"/>
                  </a:solidFill>
                  <a:latin typeface="Arial" pitchFamily="34" charset="0"/>
                  <a:cs typeface="Times New Roman" pitchFamily="18" charset="0"/>
                </a:defRPr>
              </a:lvl4pPr>
              <a:lvl5pPr marL="2057400" indent="-228600" eaLnBrk="0" hangingPunct="0">
                <a:defRPr b="1">
                  <a:solidFill>
                    <a:schemeClr val="tx1"/>
                  </a:solidFill>
                  <a:latin typeface="Arial" pitchFamily="34" charset="0"/>
                  <a:cs typeface="Times New Roman" pitchFamily="18" charset="0"/>
                </a:defRPr>
              </a:lvl5pPr>
              <a:lvl6pPr marL="25146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6pPr>
              <a:lvl7pPr marL="29718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7pPr>
              <a:lvl8pPr marL="34290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8pPr>
              <a:lvl9pPr marL="3886200" indent="-228600" algn="ctr"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9pPr>
            </a:lstStyle>
            <a:p>
              <a:pPr algn="l">
                <a:spcBef>
                  <a:spcPct val="50000"/>
                </a:spcBef>
                <a:buClrTx/>
                <a:buFontTx/>
                <a:buNone/>
              </a:pPr>
              <a:endParaRPr lang="en-GB" altLang="fr-FR" sz="2400" b="0">
                <a:latin typeface="Times New Roman" pitchFamily="18" charset="0"/>
              </a:endParaRPr>
            </a:p>
          </p:txBody>
        </p:sp>
        <p:sp>
          <p:nvSpPr>
            <p:cNvPr id="500" name="Line 547"/>
            <p:cNvSpPr>
              <a:spLocks noChangeShapeType="1"/>
            </p:cNvSpPr>
            <p:nvPr/>
          </p:nvSpPr>
          <p:spPr bwMode="auto">
            <a:xfrm flipV="1">
              <a:off x="6858000" y="3962400"/>
              <a:ext cx="1143000" cy="914400"/>
            </a:xfrm>
            <a:prstGeom prst="line">
              <a:avLst/>
            </a:prstGeom>
            <a:noFill/>
            <a:ln w="952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fr-FR"/>
            </a:p>
          </p:txBody>
        </p:sp>
        <p:sp>
          <p:nvSpPr>
            <p:cNvPr id="501" name="Rectangle 548"/>
            <p:cNvSpPr>
              <a:spLocks noChangeArrowheads="1"/>
            </p:cNvSpPr>
            <p:nvPr/>
          </p:nvSpPr>
          <p:spPr bwMode="auto">
            <a:xfrm>
              <a:off x="6985000" y="4876800"/>
              <a:ext cx="1747838"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7788" tIns="39688" rIns="77788" bIns="39688">
              <a:spAutoFit/>
            </a:bodyPr>
            <a:lstStyle>
              <a:lvl1pPr defTabSz="661988" eaLnBrk="0" hangingPunct="0">
                <a:defRPr b="1">
                  <a:solidFill>
                    <a:schemeClr val="tx1"/>
                  </a:solidFill>
                  <a:latin typeface="Arial" pitchFamily="34" charset="0"/>
                  <a:cs typeface="Times New Roman" pitchFamily="18" charset="0"/>
                </a:defRPr>
              </a:lvl1pPr>
              <a:lvl2pPr marL="742950" indent="-285750" defTabSz="661988" eaLnBrk="0" hangingPunct="0">
                <a:defRPr b="1">
                  <a:solidFill>
                    <a:schemeClr val="tx1"/>
                  </a:solidFill>
                  <a:latin typeface="Arial" pitchFamily="34" charset="0"/>
                  <a:cs typeface="Times New Roman" pitchFamily="18" charset="0"/>
                </a:defRPr>
              </a:lvl2pPr>
              <a:lvl3pPr marL="1143000" indent="-228600" defTabSz="661988" eaLnBrk="0" hangingPunct="0">
                <a:defRPr b="1">
                  <a:solidFill>
                    <a:schemeClr val="tx1"/>
                  </a:solidFill>
                  <a:latin typeface="Arial" pitchFamily="34" charset="0"/>
                  <a:cs typeface="Times New Roman" pitchFamily="18" charset="0"/>
                </a:defRPr>
              </a:lvl3pPr>
              <a:lvl4pPr marL="1600200" indent="-228600" defTabSz="661988" eaLnBrk="0" hangingPunct="0">
                <a:defRPr b="1">
                  <a:solidFill>
                    <a:schemeClr val="tx1"/>
                  </a:solidFill>
                  <a:latin typeface="Arial" pitchFamily="34" charset="0"/>
                  <a:cs typeface="Times New Roman" pitchFamily="18" charset="0"/>
                </a:defRPr>
              </a:lvl4pPr>
              <a:lvl5pPr marL="2057400" indent="-228600" defTabSz="661988" eaLnBrk="0" hangingPunct="0">
                <a:defRPr b="1">
                  <a:solidFill>
                    <a:schemeClr val="tx1"/>
                  </a:solidFill>
                  <a:latin typeface="Arial" pitchFamily="34" charset="0"/>
                  <a:cs typeface="Times New Roman" pitchFamily="18" charset="0"/>
                </a:defRPr>
              </a:lvl5pPr>
              <a:lvl6pPr marL="2514600" indent="-228600" algn="ctr" defTabSz="661988"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6pPr>
              <a:lvl7pPr marL="2971800" indent="-228600" algn="ctr" defTabSz="661988"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7pPr>
              <a:lvl8pPr marL="3429000" indent="-228600" algn="ctr" defTabSz="661988"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8pPr>
              <a:lvl9pPr marL="3886200" indent="-228600" algn="ctr" defTabSz="661988" eaLnBrk="0" fontAlgn="base" hangingPunct="0">
                <a:spcBef>
                  <a:spcPct val="20000"/>
                </a:spcBef>
                <a:spcAft>
                  <a:spcPct val="0"/>
                </a:spcAft>
                <a:buClr>
                  <a:srgbClr val="FF0000"/>
                </a:buClr>
                <a:buFont typeface="Arial" pitchFamily="34" charset="0"/>
                <a:defRPr b="1">
                  <a:solidFill>
                    <a:schemeClr val="tx1"/>
                  </a:solidFill>
                  <a:latin typeface="Arial" pitchFamily="34" charset="0"/>
                  <a:cs typeface="Times New Roman" pitchFamily="18" charset="0"/>
                </a:defRPr>
              </a:lvl9pPr>
            </a:lstStyle>
            <a:p>
              <a:pPr>
                <a:spcBef>
                  <a:spcPct val="0"/>
                </a:spcBef>
                <a:buClrTx/>
                <a:buFontTx/>
                <a:buNone/>
              </a:pPr>
              <a:r>
                <a:rPr lang="en-US" altLang="fr-FR" sz="1200"/>
                <a:t>Storage Area Network</a:t>
              </a:r>
            </a:p>
          </p:txBody>
        </p:sp>
      </p:grpSp>
    </p:spTree>
    <p:extLst>
      <p:ext uri="{BB962C8B-B14F-4D97-AF65-F5344CB8AC3E}">
        <p14:creationId xmlns:p14="http://schemas.microsoft.com/office/powerpoint/2010/main" val="33390673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fr-FR" dirty="0" err="1"/>
              <a:t>Parallélisation</a:t>
            </a:r>
            <a:r>
              <a:rPr lang="fr-FR" dirty="0"/>
              <a:t> des Traitements</a:t>
            </a:r>
          </a:p>
        </p:txBody>
      </p:sp>
      <p:sp>
        <p:nvSpPr>
          <p:cNvPr id="3" name="Content Placeholder 2"/>
          <p:cNvSpPr>
            <a:spLocks noGrp="1"/>
          </p:cNvSpPr>
          <p:nvPr>
            <p:ph type="body" sz="quarter" idx="10"/>
          </p:nvPr>
        </p:nvSpPr>
        <p:spPr/>
        <p:txBody>
          <a:bodyPr>
            <a:normAutofit/>
          </a:bodyPr>
          <a:lstStyle/>
          <a:p>
            <a:pPr>
              <a:buFont typeface="Wingdings" pitchFamily="2" charset="2"/>
              <a:buChar char="§"/>
            </a:pPr>
            <a:r>
              <a:rPr lang="fr-FR" sz="2800" dirty="0"/>
              <a:t>Accès concurrents et/ou en parallèles</a:t>
            </a:r>
            <a:endParaRPr lang="fr-FR" dirty="0"/>
          </a:p>
          <a:p>
            <a:pPr lvl="2">
              <a:buFont typeface="Wingdings" pitchFamily="2" charset="2"/>
              <a:buChar char="§"/>
            </a:pPr>
            <a:endParaRPr lang="en-US" sz="1800" dirty="0"/>
          </a:p>
          <a:p>
            <a:pPr lvl="1">
              <a:buFont typeface="Wingdings" pitchFamily="2" charset="2"/>
              <a:buChar char="§"/>
            </a:pPr>
            <a:endParaRPr lang="en-US" sz="1800" dirty="0"/>
          </a:p>
        </p:txBody>
      </p:sp>
      <p:grpSp>
        <p:nvGrpSpPr>
          <p:cNvPr id="19" name="Groupe 18"/>
          <p:cNvGrpSpPr/>
          <p:nvPr/>
        </p:nvGrpSpPr>
        <p:grpSpPr>
          <a:xfrm>
            <a:off x="468313" y="2276872"/>
            <a:ext cx="7489573" cy="2880320"/>
            <a:chOff x="1295400" y="2895600"/>
            <a:chExt cx="6248400" cy="2286000"/>
          </a:xfrm>
        </p:grpSpPr>
        <p:sp>
          <p:nvSpPr>
            <p:cNvPr id="4" name="Rectangle 3"/>
            <p:cNvSpPr/>
            <p:nvPr/>
          </p:nvSpPr>
          <p:spPr>
            <a:xfrm>
              <a:off x="2895600" y="2895600"/>
              <a:ext cx="3048000" cy="457200"/>
            </a:xfrm>
            <a:prstGeom prst="rect">
              <a:avLst/>
            </a:prstGeom>
            <a:solidFill>
              <a:schemeClr val="bg1">
                <a:lumMod val="6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Input data: A large file</a:t>
              </a:r>
            </a:p>
          </p:txBody>
        </p:sp>
        <p:sp>
          <p:nvSpPr>
            <p:cNvPr id="5" name="Rectangle 4"/>
            <p:cNvSpPr/>
            <p:nvPr/>
          </p:nvSpPr>
          <p:spPr>
            <a:xfrm>
              <a:off x="1295400" y="3733800"/>
              <a:ext cx="1447800" cy="9144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ysClr val="windowText" lastClr="000000"/>
                  </a:solidFill>
                  <a:effectLst/>
                  <a:uLnTx/>
                  <a:uFillTx/>
                </a:rPr>
                <a:t>Machine 1</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ysClr val="windowText" lastClr="000000"/>
                </a:solidFill>
                <a:effectLst/>
                <a:uLnTx/>
                <a:uFillTx/>
              </a:endParaRPr>
            </a:p>
          </p:txBody>
        </p:sp>
        <p:sp>
          <p:nvSpPr>
            <p:cNvPr id="6" name="Rounded Rectangle 5"/>
            <p:cNvSpPr/>
            <p:nvPr/>
          </p:nvSpPr>
          <p:spPr>
            <a:xfrm>
              <a:off x="1323975" y="3990975"/>
              <a:ext cx="1371600" cy="30480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ysClr val="windowText" lastClr="000000"/>
                  </a:solidFill>
                  <a:effectLst/>
                  <a:uLnTx/>
                  <a:uFillTx/>
                </a:rPr>
                <a:t>Chunk1 of input data</a:t>
              </a:r>
            </a:p>
          </p:txBody>
        </p:sp>
        <p:sp>
          <p:nvSpPr>
            <p:cNvPr id="7" name="Down Arrow 6"/>
            <p:cNvSpPr/>
            <p:nvPr/>
          </p:nvSpPr>
          <p:spPr>
            <a:xfrm>
              <a:off x="1752600" y="3200400"/>
              <a:ext cx="533400" cy="457200"/>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 name="Rectangle 7"/>
            <p:cNvSpPr/>
            <p:nvPr/>
          </p:nvSpPr>
          <p:spPr>
            <a:xfrm>
              <a:off x="1885950" y="3048000"/>
              <a:ext cx="1009650" cy="15716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 name="Down Arrow 8"/>
            <p:cNvSpPr/>
            <p:nvPr/>
          </p:nvSpPr>
          <p:spPr>
            <a:xfrm>
              <a:off x="6553200" y="3200400"/>
              <a:ext cx="533400" cy="457200"/>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Rectangle 9"/>
            <p:cNvSpPr/>
            <p:nvPr/>
          </p:nvSpPr>
          <p:spPr>
            <a:xfrm>
              <a:off x="5943600" y="3048000"/>
              <a:ext cx="1009650" cy="15716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Rectangle 10"/>
            <p:cNvSpPr/>
            <p:nvPr/>
          </p:nvSpPr>
          <p:spPr>
            <a:xfrm>
              <a:off x="3657600" y="3733800"/>
              <a:ext cx="1447800" cy="9144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ysClr val="windowText" lastClr="000000"/>
                  </a:solidFill>
                  <a:effectLst/>
                  <a:uLnTx/>
                  <a:uFillTx/>
                </a:rPr>
                <a:t>Machine 2</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ysClr val="windowText" lastClr="000000"/>
                </a:solidFill>
                <a:effectLst/>
                <a:uLnTx/>
                <a:uFillTx/>
              </a:endParaRPr>
            </a:p>
          </p:txBody>
        </p:sp>
        <p:sp>
          <p:nvSpPr>
            <p:cNvPr id="12" name="Rounded Rectangle 11"/>
            <p:cNvSpPr/>
            <p:nvPr/>
          </p:nvSpPr>
          <p:spPr>
            <a:xfrm>
              <a:off x="3695700" y="3990975"/>
              <a:ext cx="1371600" cy="304800"/>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ysClr val="windowText" lastClr="000000"/>
                  </a:solidFill>
                  <a:effectLst/>
                  <a:uLnTx/>
                  <a:uFillTx/>
                </a:rPr>
                <a:t>Chunk3 of input data</a:t>
              </a:r>
            </a:p>
          </p:txBody>
        </p:sp>
        <p:sp>
          <p:nvSpPr>
            <p:cNvPr id="13" name="Rectangle 12"/>
            <p:cNvSpPr/>
            <p:nvPr/>
          </p:nvSpPr>
          <p:spPr>
            <a:xfrm>
              <a:off x="6096000" y="3733800"/>
              <a:ext cx="1447800" cy="9144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ysClr val="windowText" lastClr="000000"/>
                  </a:solidFill>
                  <a:effectLst/>
                  <a:uLnTx/>
                  <a:uFillTx/>
                </a:rPr>
                <a:t>Machine 3</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ysClr val="windowText" lastClr="000000"/>
                </a:solidFill>
                <a:effectLst/>
                <a:uLnTx/>
                <a:uFillTx/>
              </a:endParaRPr>
            </a:p>
          </p:txBody>
        </p:sp>
        <p:sp>
          <p:nvSpPr>
            <p:cNvPr id="14" name="Rounded Rectangle 13"/>
            <p:cNvSpPr/>
            <p:nvPr/>
          </p:nvSpPr>
          <p:spPr>
            <a:xfrm>
              <a:off x="6134100" y="3990975"/>
              <a:ext cx="1371600" cy="304800"/>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ysClr val="windowText" lastClr="000000"/>
                  </a:solidFill>
                  <a:effectLst/>
                  <a:uLnTx/>
                  <a:uFillTx/>
                </a:rPr>
                <a:t>Chunk5 of input data</a:t>
              </a:r>
            </a:p>
          </p:txBody>
        </p:sp>
        <p:sp>
          <p:nvSpPr>
            <p:cNvPr id="15" name="Down Arrow 14"/>
            <p:cNvSpPr/>
            <p:nvPr/>
          </p:nvSpPr>
          <p:spPr>
            <a:xfrm>
              <a:off x="4114800" y="3352800"/>
              <a:ext cx="533400" cy="304800"/>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6" name="Rounded Rectangle 15"/>
            <p:cNvSpPr/>
            <p:nvPr/>
          </p:nvSpPr>
          <p:spPr>
            <a:xfrm>
              <a:off x="1325563" y="4324350"/>
              <a:ext cx="1371600" cy="30480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ysClr val="windowText" lastClr="000000"/>
                  </a:solidFill>
                  <a:effectLst/>
                  <a:uLnTx/>
                  <a:uFillTx/>
                </a:rPr>
                <a:t>Chunk2 of input data</a:t>
              </a:r>
            </a:p>
          </p:txBody>
        </p:sp>
        <p:sp>
          <p:nvSpPr>
            <p:cNvPr id="17" name="Rounded Rectangle 16"/>
            <p:cNvSpPr/>
            <p:nvPr/>
          </p:nvSpPr>
          <p:spPr>
            <a:xfrm>
              <a:off x="3697288" y="4324350"/>
              <a:ext cx="1371600" cy="304800"/>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ysClr val="windowText" lastClr="000000"/>
                  </a:solidFill>
                  <a:effectLst/>
                  <a:uLnTx/>
                  <a:uFillTx/>
                </a:rPr>
                <a:t>Chunk4 of input data</a:t>
              </a:r>
            </a:p>
          </p:txBody>
        </p:sp>
        <p:sp>
          <p:nvSpPr>
            <p:cNvPr id="18" name="Rounded Rectangle 17"/>
            <p:cNvSpPr/>
            <p:nvPr/>
          </p:nvSpPr>
          <p:spPr>
            <a:xfrm>
              <a:off x="6135688" y="4324350"/>
              <a:ext cx="1371600" cy="304800"/>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ysClr val="windowText" lastClr="000000"/>
                  </a:solidFill>
                  <a:effectLst/>
                  <a:uLnTx/>
                  <a:uFillTx/>
                </a:rPr>
                <a:t>Chunk5 of input data</a:t>
              </a:r>
            </a:p>
          </p:txBody>
        </p:sp>
        <p:cxnSp>
          <p:nvCxnSpPr>
            <p:cNvPr id="20" name="Straight Arrow Connector 19"/>
            <p:cNvCxnSpPr/>
            <p:nvPr/>
          </p:nvCxnSpPr>
          <p:spPr>
            <a:xfrm flipV="1">
              <a:off x="2009775" y="4648200"/>
              <a:ext cx="0" cy="533400"/>
            </a:xfrm>
            <a:prstGeom prst="straightConnector1">
              <a:avLst/>
            </a:prstGeom>
            <a:ln w="60325">
              <a:solidFill>
                <a:srgbClr val="0070C0"/>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2009775" y="5181600"/>
              <a:ext cx="4826476" cy="0"/>
            </a:xfrm>
            <a:prstGeom prst="line">
              <a:avLst/>
            </a:prstGeom>
            <a:ln w="60325">
              <a:solidFill>
                <a:srgbClr val="0070C0"/>
              </a:solidFill>
              <a:prstDash val="solid"/>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endCxn id="17" idx="2"/>
            </p:cNvCxnSpPr>
            <p:nvPr/>
          </p:nvCxnSpPr>
          <p:spPr>
            <a:xfrm flipV="1">
              <a:off x="4383088" y="4629150"/>
              <a:ext cx="0" cy="552450"/>
            </a:xfrm>
            <a:prstGeom prst="straightConnector1">
              <a:avLst/>
            </a:prstGeom>
            <a:ln w="60325">
              <a:solidFill>
                <a:srgbClr val="0070C0"/>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flipV="1">
              <a:off x="6836251" y="4629150"/>
              <a:ext cx="0" cy="552450"/>
            </a:xfrm>
            <a:prstGeom prst="straightConnector1">
              <a:avLst/>
            </a:prstGeom>
            <a:ln w="60325">
              <a:solidFill>
                <a:srgbClr val="0070C0"/>
              </a:solidFill>
              <a:prstDash val="solid"/>
              <a:tailEnd type="arrow"/>
            </a:ln>
          </p:spPr>
          <p:style>
            <a:lnRef idx="1">
              <a:schemeClr val="accent1"/>
            </a:lnRef>
            <a:fillRef idx="0">
              <a:schemeClr val="accent1"/>
            </a:fillRef>
            <a:effectRef idx="0">
              <a:schemeClr val="accent1"/>
            </a:effectRef>
            <a:fontRef idx="minor">
              <a:schemeClr val="tx1"/>
            </a:fontRef>
          </p:style>
        </p:cxnSp>
      </p:grpSp>
      <p:sp>
        <p:nvSpPr>
          <p:cNvPr id="29" name="TextBox 28"/>
          <p:cNvSpPr txBox="1"/>
          <p:nvPr/>
        </p:nvSpPr>
        <p:spPr>
          <a:xfrm>
            <a:off x="468314" y="5299537"/>
            <a:ext cx="8222123"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2400" b="0" i="0" u="none" strike="noStrike" kern="0" cap="none" spc="0" normalizeH="0" baseline="0" noProof="0" dirty="0">
                <a:ln>
                  <a:noFill/>
                </a:ln>
                <a:solidFill>
                  <a:srgbClr val="0070C0"/>
                </a:solidFill>
                <a:effectLst/>
                <a:uLnTx/>
                <a:uFillTx/>
              </a:rPr>
              <a:t>Unités d’allocation (</a:t>
            </a:r>
            <a:r>
              <a:rPr kumimoji="0" lang="fr-FR" sz="2400" b="0" i="0" u="none" strike="noStrike" kern="0" cap="none" spc="0" normalizeH="0" baseline="0" noProof="0" dirty="0" err="1">
                <a:ln>
                  <a:noFill/>
                </a:ln>
                <a:solidFill>
                  <a:srgbClr val="0070C0"/>
                </a:solidFill>
                <a:effectLst/>
                <a:uLnTx/>
                <a:uFillTx/>
              </a:rPr>
              <a:t>Chunks</a:t>
            </a:r>
            <a:r>
              <a:rPr kumimoji="0" lang="fr-FR" sz="2400" b="0" i="0" u="none" strike="noStrike" kern="0" cap="none" spc="0" normalizeH="0" baseline="0" noProof="0" dirty="0">
                <a:ln>
                  <a:noFill/>
                </a:ln>
                <a:solidFill>
                  <a:srgbClr val="0070C0"/>
                </a:solidFill>
                <a:effectLst/>
                <a:uLnTx/>
                <a:uFillTx/>
              </a:rPr>
              <a:t>) 1, 3 et 5 </a:t>
            </a:r>
            <a:r>
              <a:rPr kumimoji="0" lang="fr-FR" sz="2400" kern="0" dirty="0">
                <a:solidFill>
                  <a:srgbClr val="0070C0"/>
                </a:solidFill>
              </a:rPr>
              <a:t>accédées en</a:t>
            </a:r>
            <a:r>
              <a:rPr kumimoji="0" lang="fr-FR" sz="2400" b="0" i="0" u="none" strike="noStrike" kern="0" cap="none" spc="0" normalizeH="0" baseline="0" noProof="0" dirty="0">
                <a:ln>
                  <a:noFill/>
                </a:ln>
                <a:solidFill>
                  <a:srgbClr val="0070C0"/>
                </a:solidFill>
                <a:effectLst/>
                <a:uLnTx/>
                <a:uFillTx/>
              </a:rPr>
              <a:t> parallèle</a:t>
            </a:r>
          </a:p>
        </p:txBody>
      </p:sp>
    </p:spTree>
    <p:extLst>
      <p:ext uri="{BB962C8B-B14F-4D97-AF65-F5344CB8AC3E}">
        <p14:creationId xmlns:p14="http://schemas.microsoft.com/office/powerpoint/2010/main" val="295867306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_rels/theme4.xml.rels><?xml version="1.0" encoding="UTF-8" standalone="yes"?>
<Relationships xmlns="http://schemas.openxmlformats.org/package/2006/relationships"><Relationship Id="rId1" Type="http://schemas.openxmlformats.org/officeDocument/2006/relationships/image" Target="../media/image9.jpeg"/></Relationships>
</file>

<file path=ppt/theme/theme1.xml><?xml version="1.0" encoding="utf-8"?>
<a:theme xmlns:a="http://schemas.openxmlformats.org/drawingml/2006/main" name="Oracle_courses">
  <a:themeElements>
    <a:clrScheme name="Présentation_Arch_Rapports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Présentation_Arch_Rapports">
      <a:majorFont>
        <a:latin typeface="Arial Black"/>
        <a:ea typeface=""/>
        <a:cs typeface=""/>
      </a:majorFont>
      <a:minorFont>
        <a:latin typeface="Tahoma"/>
        <a:ea typeface=""/>
        <a:cs typeface=""/>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miter lim="800000"/>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20000"/>
          </a:spcBef>
          <a:spcAft>
            <a:spcPct val="0"/>
          </a:spcAft>
          <a:buClrTx/>
          <a:buSzTx/>
          <a:buFontTx/>
          <a:buChar char="•"/>
          <a:tabLst/>
          <a:defRPr kumimoji="1" lang="fr-FR" sz="3000" b="0" i="0" u="none" strike="noStrike" cap="none" normalizeH="0" baseline="0">
            <a:ln>
              <a:noFill/>
            </a:ln>
            <a:solidFill>
              <a:schemeClr val="tx1"/>
            </a:solidFill>
            <a:effectLst/>
            <a:latin typeface="Tahoma"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miter lim="800000"/>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20000"/>
          </a:spcBef>
          <a:spcAft>
            <a:spcPct val="0"/>
          </a:spcAft>
          <a:buClrTx/>
          <a:buSzTx/>
          <a:buFontTx/>
          <a:buChar char="•"/>
          <a:tabLst/>
          <a:defRPr kumimoji="1" lang="fr-FR" sz="3000" b="0" i="0" u="none" strike="noStrike" cap="none" normalizeH="0" baseline="0">
            <a:ln>
              <a:noFill/>
            </a:ln>
            <a:solidFill>
              <a:schemeClr val="tx1"/>
            </a:solidFill>
            <a:effectLst/>
            <a:latin typeface="Tahoma" charset="0"/>
          </a:defRPr>
        </a:defPPr>
      </a:lstStyle>
    </a:lnDef>
    <a:txDef>
      <a:spPr>
        <a:blipFill>
          <a:blip xmlns:r="http://schemas.openxmlformats.org/officeDocument/2006/relationships" r:embed="rId1"/>
          <a:stretch>
            <a:fillRect/>
          </a:stretch>
        </a:blipFill>
      </a:spPr>
      <a:bodyPr/>
      <a:lstStyle>
        <a:defPPr>
          <a:defRPr kern="0" dirty="0" smtClean="0"/>
        </a:defPPr>
      </a:lstStyle>
    </a:txDef>
  </a:objectDefaults>
  <a:extraClrSchemeLst>
    <a:extraClrScheme>
      <a:clrScheme name="Présentation_Arch_Rapports 1">
        <a:dk1>
          <a:srgbClr val="5E574E"/>
        </a:dk1>
        <a:lt1>
          <a:srgbClr val="FFFFCC"/>
        </a:lt1>
        <a:dk2>
          <a:srgbClr val="000000"/>
        </a:dk2>
        <a:lt2>
          <a:srgbClr val="FFCC00"/>
        </a:lt2>
        <a:accent1>
          <a:srgbClr val="CC9900"/>
        </a:accent1>
        <a:accent2>
          <a:srgbClr val="FF6600"/>
        </a:accent2>
        <a:accent3>
          <a:srgbClr val="AA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
      <a:clrScheme name="Présentation_Arch_Rapports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clrMap bg1="lt1" tx1="dk1" bg2="lt2" tx2="dk2" accent1="accent1" accent2="accent2" accent3="accent3" accent4="accent4" accent5="accent5" accent6="accent6" hlink="hlink" folHlink="folHlink"/>
    </a:extraClrScheme>
    <a:extraClrScheme>
      <a:clrScheme name="Présentation_Arch_Rapports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Présentation_Arch_Rapports 4">
        <a:dk1>
          <a:srgbClr val="000000"/>
        </a:dk1>
        <a:lt1>
          <a:srgbClr val="FFFFFF"/>
        </a:lt1>
        <a:dk2>
          <a:srgbClr val="8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FF0000"/>
        </a:hlink>
        <a:folHlink>
          <a:srgbClr val="FFFFCC"/>
        </a:folHlink>
      </a:clrScheme>
      <a:clrMap bg1="lt1" tx1="dk1" bg2="lt2" tx2="dk2" accent1="accent1" accent2="accent2" accent3="accent3" accent4="accent4" accent5="accent5" accent6="accent6" hlink="hlink" folHlink="folHlink"/>
    </a:extraClrScheme>
    <a:extraClrScheme>
      <a:clrScheme name="Présentation_Arch_Rapports 5">
        <a:dk1>
          <a:srgbClr val="000066"/>
        </a:dk1>
        <a:lt1>
          <a:srgbClr val="FFFFFF"/>
        </a:lt1>
        <a:dk2>
          <a:srgbClr val="0000FF"/>
        </a:dk2>
        <a:lt2>
          <a:srgbClr val="000000"/>
        </a:lt2>
        <a:accent1>
          <a:srgbClr val="0066FF"/>
        </a:accent1>
        <a:accent2>
          <a:srgbClr val="33CCCC"/>
        </a:accent2>
        <a:accent3>
          <a:srgbClr val="FFFFFF"/>
        </a:accent3>
        <a:accent4>
          <a:srgbClr val="000056"/>
        </a:accent4>
        <a:accent5>
          <a:srgbClr val="AAB8FF"/>
        </a:accent5>
        <a:accent6>
          <a:srgbClr val="2DB9B9"/>
        </a:accent6>
        <a:hlink>
          <a:srgbClr val="FF00FF"/>
        </a:hlink>
        <a:folHlink>
          <a:srgbClr val="9933FF"/>
        </a:folHlink>
      </a:clrScheme>
      <a:clrMap bg1="lt1" tx1="dk1" bg2="lt2" tx2="dk2" accent1="accent1" accent2="accent2" accent3="accent3" accent4="accent4" accent5="accent5" accent6="accent6" hlink="hlink" folHlink="folHlink"/>
    </a:extraClrScheme>
    <a:extraClrScheme>
      <a:clrScheme name="Présentation_Arch_Rapports 6">
        <a:dk1>
          <a:srgbClr val="000000"/>
        </a:dk1>
        <a:lt1>
          <a:srgbClr val="FFFFFF"/>
        </a:lt1>
        <a:dk2>
          <a:srgbClr val="000066"/>
        </a:dk2>
        <a:lt2>
          <a:srgbClr val="FFCC00"/>
        </a:lt2>
        <a:accent1>
          <a:srgbClr val="0066FF"/>
        </a:accent1>
        <a:accent2>
          <a:srgbClr val="33CCCC"/>
        </a:accent2>
        <a:accent3>
          <a:srgbClr val="AAAAB8"/>
        </a:accent3>
        <a:accent4>
          <a:srgbClr val="DADADA"/>
        </a:accent4>
        <a:accent5>
          <a:srgbClr val="AAB8FF"/>
        </a:accent5>
        <a:accent6>
          <a:srgbClr val="2DB9B9"/>
        </a:accent6>
        <a:hlink>
          <a:srgbClr val="FF00FF"/>
        </a:hlink>
        <a:folHlink>
          <a:srgbClr val="9933FF"/>
        </a:folHlink>
      </a:clrScheme>
      <a:clrMap bg1="dk2" tx1="lt1" bg2="dk1" tx2="lt2" accent1="accent1" accent2="accent2" accent3="accent3" accent4="accent4" accent5="accent5" accent6="accent6" hlink="hlink" folHlink="folHlink"/>
    </a:extraClrScheme>
    <a:extraClrScheme>
      <a:clrScheme name="Présentation_Arch_Rapports 7">
        <a:dk1>
          <a:srgbClr val="5E574E"/>
        </a:dk1>
        <a:lt1>
          <a:srgbClr val="FFFFCC"/>
        </a:lt1>
        <a:dk2>
          <a:srgbClr val="800000"/>
        </a:dk2>
        <a:lt2>
          <a:srgbClr val="FFCC00"/>
        </a:lt2>
        <a:accent1>
          <a:srgbClr val="CC9900"/>
        </a:accent1>
        <a:accent2>
          <a:srgbClr val="FF6600"/>
        </a:accent2>
        <a:accent3>
          <a:srgbClr val="C0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racle_courses_v2">
  <a:themeElements>
    <a:clrScheme name="Présentation_Arch_Rapports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Présentation_Arch_Rapports">
      <a:majorFont>
        <a:latin typeface="Arial Black"/>
        <a:ea typeface=""/>
        <a:cs typeface=""/>
      </a:majorFont>
      <a:minorFont>
        <a:latin typeface="Tahoma"/>
        <a:ea typeface=""/>
        <a:cs typeface=""/>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miter lim="800000"/>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20000"/>
          </a:spcBef>
          <a:spcAft>
            <a:spcPct val="0"/>
          </a:spcAft>
          <a:buClrTx/>
          <a:buSzTx/>
          <a:buFontTx/>
          <a:buChar char="•"/>
          <a:tabLst/>
          <a:defRPr kumimoji="1" lang="fr-FR" sz="3000" b="0" i="0" u="none" strike="noStrike" cap="none" normalizeH="0" baseline="0">
            <a:ln>
              <a:noFill/>
            </a:ln>
            <a:solidFill>
              <a:schemeClr val="tx1"/>
            </a:solidFill>
            <a:effectLst/>
            <a:latin typeface="Tahoma"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miter lim="800000"/>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20000"/>
          </a:spcBef>
          <a:spcAft>
            <a:spcPct val="0"/>
          </a:spcAft>
          <a:buClrTx/>
          <a:buSzTx/>
          <a:buFontTx/>
          <a:buChar char="•"/>
          <a:tabLst/>
          <a:defRPr kumimoji="1" lang="fr-FR" sz="3000" b="0" i="0" u="none" strike="noStrike" cap="none" normalizeH="0" baseline="0">
            <a:ln>
              <a:noFill/>
            </a:ln>
            <a:solidFill>
              <a:schemeClr val="tx1"/>
            </a:solidFill>
            <a:effectLst/>
            <a:latin typeface="Tahoma" charset="0"/>
          </a:defRPr>
        </a:defPPr>
      </a:lstStyle>
    </a:lnDef>
    <a:txDef>
      <a:spPr>
        <a:blipFill>
          <a:blip xmlns:r="http://schemas.openxmlformats.org/officeDocument/2006/relationships" r:embed="rId1"/>
          <a:stretch>
            <a:fillRect/>
          </a:stretch>
        </a:blipFill>
      </a:spPr>
      <a:bodyPr/>
      <a:lstStyle>
        <a:defPPr>
          <a:defRPr kern="0" dirty="0" smtClean="0"/>
        </a:defPPr>
      </a:lstStyle>
    </a:txDef>
  </a:objectDefaults>
  <a:extraClrSchemeLst>
    <a:extraClrScheme>
      <a:clrScheme name="Présentation_Arch_Rapports 1">
        <a:dk1>
          <a:srgbClr val="5E574E"/>
        </a:dk1>
        <a:lt1>
          <a:srgbClr val="FFFFCC"/>
        </a:lt1>
        <a:dk2>
          <a:srgbClr val="000000"/>
        </a:dk2>
        <a:lt2>
          <a:srgbClr val="FFCC00"/>
        </a:lt2>
        <a:accent1>
          <a:srgbClr val="CC9900"/>
        </a:accent1>
        <a:accent2>
          <a:srgbClr val="FF6600"/>
        </a:accent2>
        <a:accent3>
          <a:srgbClr val="AA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
      <a:clrScheme name="Présentation_Arch_Rapports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clrMap bg1="lt1" tx1="dk1" bg2="lt2" tx2="dk2" accent1="accent1" accent2="accent2" accent3="accent3" accent4="accent4" accent5="accent5" accent6="accent6" hlink="hlink" folHlink="folHlink"/>
    </a:extraClrScheme>
    <a:extraClrScheme>
      <a:clrScheme name="Présentation_Arch_Rapports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Présentation_Arch_Rapports 4">
        <a:dk1>
          <a:srgbClr val="000000"/>
        </a:dk1>
        <a:lt1>
          <a:srgbClr val="FFFFFF"/>
        </a:lt1>
        <a:dk2>
          <a:srgbClr val="8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FF0000"/>
        </a:hlink>
        <a:folHlink>
          <a:srgbClr val="FFFFCC"/>
        </a:folHlink>
      </a:clrScheme>
      <a:clrMap bg1="lt1" tx1="dk1" bg2="lt2" tx2="dk2" accent1="accent1" accent2="accent2" accent3="accent3" accent4="accent4" accent5="accent5" accent6="accent6" hlink="hlink" folHlink="folHlink"/>
    </a:extraClrScheme>
    <a:extraClrScheme>
      <a:clrScheme name="Présentation_Arch_Rapports 5">
        <a:dk1>
          <a:srgbClr val="000066"/>
        </a:dk1>
        <a:lt1>
          <a:srgbClr val="FFFFFF"/>
        </a:lt1>
        <a:dk2>
          <a:srgbClr val="0000FF"/>
        </a:dk2>
        <a:lt2>
          <a:srgbClr val="000000"/>
        </a:lt2>
        <a:accent1>
          <a:srgbClr val="0066FF"/>
        </a:accent1>
        <a:accent2>
          <a:srgbClr val="33CCCC"/>
        </a:accent2>
        <a:accent3>
          <a:srgbClr val="FFFFFF"/>
        </a:accent3>
        <a:accent4>
          <a:srgbClr val="000056"/>
        </a:accent4>
        <a:accent5>
          <a:srgbClr val="AAB8FF"/>
        </a:accent5>
        <a:accent6>
          <a:srgbClr val="2DB9B9"/>
        </a:accent6>
        <a:hlink>
          <a:srgbClr val="FF00FF"/>
        </a:hlink>
        <a:folHlink>
          <a:srgbClr val="9933FF"/>
        </a:folHlink>
      </a:clrScheme>
      <a:clrMap bg1="lt1" tx1="dk1" bg2="lt2" tx2="dk2" accent1="accent1" accent2="accent2" accent3="accent3" accent4="accent4" accent5="accent5" accent6="accent6" hlink="hlink" folHlink="folHlink"/>
    </a:extraClrScheme>
    <a:extraClrScheme>
      <a:clrScheme name="Présentation_Arch_Rapports 6">
        <a:dk1>
          <a:srgbClr val="000000"/>
        </a:dk1>
        <a:lt1>
          <a:srgbClr val="FFFFFF"/>
        </a:lt1>
        <a:dk2>
          <a:srgbClr val="000066"/>
        </a:dk2>
        <a:lt2>
          <a:srgbClr val="FFCC00"/>
        </a:lt2>
        <a:accent1>
          <a:srgbClr val="0066FF"/>
        </a:accent1>
        <a:accent2>
          <a:srgbClr val="33CCCC"/>
        </a:accent2>
        <a:accent3>
          <a:srgbClr val="AAAAB8"/>
        </a:accent3>
        <a:accent4>
          <a:srgbClr val="DADADA"/>
        </a:accent4>
        <a:accent5>
          <a:srgbClr val="AAB8FF"/>
        </a:accent5>
        <a:accent6>
          <a:srgbClr val="2DB9B9"/>
        </a:accent6>
        <a:hlink>
          <a:srgbClr val="FF00FF"/>
        </a:hlink>
        <a:folHlink>
          <a:srgbClr val="9933FF"/>
        </a:folHlink>
      </a:clrScheme>
      <a:clrMap bg1="dk2" tx1="lt1" bg2="dk1" tx2="lt2" accent1="accent1" accent2="accent2" accent3="accent3" accent4="accent4" accent5="accent5" accent6="accent6" hlink="hlink" folHlink="folHlink"/>
    </a:extraClrScheme>
    <a:extraClrScheme>
      <a:clrScheme name="Présentation_Arch_Rapports 7">
        <a:dk1>
          <a:srgbClr val="5E574E"/>
        </a:dk1>
        <a:lt1>
          <a:srgbClr val="FFFFCC"/>
        </a:lt1>
        <a:dk2>
          <a:srgbClr val="800000"/>
        </a:dk2>
        <a:lt2>
          <a:srgbClr val="FFCC00"/>
        </a:lt2>
        <a:accent1>
          <a:srgbClr val="CC9900"/>
        </a:accent1>
        <a:accent2>
          <a:srgbClr val="FF6600"/>
        </a:accent2>
        <a:accent3>
          <a:srgbClr val="C0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mnilog">
  <a:themeElements>
    <a:clrScheme name="Breeze">
      <a:dk1>
        <a:sysClr val="windowText" lastClr="000000"/>
      </a:dk1>
      <a:lt1>
        <a:sysClr val="window" lastClr="FFFFFF"/>
      </a:lt1>
      <a:dk2>
        <a:srgbClr val="09213B"/>
      </a:dk2>
      <a:lt2>
        <a:srgbClr val="D5EDF4"/>
      </a:lt2>
      <a:accent1>
        <a:srgbClr val="2C7C9F"/>
      </a:accent1>
      <a:accent2>
        <a:srgbClr val="244A58"/>
      </a:accent2>
      <a:accent3>
        <a:srgbClr val="E2751D"/>
      </a:accent3>
      <a:accent4>
        <a:srgbClr val="FFB400"/>
      </a:accent4>
      <a:accent5>
        <a:srgbClr val="7EB606"/>
      </a:accent5>
      <a:accent6>
        <a:srgbClr val="C00000"/>
      </a:accent6>
      <a:hlink>
        <a:srgbClr val="7030A0"/>
      </a:hlink>
      <a:folHlink>
        <a:srgbClr val="00B0F0"/>
      </a:folHlink>
    </a:clrScheme>
    <a:fontScheme name="Breeze">
      <a:majorFont>
        <a:latin typeface="News Gothic MT"/>
        <a:ea typeface=""/>
        <a:cs typeface=""/>
        <a:font script="Jpan" typeface="ＭＳ Ｐゴシック"/>
      </a:majorFont>
      <a:minorFont>
        <a:latin typeface="News Gothic MT"/>
        <a:ea typeface=""/>
        <a:cs typeface=""/>
        <a:font script="Jpan" typeface="ＭＳ Ｐゴシック"/>
      </a:minorFont>
    </a:fontScheme>
    <a:fmtScheme name="Breeze">
      <a:fillStyleLst>
        <a:solidFill>
          <a:schemeClr val="phClr"/>
        </a:solidFill>
        <a:gradFill rotWithShape="1">
          <a:gsLst>
            <a:gs pos="31000">
              <a:schemeClr val="phClr">
                <a:tint val="100000"/>
                <a:shade val="100000"/>
                <a:satMod val="120000"/>
              </a:schemeClr>
            </a:gs>
            <a:gs pos="100000">
              <a:schemeClr val="phClr">
                <a:tint val="50000"/>
                <a:satMod val="150000"/>
              </a:schemeClr>
            </a:gs>
          </a:gsLst>
          <a:lin ang="5400000" scaled="1"/>
        </a:gradFill>
        <a:gradFill rotWithShape="1">
          <a:gsLst>
            <a:gs pos="0">
              <a:schemeClr val="phClr">
                <a:shade val="100000"/>
                <a:satMod val="120000"/>
              </a:schemeClr>
            </a:gs>
            <a:gs pos="69000">
              <a:schemeClr val="phClr">
                <a:tint val="80000"/>
                <a:shade val="100000"/>
                <a:satMod val="150000"/>
              </a:schemeClr>
            </a:gs>
            <a:gs pos="100000">
              <a:schemeClr val="phClr">
                <a:tint val="50000"/>
                <a:shade val="100000"/>
                <a:satMod val="150000"/>
              </a:schemeClr>
            </a:gs>
          </a:gsLst>
          <a:path path="circle">
            <a:fillToRect l="100000" t="100000" r="100000" b="100000"/>
          </a:path>
        </a:gradFill>
      </a:fillStyleLst>
      <a:lnStyleLst>
        <a:ln w="12700" cap="flat" cmpd="sng" algn="ctr">
          <a:solidFill>
            <a:schemeClr val="phClr">
              <a:shade val="95000"/>
              <a:satMod val="105000"/>
            </a:schemeClr>
          </a:solidFill>
          <a:prstDash val="solid"/>
        </a:ln>
        <a:ln w="25400" cap="flat" cmpd="dbl" algn="ctr">
          <a:solidFill>
            <a:schemeClr val="phClr"/>
          </a:solidFill>
          <a:prstDash val="solid"/>
        </a:ln>
        <a:ln w="31750" cap="flat" cmpd="dbl" algn="ctr">
          <a:solidFill>
            <a:schemeClr val="phClr"/>
          </a:solidFill>
          <a:prstDash val="solid"/>
        </a:ln>
      </a:lnStyleLst>
      <a:effectStyleLst>
        <a:effectStyle>
          <a:effectLst/>
        </a:effectStyle>
        <a:effectStyle>
          <a:effectLst>
            <a:outerShdw blurRad="63500" dist="25400" dir="5400000" sx="101000" sy="101000" rotWithShape="0">
              <a:srgbClr val="000000">
                <a:alpha val="40000"/>
              </a:srgbClr>
            </a:outerShdw>
          </a:effectLst>
        </a:effectStyle>
        <a:effectStyle>
          <a:effectLst>
            <a:innerShdw blurRad="127000" dist="25400" dir="13500000">
              <a:srgbClr val="C0C0C0">
                <a:alpha val="75000"/>
              </a:srgbClr>
            </a:innerShdw>
            <a:outerShdw blurRad="88900" dist="25400" dir="5400000" sx="102000" sy="102000" algn="ctr" rotWithShape="0">
              <a:srgbClr val="C0C0C0">
                <a:alpha val="40000"/>
              </a:srgbClr>
            </a:outerShdw>
          </a:effectLst>
          <a:scene3d>
            <a:camera prst="perspectiveLeft" fov="300000"/>
            <a:lightRig rig="soft" dir="l">
              <a:rot lat="0" lon="0" rev="4200000"/>
            </a:lightRig>
          </a:scene3d>
          <a:sp3d extrusionH="38100" prstMaterial="powder">
            <a:bevelT w="50800" h="88900" prst="convex"/>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blipFill rotWithShape="1">
          <a:blip xmlns:r="http://schemas.openxmlformats.org/officeDocument/2006/relationships" r:embed="rId1">
            <a:duotone>
              <a:schemeClr val="phClr">
                <a:shade val="40000"/>
                <a:satMod val="400000"/>
              </a:schemeClr>
              <a:schemeClr val="phClr">
                <a:tint val="10000"/>
                <a:satMod val="200000"/>
              </a:schemeClr>
            </a:duotone>
          </a:blip>
          <a:stretch/>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Thème Offic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Thème Offic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Oracle_courses</Template>
  <TotalTime>206208</TotalTime>
  <Pages>39</Pages>
  <Words>4990</Words>
  <Application>Microsoft Office PowerPoint</Application>
  <PresentationFormat>Affichage à l'écran (4:3)</PresentationFormat>
  <Paragraphs>818</Paragraphs>
  <Slides>60</Slides>
  <Notes>60</Notes>
  <HiddenSlides>0</HiddenSlides>
  <MMClips>0</MMClips>
  <ScaleCrop>false</ScaleCrop>
  <HeadingPairs>
    <vt:vector size="6" baseType="variant">
      <vt:variant>
        <vt:lpstr>Polices utilisées</vt:lpstr>
      </vt:variant>
      <vt:variant>
        <vt:i4>15</vt:i4>
      </vt:variant>
      <vt:variant>
        <vt:lpstr>Thème</vt:lpstr>
      </vt:variant>
      <vt:variant>
        <vt:i4>4</vt:i4>
      </vt:variant>
      <vt:variant>
        <vt:lpstr>Titres des diapositives</vt:lpstr>
      </vt:variant>
      <vt:variant>
        <vt:i4>60</vt:i4>
      </vt:variant>
    </vt:vector>
  </HeadingPairs>
  <TitlesOfParts>
    <vt:vector size="79" baseType="lpstr">
      <vt:lpstr>ＭＳ Ｐゴシック</vt:lpstr>
      <vt:lpstr>Arial</vt:lpstr>
      <vt:lpstr>Arial Black</vt:lpstr>
      <vt:lpstr>Calibri</vt:lpstr>
      <vt:lpstr>Chalkboard SE Light</vt:lpstr>
      <vt:lpstr>Consolas</vt:lpstr>
      <vt:lpstr>Courier</vt:lpstr>
      <vt:lpstr>Courier New</vt:lpstr>
      <vt:lpstr>Helvetica Light</vt:lpstr>
      <vt:lpstr>News Gothic MT</vt:lpstr>
      <vt:lpstr>Symbol</vt:lpstr>
      <vt:lpstr>Tahoma</vt:lpstr>
      <vt:lpstr>Times New Roman</vt:lpstr>
      <vt:lpstr>Wingdings</vt:lpstr>
      <vt:lpstr>Wingdings 2</vt:lpstr>
      <vt:lpstr>Oracle_courses</vt:lpstr>
      <vt:lpstr>Oracle_courses_v2</vt:lpstr>
      <vt:lpstr>Office Theme</vt:lpstr>
      <vt:lpstr>Omnilog</vt:lpstr>
      <vt:lpstr>Infrastructure Big Data et NoSQL</vt:lpstr>
      <vt:lpstr>Infrastructure Big Data</vt:lpstr>
      <vt:lpstr>Évolution technologique</vt:lpstr>
      <vt:lpstr>Présentation PowerPoint</vt:lpstr>
      <vt:lpstr>Challenge du Big Data</vt:lpstr>
      <vt:lpstr>Types de Données</vt:lpstr>
      <vt:lpstr>Pourquoi classifier les données ?</vt:lpstr>
      <vt:lpstr>Évolution des bases relationnelles</vt:lpstr>
      <vt:lpstr>Parallélisation des Traitements</vt:lpstr>
      <vt:lpstr>Parallélisation: loi Amdahl</vt:lpstr>
      <vt:lpstr>Loi Amdahl: Exemple</vt:lpstr>
      <vt:lpstr>Théorie versus réalité</vt:lpstr>
      <vt:lpstr>Pourquoi répartir/partager les données</vt:lpstr>
      <vt:lpstr>Pourquoi répartir/partager les données</vt:lpstr>
      <vt:lpstr>Pourquoi répartir/partager les données</vt:lpstr>
      <vt:lpstr>Présentation PowerPoint</vt:lpstr>
      <vt:lpstr>Présentation PowerPoint</vt:lpstr>
      <vt:lpstr>Présentation PowerPoint</vt:lpstr>
      <vt:lpstr>Théorème CAP (ou de Brewer)</vt:lpstr>
      <vt:lpstr>Présentation PowerPoint</vt:lpstr>
      <vt:lpstr>L’éco système Hadoop</vt:lpstr>
      <vt:lpstr>Architecture Hadoop</vt:lpstr>
      <vt:lpstr>Le moteur Map Reduce</vt:lpstr>
      <vt:lpstr>Bases de données NOSQL</vt:lpstr>
      <vt:lpstr>Bases NOSQL</vt:lpstr>
      <vt:lpstr>Bases de données NOSQL</vt:lpstr>
      <vt:lpstr>Types de bases NoSQL</vt:lpstr>
      <vt:lpstr>Structure database MongoDB</vt:lpstr>
      <vt:lpstr>MongoDB est une base orientée documents</vt:lpstr>
      <vt:lpstr>Modèles </vt:lpstr>
      <vt:lpstr>Replication -&gt; Failover</vt:lpstr>
      <vt:lpstr>Sharding (répartition horizontale)</vt:lpstr>
      <vt:lpstr>Comment accéder à MongoDB?</vt:lpstr>
      <vt:lpstr>C# (c sharp) code exemple</vt:lpstr>
      <vt:lpstr>Quelques methodes MongoDB</vt:lpstr>
      <vt:lpstr>Ce qui manque (du point de vue RDBMS)</vt:lpstr>
      <vt:lpstr>https://docs.mongodb.com/manual/</vt:lpstr>
      <vt:lpstr>Types de bases NoSQL</vt:lpstr>
      <vt:lpstr>Présentation PowerPoint</vt:lpstr>
      <vt:lpstr>Exemple: Cypher Graph pour Réseaux Sociaux</vt:lpstr>
      <vt:lpstr>Autre exemple: Email Exchange</vt:lpstr>
      <vt:lpstr>Exemple de requête</vt:lpstr>
      <vt:lpstr>Création d’un Graphe de Données</vt:lpstr>
      <vt:lpstr>Création d’un Graphe de Données</vt:lpstr>
      <vt:lpstr>Autre exemple</vt:lpstr>
      <vt:lpstr>Types de bases NoSQL</vt:lpstr>
      <vt:lpstr>Orienté Clé valeur: Cassandra</vt:lpstr>
      <vt:lpstr>Modèle de données</vt:lpstr>
      <vt:lpstr>CQL/Cassandra Query Language</vt:lpstr>
      <vt:lpstr>Types de bases NoSQL</vt:lpstr>
      <vt:lpstr>Databases orientées Colonnes</vt:lpstr>
      <vt:lpstr>Exemple: Oracle Exadata</vt:lpstr>
      <vt:lpstr>En Pratique</vt:lpstr>
      <vt:lpstr>Sujets de TP Big Data proposés</vt:lpstr>
      <vt:lpstr>Cluster Hadoop à 3 nœuds  </vt:lpstr>
      <vt:lpstr>Tutoriel Cloudera QuickStart</vt:lpstr>
      <vt:lpstr>Tutoriel Cloudera QuickStart</vt:lpstr>
      <vt:lpstr>Introduction au NoSQL Apache CASSANDRA</vt:lpstr>
      <vt:lpstr>Introduction à la base de données NoSQL MongoDB</vt:lpstr>
      <vt:lpstr>Oracle Big Data Lite Virtual Machine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Oracle DBA</dc:title>
  <dc:creator>Frédéric Brunet</dc:creator>
  <cp:keywords>Organisation Orientée Objet;2014</cp:keywords>
  <cp:lastModifiedBy>Brunet Frederic</cp:lastModifiedBy>
  <cp:revision>2017</cp:revision>
  <cp:lastPrinted>2001-08-27T14:23:21Z</cp:lastPrinted>
  <dcterms:created xsi:type="dcterms:W3CDTF">2013-10-01T11:15:49Z</dcterms:created>
  <dcterms:modified xsi:type="dcterms:W3CDTF">2016-11-16T20:51:44Z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fs.IsStoryboard">
    <vt:bool>true</vt:bool>
  </property>
</Properties>
</file>